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81BF-BE0A-4782-B253-3BA827E1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231A2-3798-4ED6-B6FA-1C68527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D545-5CF3-4E01-BB28-D13318F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3C97-7269-4A5F-BDD0-B3C4E82B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9F9A-238F-4B58-90C7-8F1546E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3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32E1-4729-4169-A505-DE87F44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1E02-C836-4A57-ADEF-EBEA66B4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90DF-D183-442B-AA75-5CA297CC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54F0-C004-46ED-9A16-543D1D1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5936-56FC-40FC-8ADB-2D60B41D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BAABA-7173-4BBC-9269-FDF0CAC48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1BFB-B5EC-4E6A-BE3D-C1583EE6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7EE5-E93B-404D-AFFB-6A2CEF50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1EBC-3CD5-40D0-AA3B-2073CF98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760F-E821-4520-ABBA-1EA4813C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71D4-1082-4903-9916-1E9F0939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9769-42C4-4B79-9680-92E686BA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9AC0-D083-435C-8089-ACCCFC1A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F9B-1FBB-4F97-975C-D8786CD2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0C57-77CA-43C4-827A-E30DC56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0D5-2197-45A3-AF64-B74D66A0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FA2EC-E03F-47E7-97D5-28D0D9A4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68B7-998F-4F74-AA4C-3C5E675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7F2C-9B9B-45FB-BDA3-BA7E16D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F533-6FC0-44DA-91ED-A429C382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FAAC-B178-433D-B79A-6B291342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73FA-9482-48A1-ADC1-021A531E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F0FCB-B46A-45CE-B39E-86F9AB98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ECE02-8B45-4887-A0BE-35D75CDE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692C-0357-478B-981F-6CA55D28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741E-E4DA-4A63-85C8-6AC5F5B7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1FD-208C-46B4-BE83-1617E04F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19C1-228D-46F2-85F2-A3A96C65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08BAF-2DE8-431A-8566-33416100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B86CD-2741-4DE1-B802-DED1C1507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2344-390F-4AFE-BAEB-1CBDF176C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292DA-B840-43E6-B0E6-C879D7D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C145-FE17-46DF-8A81-075260BC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A16CD-5BC3-4413-9CC9-ED69E5C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9E2C-8284-4C4B-953F-87570D5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B172-567B-4F14-B999-81195ECE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85C7-E13C-45AF-AFD6-E4D2CCB3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A0D6-6F27-4F40-A322-2C6F5CD7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935E3-2107-443E-9F01-5EEF3DD5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66218-A654-43FC-A4A4-8EE552B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1C51-11A1-435F-8286-F53123F8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3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B37F-B9D7-477E-8095-49E0B6A2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8111-BCAB-47C2-8AC4-9DDD4BDA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E8B43-DD44-4611-A027-999D1F3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6EF0-A436-4C0F-A70F-E3ACED7F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0068-22D0-4D1B-9860-946FE9A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D7B69-91F1-4047-B452-4AD4820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3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3AFD-4475-47E7-B878-EC4224BF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84514-2B4B-4EDA-B31E-FF0CD0507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065E-4F12-41C5-8B5F-5A5C3D57B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3411-6A8E-494B-A232-72A928A5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50B7-9451-468F-888A-CA5CB61C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F7F4-FE8F-4CAA-8754-C68EEEE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5B522-F431-43A4-A966-E6BB6401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CF44-9AB6-434A-AF4C-E85D96F9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82E3-C5C6-48BE-8712-AB2259C1D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31A5-86BB-4A7C-B7DD-B7924A2FD4FE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AA41-5612-420C-9173-971D90E6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68A6-599B-4D4F-B7C9-EDFDCD22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2F63-579C-424A-89C4-B2BF11A2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6A7861-7B54-41D6-8006-43A84C8E9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5503" r="13493" b="8995"/>
          <a:stretch/>
        </p:blipFill>
        <p:spPr>
          <a:xfrm>
            <a:off x="5950853" y="377371"/>
            <a:ext cx="4542976" cy="586377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F0053-A77D-4740-B558-D6379AEB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5503" r="3968" b="8994"/>
          <a:stretch/>
        </p:blipFill>
        <p:spPr>
          <a:xfrm>
            <a:off x="827313" y="377371"/>
            <a:ext cx="5123539" cy="58637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BC98E2-B38C-4756-86D6-CEF43B3E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8" y="-2048161"/>
            <a:ext cx="5363323" cy="20481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1E9E83E-7A95-4ABC-A6C5-326393BBD8DB}"/>
              </a:ext>
            </a:extLst>
          </p:cNvPr>
          <p:cNvSpPr/>
          <p:nvPr/>
        </p:nvSpPr>
        <p:spPr>
          <a:xfrm>
            <a:off x="5950852" y="-1821152"/>
            <a:ext cx="488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2020-03-05_16.26_rev_100p_100000s_1.0e+11dt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58D1E-AD02-4B3E-BDC1-D7911F16C998}"/>
              </a:ext>
            </a:extLst>
          </p:cNvPr>
          <p:cNvSpPr/>
          <p:nvPr/>
        </p:nvSpPr>
        <p:spPr>
          <a:xfrm>
            <a:off x="5950852" y="-1385724"/>
            <a:ext cx="4763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2020-03-08_13.46_rev_100p_10000s_5.0e+09dt</a:t>
            </a:r>
          </a:p>
        </p:txBody>
      </p:sp>
    </p:spTree>
    <p:extLst>
      <p:ext uri="{BB962C8B-B14F-4D97-AF65-F5344CB8AC3E}">
        <p14:creationId xmlns:p14="http://schemas.microsoft.com/office/powerpoint/2010/main" val="4247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Kalnins</dc:creator>
  <cp:lastModifiedBy>Jacob Kalnins</cp:lastModifiedBy>
  <cp:revision>4</cp:revision>
  <dcterms:created xsi:type="dcterms:W3CDTF">2020-03-09T11:09:32Z</dcterms:created>
  <dcterms:modified xsi:type="dcterms:W3CDTF">2020-03-09T12:46:27Z</dcterms:modified>
</cp:coreProperties>
</file>