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" TargetMode="Externa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2764-A9E4-65B3-73FB-B126E2006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33708"/>
            <a:ext cx="8991600" cy="164592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приложения для создания и обработки заявок на выход из школы»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203393-3D5D-3ECE-6BD3-F4797EA93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64865"/>
            <a:ext cx="6801612" cy="2313996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Работу выполнили:</a:t>
            </a:r>
          </a:p>
          <a:p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Карак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Юлия Алексеевна,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ученица 10 «И» класса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Мкртчян Алина Никитична, ученица 10 «В» класса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Руководитель проекта:</a:t>
            </a:r>
          </a:p>
          <a:p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Мякова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 Елена Георгиевна,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учитель информатики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B38E0-9A25-EEF5-8A3D-1E4D083690DB}"/>
              </a:ext>
            </a:extLst>
          </p:cNvPr>
          <p:cNvSpPr txBox="1"/>
          <p:nvPr/>
        </p:nvSpPr>
        <p:spPr>
          <a:xfrm>
            <a:off x="5095085" y="1179139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Проектная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08421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9A0F-0847-6169-089E-B066351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запроса учителем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B84A63-573F-AF53-3B18-4F293710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91" y="2396770"/>
            <a:ext cx="6670817" cy="40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8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9A0F-0847-6169-089E-B066351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Одобрение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BC068B-AEDD-B926-00F3-72B9A737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4" y="3041389"/>
            <a:ext cx="3734124" cy="2568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650175-ACC2-AE95-E580-C438759B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1" y="2211643"/>
            <a:ext cx="7255048" cy="31160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737D2E-0A9F-5047-2B94-8E827DA3B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357" y="5207449"/>
            <a:ext cx="2446232" cy="685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5F3882-BC15-35B5-DE38-237BDAD55156}"/>
              </a:ext>
            </a:extLst>
          </p:cNvPr>
          <p:cNvSpPr txBox="1"/>
          <p:nvPr/>
        </p:nvSpPr>
        <p:spPr>
          <a:xfrm>
            <a:off x="2927928" y="57929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одобрении заявки мы можем скачать файл с пропуском и статус заявления измениться на </a:t>
            </a:r>
            <a:r>
              <a:rPr lang="en-US" dirty="0"/>
              <a:t>“</a:t>
            </a:r>
            <a:r>
              <a:rPr lang="ru-RU" dirty="0"/>
              <a:t>Одобрена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21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9A0F-0847-6169-089E-B066351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Отклонение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E3BB1C-3166-533C-DCD7-E9F035E3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427912"/>
            <a:ext cx="2547053" cy="1615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ECFD4-357A-3023-8670-3BB81BB50572}"/>
              </a:ext>
            </a:extLst>
          </p:cNvPr>
          <p:cNvSpPr txBox="1"/>
          <p:nvPr/>
        </p:nvSpPr>
        <p:spPr>
          <a:xfrm>
            <a:off x="5459507" y="3059668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Учитель может ввести причину отказа.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12D78-FF55-357D-AC55-0D9589FA66EE}"/>
              </a:ext>
            </a:extLst>
          </p:cNvPr>
          <p:cNvSpPr txBox="1"/>
          <p:nvPr/>
        </p:nvSpPr>
        <p:spPr>
          <a:xfrm>
            <a:off x="5459507" y="4926227"/>
            <a:ext cx="40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Ученик может увидеть причину отказа.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EFFEFB-829E-4A4E-4F90-6C4FFE15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7" y="4450224"/>
            <a:ext cx="2547052" cy="13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769C9-3912-9F7E-6882-5DE7D4D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заявок у учителя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E476A-4C9A-6935-EAB8-03CDBAAF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91" y="2440283"/>
            <a:ext cx="6670817" cy="40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9A0F-0847-6169-089E-B066351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</a:t>
            </a:r>
            <a:r>
              <a:rPr lang="ru-RU" dirty="0" err="1"/>
              <a:t>аватарки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36792A-C116-1146-BC46-86865B8C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70" y="2685010"/>
            <a:ext cx="253005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6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D4C4-5608-FA2D-4F58-D0165FAE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8C6A4-A4F7-AED2-068D-C29BB8C2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результате было создано приложение, которое:</a:t>
            </a:r>
          </a:p>
          <a:p>
            <a:pPr marL="0" indent="0" algn="ctr">
              <a:buNone/>
            </a:pPr>
            <a:r>
              <a:rPr lang="ru-RU" dirty="0"/>
              <a:t>1) имеет простой интерфейс</a:t>
            </a:r>
          </a:p>
          <a:p>
            <a:pPr marL="0" indent="0" algn="ctr">
              <a:buNone/>
            </a:pPr>
            <a:r>
              <a:rPr lang="ru-RU" dirty="0"/>
              <a:t> 2) реализовано создание заявок для ухода из школы</a:t>
            </a:r>
          </a:p>
          <a:p>
            <a:pPr marL="0" indent="0" algn="ctr">
              <a:buNone/>
            </a:pPr>
            <a:r>
              <a:rPr lang="ru-RU" dirty="0"/>
              <a:t>3) одобрение или отклонение заявок</a:t>
            </a:r>
          </a:p>
          <a:p>
            <a:pPr marL="0" indent="0" algn="ctr">
              <a:buNone/>
            </a:pPr>
            <a:r>
              <a:rPr lang="ru-RU" dirty="0"/>
              <a:t>4) учитель мог анализировать причины ухода учащихся и количество пропусков у каждого ребёнка.</a:t>
            </a:r>
          </a:p>
        </p:txBody>
      </p:sp>
    </p:spTree>
    <p:extLst>
      <p:ext uri="{BB962C8B-B14F-4D97-AF65-F5344CB8AC3E}">
        <p14:creationId xmlns:p14="http://schemas.microsoft.com/office/powerpoint/2010/main" val="14768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F0237-BAFB-77FF-CB7C-A28EA866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F70E6-85CF-F589-6CC0-C2EBB478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https://docs.python.org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3"/>
              </a:rPr>
              <a:t>https://ru.wikipedia.org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4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6FFD3-37DD-E02A-C946-1507C879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AA89E-E050-B1D0-0BC5-1E646320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Разработать приложение для создания заявок на выход из школы, их обработки и создания заявлений.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4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486D-C029-DB77-51DB-62584F8F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Задачи проекта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C882E-BB45-0A02-E290-E8DE24D5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проблему долгого процесса выдачи заявлений на выход из школы</a:t>
            </a:r>
            <a:endParaRPr lang="ru-RU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язык программирования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и среду программирования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для создания приложения</a:t>
            </a:r>
            <a:endParaRPr lang="ru-RU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приложение</a:t>
            </a:r>
            <a:endParaRPr lang="ru-RU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B7FD6-0173-B3BD-BAF5-C28C404B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C9BD2C-B9BE-C84F-6F23-08802A17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447" y="3717934"/>
            <a:ext cx="5962605" cy="5982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В нашей базе данных три таблицы. Вторая таблица – </a:t>
            </a:r>
            <a:r>
              <a:rPr lang="en-US" dirty="0"/>
              <a:t>teachers.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DA52C-CC3E-3B7D-2362-C9DF4CB3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75" y="3129893"/>
            <a:ext cx="5599551" cy="29321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D3C4A9D-F7E4-925B-EDF5-4C2AB11555C5}"/>
              </a:ext>
            </a:extLst>
          </p:cNvPr>
          <p:cNvSpPr txBox="1">
            <a:spLocks/>
          </p:cNvSpPr>
          <p:nvPr/>
        </p:nvSpPr>
        <p:spPr>
          <a:xfrm>
            <a:off x="3177449" y="2531678"/>
            <a:ext cx="5962605" cy="59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В нашей базе данных три таблицы. Первая таблица – </a:t>
            </a:r>
            <a:r>
              <a:rPr lang="en-US" dirty="0"/>
              <a:t>apps.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C3C322-4C7C-567B-3B38-BDFE2394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87" y="4435696"/>
            <a:ext cx="5357324" cy="17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9B1E8-280D-8CB1-7A8A-0BE9D4CFF040}"/>
              </a:ext>
            </a:extLst>
          </p:cNvPr>
          <p:cNvSpPr txBox="1"/>
          <p:nvPr/>
        </p:nvSpPr>
        <p:spPr>
          <a:xfrm>
            <a:off x="3044052" y="49041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dirty="0"/>
              <a:t>В нашей базе данных три таблицы. Третья таблица – </a:t>
            </a:r>
            <a:r>
              <a:rPr lang="en-US" dirty="0"/>
              <a:t>users.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D417BE-9D95-87A0-28A4-8DD2E220E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147" y="5460052"/>
            <a:ext cx="4778154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4F3A-11B8-4139-91EF-A3CD7640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таблиц </a:t>
            </a:r>
            <a:r>
              <a:rPr lang="ru-RU"/>
              <a:t>баз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2C24F-BD36-76D6-A6C3-05C97CA6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49" y="2586185"/>
            <a:ext cx="4852101" cy="36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5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19CB4-3EE1-F412-9F61-DAD9C982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аккаунта учителя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E57D68-F0BB-E873-1863-DD102CB3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8" y="2665458"/>
            <a:ext cx="5653975" cy="36277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462301-CD45-5FFE-A1E0-EBB40C45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97" y="2665458"/>
            <a:ext cx="5586278" cy="36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19CB4-3EE1-F412-9F61-DAD9C982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программы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3E1CD5-DB35-23C0-ECF4-F0592823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98" y="2673154"/>
            <a:ext cx="5394605" cy="33923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4734FF-758D-2D00-EE10-E7887339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78" y="2673153"/>
            <a:ext cx="4916848" cy="3392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27C83C-67DE-A292-294C-F2A523523D2D}"/>
              </a:ext>
            </a:extLst>
          </p:cNvPr>
          <p:cNvSpPr txBox="1"/>
          <p:nvPr/>
        </p:nvSpPr>
        <p:spPr>
          <a:xfrm>
            <a:off x="2630694" y="2303821"/>
            <a:ext cx="13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Выбор роли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A100D-CF51-3EB1-7057-0CAC26A247EF}"/>
              </a:ext>
            </a:extLst>
          </p:cNvPr>
          <p:cNvSpPr txBox="1"/>
          <p:nvPr/>
        </p:nvSpPr>
        <p:spPr>
          <a:xfrm>
            <a:off x="8307874" y="230382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 в систему</a:t>
            </a:r>
          </a:p>
        </p:txBody>
      </p:sp>
    </p:spTree>
    <p:extLst>
      <p:ext uri="{BB962C8B-B14F-4D97-AF65-F5344CB8AC3E}">
        <p14:creationId xmlns:p14="http://schemas.microsoft.com/office/powerpoint/2010/main" val="112284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9A0F-0847-6169-089E-B066351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экраны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DC644-E03B-A7DC-3CE4-071165BE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7" y="2959508"/>
            <a:ext cx="5645851" cy="3490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0DCF9-3AEB-2E0C-D3A7-D9E99691CB3F}"/>
              </a:ext>
            </a:extLst>
          </p:cNvPr>
          <p:cNvSpPr txBox="1"/>
          <p:nvPr/>
        </p:nvSpPr>
        <p:spPr>
          <a:xfrm>
            <a:off x="2198759" y="25901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Экран ученика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C17740-0CD4-476D-AE83-35702894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21" y="2959508"/>
            <a:ext cx="5926127" cy="3490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C8B93-DA81-C4C4-9594-45C3FDE447D7}"/>
              </a:ext>
            </a:extLst>
          </p:cNvPr>
          <p:cNvSpPr txBox="1"/>
          <p:nvPr/>
        </p:nvSpPr>
        <p:spPr>
          <a:xfrm>
            <a:off x="8247281" y="2590176"/>
            <a:ext cx="16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Экран учителя</a:t>
            </a:r>
          </a:p>
        </p:txBody>
      </p:sp>
    </p:spTree>
    <p:extLst>
      <p:ext uri="{BB962C8B-B14F-4D97-AF65-F5344CB8AC3E}">
        <p14:creationId xmlns:p14="http://schemas.microsoft.com/office/powerpoint/2010/main" val="65386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9A0F-0847-6169-089E-B066351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 учеником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153F79-4F76-2A46-8231-5925CC5B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1" y="2428786"/>
            <a:ext cx="6522590" cy="40918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9DC238-4DE4-40A6-B071-9CC70F08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15" y="3539281"/>
            <a:ext cx="2949196" cy="2057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68D37-8A54-4489-5F7C-4FDB819074BB}"/>
              </a:ext>
            </a:extLst>
          </p:cNvPr>
          <p:cNvSpPr txBox="1"/>
          <p:nvPr/>
        </p:nvSpPr>
        <p:spPr>
          <a:xfrm>
            <a:off x="8858442" y="3059668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Выбор даты</a:t>
            </a:r>
          </a:p>
        </p:txBody>
      </p:sp>
    </p:spTree>
    <p:extLst>
      <p:ext uri="{BB962C8B-B14F-4D97-AF65-F5344CB8AC3E}">
        <p14:creationId xmlns:p14="http://schemas.microsoft.com/office/powerpoint/2010/main" val="320653947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92</TotalTime>
  <Words>255</Words>
  <Application>Microsoft Office PowerPoint</Application>
  <PresentationFormat>Широкоэкранный</PresentationFormat>
  <Paragraphs>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Посылка</vt:lpstr>
      <vt:lpstr>Создание приложения для создания и обработки заявок на выход из школы»</vt:lpstr>
      <vt:lpstr>Цель проекта</vt:lpstr>
      <vt:lpstr>Задачи проекта</vt:lpstr>
      <vt:lpstr>Базы Данных</vt:lpstr>
      <vt:lpstr>Связь таблиц баз данных</vt:lpstr>
      <vt:lpstr>Создание аккаунта учителя</vt:lpstr>
      <vt:lpstr>Начало программы</vt:lpstr>
      <vt:lpstr>Основные экраны</vt:lpstr>
      <vt:lpstr>Создание запроса учеником</vt:lpstr>
      <vt:lpstr>просмотр запроса учителем</vt:lpstr>
      <vt:lpstr>Одобрение заявки</vt:lpstr>
      <vt:lpstr>Отклонение заявки</vt:lpstr>
      <vt:lpstr>Список заявок у учителя</vt:lpstr>
      <vt:lpstr>Смена аватарки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для создания и обработки заявок на выход из школы»</dc:title>
  <dc:creator>Юлия Ка</dc:creator>
  <cp:lastModifiedBy>Юлия Ка</cp:lastModifiedBy>
  <cp:revision>5</cp:revision>
  <dcterms:created xsi:type="dcterms:W3CDTF">2023-02-26T16:15:58Z</dcterms:created>
  <dcterms:modified xsi:type="dcterms:W3CDTF">2023-02-27T19:54:19Z</dcterms:modified>
</cp:coreProperties>
</file>