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0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8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7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4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4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B0A6-93BD-4993-9EDB-53714BEE759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80AD-4251-4A80-9F9D-74B1956A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BOOSTING ALGORITHM -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17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ADABOOST?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is a machine learning algorithm that combines multiple weak learners to create a strong learner. </a:t>
            </a:r>
          </a:p>
          <a:p>
            <a:r>
              <a:rPr lang="en-US" dirty="0" smtClean="0"/>
              <a:t>It does this by sequentially fitting each weak learner to the residuals of the previous learners.</a:t>
            </a:r>
          </a:p>
          <a:p>
            <a:r>
              <a:rPr lang="en-US" dirty="0" smtClean="0"/>
              <a:t>In regression, </a:t>
            </a:r>
            <a:r>
              <a:rPr lang="en-US" dirty="0" err="1" smtClean="0"/>
              <a:t>AdaBoost</a:t>
            </a:r>
            <a:r>
              <a:rPr lang="en-US" dirty="0" smtClean="0"/>
              <a:t> can be used to predict a continuous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83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11" y="365125"/>
            <a:ext cx="12478555" cy="1325563"/>
          </a:xfrm>
        </p:spPr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rgbClr val="31101B"/>
                </a:solidFill>
              </a:rPr>
              <a:t>IMPLEMENTATION OF ADABOOST REGRESSOR</a:t>
            </a:r>
            <a:endParaRPr lang="en-IN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9661" y="1984211"/>
            <a:ext cx="10969487" cy="2947488"/>
          </a:xfrm>
          <a:prstGeom prst="rect">
            <a:avLst/>
          </a:prstGeom>
          <a:solidFill>
            <a:srgbClr val="FCF1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The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scikit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-learn implementation of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AdaBoost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Regressor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 takes a number of parameters, including: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  <a:cs typeface="Courier New" panose="02070309020205020404" pitchFamily="49" charset="0"/>
              </a:rPr>
              <a:t>n_estimators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: The number of weak learners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  <a:cs typeface="Courier New" panose="02070309020205020404" pitchFamily="49" charset="0"/>
              </a:rPr>
              <a:t>learning_rate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: The weight given to each weak learner.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  <a:cs typeface="Courier New" panose="02070309020205020404" pitchFamily="49" charset="0"/>
              </a:rPr>
              <a:t>base_estimator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+mn-lt"/>
              </a:rPr>
              <a:t>: The type of weak learner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9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CODE FOR ADABOOST REGRESSOR</a:t>
            </a:r>
            <a:endParaRPr lang="en-IN" sz="4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2871742"/>
            <a:ext cx="6425485" cy="1738938"/>
          </a:xfrm>
          <a:prstGeom prst="rect">
            <a:avLst/>
          </a:prstGeom>
          <a:solidFill>
            <a:srgbClr val="151C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Google Sans"/>
              </a:rPr>
              <a:t>The following code shows how to use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1101B"/>
                </a:solidFill>
                <a:effectLst/>
                <a:latin typeface="Google Sans"/>
              </a:rPr>
              <a:t>AdaboostRegressor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1101B"/>
                </a:solidFill>
                <a:effectLst/>
                <a:latin typeface="Google Sans"/>
              </a:rPr>
              <a:t> to train a regression model: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58AF9"/>
                </a:solidFill>
                <a:effectLst/>
                <a:latin typeface="Arial Unicode MS" panose="020B0604020202020204" pitchFamily="34" charset="-128"/>
              </a:rPr>
              <a:t>from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sklearn.ensemble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58AF9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AdaBoostRegressor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Create the model.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model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AdaBoostRegressor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n_estimators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A903E"/>
                </a:solidFill>
                <a:effectLst/>
                <a:latin typeface="Arial Unicode MS" panose="020B0604020202020204" pitchFamily="34" charset="-128"/>
              </a:rPr>
              <a:t>100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learning_rate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A903E"/>
                </a:solidFill>
                <a:effectLst/>
                <a:latin typeface="Arial Unicode MS" panose="020B0604020202020204" pitchFamily="34" charset="-128"/>
              </a:rPr>
              <a:t>0.1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base_estimator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DecisionTreeRegressor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Fit the model to the training data.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model.fit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y_train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68B"/>
                </a:solidFill>
                <a:effectLst/>
                <a:latin typeface="Arial Unicode MS" panose="020B0604020202020204" pitchFamily="34" charset="-128"/>
              </a:rPr>
              <a:t># Make predictions on the test data.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y_pred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model.predict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X_test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229535"/>
            <a:ext cx="1035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effectLst/>
              </a:rPr>
              <a:t>The following code shows how to use </a:t>
            </a:r>
            <a:r>
              <a:rPr lang="en-IN" b="0" i="0" dirty="0" err="1" smtClean="0">
                <a:effectLst/>
              </a:rPr>
              <a:t>AdaBoost</a:t>
            </a:r>
            <a:r>
              <a:rPr lang="en-IN" b="0" i="0" dirty="0" smtClean="0">
                <a:effectLst/>
              </a:rPr>
              <a:t> </a:t>
            </a:r>
            <a:r>
              <a:rPr lang="en-IN" b="0" i="0" dirty="0" err="1" smtClean="0">
                <a:effectLst/>
              </a:rPr>
              <a:t>Regressor</a:t>
            </a:r>
            <a:r>
              <a:rPr lang="en-IN" b="0" i="0" dirty="0" smtClean="0">
                <a:effectLst/>
              </a:rPr>
              <a:t> to train a regression model: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56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3900" cy="1325563"/>
          </a:xfrm>
        </p:spPr>
        <p:txBody>
          <a:bodyPr/>
          <a:lstStyle/>
          <a:p>
            <a:r>
              <a:rPr lang="en-US" b="1" dirty="0" smtClean="0"/>
              <a:t>ADDITIONAL INFORMATION ABOUT ADABOOST REGRESSOR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</a:t>
            </a:r>
            <a:r>
              <a:rPr lang="en-IN" dirty="0" err="1" smtClean="0"/>
              <a:t>AdaBoost</a:t>
            </a:r>
            <a:r>
              <a:rPr lang="en-IN" dirty="0" smtClean="0"/>
              <a:t> </a:t>
            </a:r>
            <a:r>
              <a:rPr lang="en-IN" dirty="0" err="1" smtClean="0"/>
              <a:t>Regressor</a:t>
            </a:r>
            <a:r>
              <a:rPr lang="en-IN" dirty="0" smtClean="0"/>
              <a:t> </a:t>
            </a:r>
            <a:r>
              <a:rPr lang="en-IN" dirty="0"/>
              <a:t>can be a powerful tool for regression tasks. However, it is important to note that it is a black-box model, which means that it can be difficult to interpret how it makes predictions.</a:t>
            </a:r>
          </a:p>
          <a:p>
            <a:pPr marL="0" indent="0">
              <a:buNone/>
            </a:pPr>
            <a:r>
              <a:rPr lang="en-IN" b="1" dirty="0"/>
              <a:t>Here are some additional things to keep in mind when using </a:t>
            </a:r>
            <a:r>
              <a:rPr lang="en-IN" b="1" dirty="0" err="1" smtClean="0"/>
              <a:t>AdaBoost</a:t>
            </a:r>
            <a:r>
              <a:rPr lang="en-IN" b="1" dirty="0" smtClean="0"/>
              <a:t> </a:t>
            </a:r>
            <a:r>
              <a:rPr lang="en-IN" b="1" dirty="0" err="1" smtClean="0"/>
              <a:t>Regressor</a:t>
            </a:r>
            <a:r>
              <a:rPr lang="en-IN" b="1" dirty="0"/>
              <a:t>:</a:t>
            </a:r>
          </a:p>
          <a:p>
            <a:r>
              <a:rPr lang="en-IN" dirty="0" err="1" smtClean="0"/>
              <a:t>AdaBoost</a:t>
            </a:r>
            <a:r>
              <a:rPr lang="en-IN" dirty="0" smtClean="0"/>
              <a:t> </a:t>
            </a:r>
            <a:r>
              <a:rPr lang="en-IN" dirty="0" err="1" smtClean="0"/>
              <a:t>Regressor</a:t>
            </a:r>
            <a:r>
              <a:rPr lang="en-IN" dirty="0" smtClean="0"/>
              <a:t> </a:t>
            </a:r>
            <a:r>
              <a:rPr lang="en-IN" dirty="0"/>
              <a:t>is a complex algorithm, so it may take a long time to train.</a:t>
            </a:r>
          </a:p>
          <a:p>
            <a:r>
              <a:rPr lang="en-IN" dirty="0" err="1" smtClean="0"/>
              <a:t>AdaBoost</a:t>
            </a:r>
            <a:r>
              <a:rPr lang="en-IN" dirty="0" smtClean="0"/>
              <a:t> </a:t>
            </a:r>
            <a:r>
              <a:rPr lang="en-IN" dirty="0" err="1" smtClean="0"/>
              <a:t>Regressor</a:t>
            </a:r>
            <a:r>
              <a:rPr lang="en-IN" dirty="0" smtClean="0"/>
              <a:t> </a:t>
            </a:r>
            <a:r>
              <a:rPr lang="en-IN" dirty="0"/>
              <a:t>can be </a:t>
            </a:r>
            <a:r>
              <a:rPr lang="en-IN" dirty="0" err="1"/>
              <a:t>overfit</a:t>
            </a:r>
            <a:r>
              <a:rPr lang="en-IN" dirty="0"/>
              <a:t> to the training data, so it is important to use validation data to evaluate its performance.</a:t>
            </a:r>
          </a:p>
          <a:p>
            <a:r>
              <a:rPr lang="en-IN" dirty="0" err="1" smtClean="0"/>
              <a:t>AdaBoost</a:t>
            </a:r>
            <a:r>
              <a:rPr lang="en-IN" dirty="0" smtClean="0"/>
              <a:t> </a:t>
            </a:r>
            <a:r>
              <a:rPr lang="en-IN" dirty="0" err="1" smtClean="0"/>
              <a:t>Regressor</a:t>
            </a:r>
            <a:r>
              <a:rPr lang="en-IN" dirty="0" smtClean="0"/>
              <a:t> </a:t>
            </a:r>
            <a:r>
              <a:rPr lang="en-IN" dirty="0"/>
              <a:t>can be sensitive to the choice of base learner.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00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Courier New</vt:lpstr>
      <vt:lpstr>Google Sans</vt:lpstr>
      <vt:lpstr>Office Theme</vt:lpstr>
      <vt:lpstr>ADABOOST</vt:lpstr>
      <vt:lpstr>WHAT IS ADABOOST?</vt:lpstr>
      <vt:lpstr>IMPLEMENTATION OF ADABOOST REGRESSOR</vt:lpstr>
      <vt:lpstr>CODE FOR ADABOOST REGRESSOR</vt:lpstr>
      <vt:lpstr>ADDITIONAL INFORMATION ABOUT ADABOOST REGRESSOR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</dc:title>
  <dc:creator>Admin</dc:creator>
  <cp:lastModifiedBy>Admin</cp:lastModifiedBy>
  <cp:revision>6</cp:revision>
  <dcterms:created xsi:type="dcterms:W3CDTF">2023-09-25T11:22:37Z</dcterms:created>
  <dcterms:modified xsi:type="dcterms:W3CDTF">2023-09-25T16:22:37Z</dcterms:modified>
</cp:coreProperties>
</file>