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A5B0FAE-8E74-479A-9705-ABB9C88D9CAF}"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AAFB6C-4E34-4DE5-86B7-5C77BFE001A2}" type="slidenum">
              <a:rPr lang="en-IN" smtClean="0"/>
              <a:t>‹#›</a:t>
            </a:fld>
            <a:endParaRPr lang="en-IN"/>
          </a:p>
        </p:txBody>
      </p:sp>
    </p:spTree>
    <p:extLst>
      <p:ext uri="{BB962C8B-B14F-4D97-AF65-F5344CB8AC3E}">
        <p14:creationId xmlns:p14="http://schemas.microsoft.com/office/powerpoint/2010/main" val="3911519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A5B0FAE-8E74-479A-9705-ABB9C88D9CAF}"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AAFB6C-4E34-4DE5-86B7-5C77BFE001A2}" type="slidenum">
              <a:rPr lang="en-IN" smtClean="0"/>
              <a:t>‹#›</a:t>
            </a:fld>
            <a:endParaRPr lang="en-IN"/>
          </a:p>
        </p:txBody>
      </p:sp>
    </p:spTree>
    <p:extLst>
      <p:ext uri="{BB962C8B-B14F-4D97-AF65-F5344CB8AC3E}">
        <p14:creationId xmlns:p14="http://schemas.microsoft.com/office/powerpoint/2010/main" val="2289965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A5B0FAE-8E74-479A-9705-ABB9C88D9CAF}"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AAFB6C-4E34-4DE5-86B7-5C77BFE001A2}" type="slidenum">
              <a:rPr lang="en-IN" smtClean="0"/>
              <a:t>‹#›</a:t>
            </a:fld>
            <a:endParaRPr lang="en-IN"/>
          </a:p>
        </p:txBody>
      </p:sp>
    </p:spTree>
    <p:extLst>
      <p:ext uri="{BB962C8B-B14F-4D97-AF65-F5344CB8AC3E}">
        <p14:creationId xmlns:p14="http://schemas.microsoft.com/office/powerpoint/2010/main" val="37305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A5B0FAE-8E74-479A-9705-ABB9C88D9CAF}"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AAFB6C-4E34-4DE5-86B7-5C77BFE001A2}" type="slidenum">
              <a:rPr lang="en-IN" smtClean="0"/>
              <a:t>‹#›</a:t>
            </a:fld>
            <a:endParaRPr lang="en-IN"/>
          </a:p>
        </p:txBody>
      </p:sp>
    </p:spTree>
    <p:extLst>
      <p:ext uri="{BB962C8B-B14F-4D97-AF65-F5344CB8AC3E}">
        <p14:creationId xmlns:p14="http://schemas.microsoft.com/office/powerpoint/2010/main" val="3317404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5B0FAE-8E74-479A-9705-ABB9C88D9CAF}"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AAFB6C-4E34-4DE5-86B7-5C77BFE001A2}" type="slidenum">
              <a:rPr lang="en-IN" smtClean="0"/>
              <a:t>‹#›</a:t>
            </a:fld>
            <a:endParaRPr lang="en-IN"/>
          </a:p>
        </p:txBody>
      </p:sp>
    </p:spTree>
    <p:extLst>
      <p:ext uri="{BB962C8B-B14F-4D97-AF65-F5344CB8AC3E}">
        <p14:creationId xmlns:p14="http://schemas.microsoft.com/office/powerpoint/2010/main" val="3259889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A5B0FAE-8E74-479A-9705-ABB9C88D9CAF}"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AAFB6C-4E34-4DE5-86B7-5C77BFE001A2}" type="slidenum">
              <a:rPr lang="en-IN" smtClean="0"/>
              <a:t>‹#›</a:t>
            </a:fld>
            <a:endParaRPr lang="en-IN"/>
          </a:p>
        </p:txBody>
      </p:sp>
    </p:spTree>
    <p:extLst>
      <p:ext uri="{BB962C8B-B14F-4D97-AF65-F5344CB8AC3E}">
        <p14:creationId xmlns:p14="http://schemas.microsoft.com/office/powerpoint/2010/main" val="4020069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A5B0FAE-8E74-479A-9705-ABB9C88D9CAF}" type="datetimeFigureOut">
              <a:rPr lang="en-IN" smtClean="0"/>
              <a:t>27-09-2023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AAFB6C-4E34-4DE5-86B7-5C77BFE001A2}" type="slidenum">
              <a:rPr lang="en-IN" smtClean="0"/>
              <a:t>‹#›</a:t>
            </a:fld>
            <a:endParaRPr lang="en-IN"/>
          </a:p>
        </p:txBody>
      </p:sp>
    </p:spTree>
    <p:extLst>
      <p:ext uri="{BB962C8B-B14F-4D97-AF65-F5344CB8AC3E}">
        <p14:creationId xmlns:p14="http://schemas.microsoft.com/office/powerpoint/2010/main" val="2500449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A5B0FAE-8E74-479A-9705-ABB9C88D9CAF}" type="datetimeFigureOut">
              <a:rPr lang="en-IN" smtClean="0"/>
              <a:t>27-09-2023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3AAFB6C-4E34-4DE5-86B7-5C77BFE001A2}" type="slidenum">
              <a:rPr lang="en-IN" smtClean="0"/>
              <a:t>‹#›</a:t>
            </a:fld>
            <a:endParaRPr lang="en-IN"/>
          </a:p>
        </p:txBody>
      </p:sp>
    </p:spTree>
    <p:extLst>
      <p:ext uri="{BB962C8B-B14F-4D97-AF65-F5344CB8AC3E}">
        <p14:creationId xmlns:p14="http://schemas.microsoft.com/office/powerpoint/2010/main" val="1143726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5B0FAE-8E74-479A-9705-ABB9C88D9CAF}" type="datetimeFigureOut">
              <a:rPr lang="en-IN" smtClean="0"/>
              <a:t>27-09-2023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3AAFB6C-4E34-4DE5-86B7-5C77BFE001A2}" type="slidenum">
              <a:rPr lang="en-IN" smtClean="0"/>
              <a:t>‹#›</a:t>
            </a:fld>
            <a:endParaRPr lang="en-IN"/>
          </a:p>
        </p:txBody>
      </p:sp>
    </p:spTree>
    <p:extLst>
      <p:ext uri="{BB962C8B-B14F-4D97-AF65-F5344CB8AC3E}">
        <p14:creationId xmlns:p14="http://schemas.microsoft.com/office/powerpoint/2010/main" val="1137603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5B0FAE-8E74-479A-9705-ABB9C88D9CAF}"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AAFB6C-4E34-4DE5-86B7-5C77BFE001A2}" type="slidenum">
              <a:rPr lang="en-IN" smtClean="0"/>
              <a:t>‹#›</a:t>
            </a:fld>
            <a:endParaRPr lang="en-IN"/>
          </a:p>
        </p:txBody>
      </p:sp>
    </p:spTree>
    <p:extLst>
      <p:ext uri="{BB962C8B-B14F-4D97-AF65-F5344CB8AC3E}">
        <p14:creationId xmlns:p14="http://schemas.microsoft.com/office/powerpoint/2010/main" val="2026153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5B0FAE-8E74-479A-9705-ABB9C88D9CAF}"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AAFB6C-4E34-4DE5-86B7-5C77BFE001A2}" type="slidenum">
              <a:rPr lang="en-IN" smtClean="0"/>
              <a:t>‹#›</a:t>
            </a:fld>
            <a:endParaRPr lang="en-IN"/>
          </a:p>
        </p:txBody>
      </p:sp>
    </p:spTree>
    <p:extLst>
      <p:ext uri="{BB962C8B-B14F-4D97-AF65-F5344CB8AC3E}">
        <p14:creationId xmlns:p14="http://schemas.microsoft.com/office/powerpoint/2010/main" val="2573217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5B0FAE-8E74-479A-9705-ABB9C88D9CAF}" type="datetimeFigureOut">
              <a:rPr lang="en-IN" smtClean="0"/>
              <a:t>27-09-2023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AAFB6C-4E34-4DE5-86B7-5C77BFE001A2}" type="slidenum">
              <a:rPr lang="en-IN" smtClean="0"/>
              <a:t>‹#›</a:t>
            </a:fld>
            <a:endParaRPr lang="en-IN"/>
          </a:p>
        </p:txBody>
      </p:sp>
    </p:spTree>
    <p:extLst>
      <p:ext uri="{BB962C8B-B14F-4D97-AF65-F5344CB8AC3E}">
        <p14:creationId xmlns:p14="http://schemas.microsoft.com/office/powerpoint/2010/main" val="2522658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Light GBM</a:t>
            </a:r>
            <a:endParaRPr lang="en-IN" dirty="0"/>
          </a:p>
        </p:txBody>
      </p:sp>
      <p:sp>
        <p:nvSpPr>
          <p:cNvPr id="3" name="Subtitle 2"/>
          <p:cNvSpPr>
            <a:spLocks noGrp="1"/>
          </p:cNvSpPr>
          <p:nvPr>
            <p:ph type="subTitle" idx="1"/>
          </p:nvPr>
        </p:nvSpPr>
        <p:spPr/>
        <p:txBody>
          <a:bodyPr/>
          <a:lstStyle/>
          <a:p>
            <a:r>
              <a:rPr lang="en-US" dirty="0" smtClean="0"/>
              <a:t>MACHINE LEARNING BOOSTING ALGORITHM - REGRESSION</a:t>
            </a:r>
            <a:endParaRPr lang="en-IN" dirty="0" smtClean="0"/>
          </a:p>
          <a:p>
            <a:endParaRPr lang="en-IN" dirty="0"/>
          </a:p>
        </p:txBody>
      </p:sp>
    </p:spTree>
    <p:extLst>
      <p:ext uri="{BB962C8B-B14F-4D97-AF65-F5344CB8AC3E}">
        <p14:creationId xmlns:p14="http://schemas.microsoft.com/office/powerpoint/2010/main" val="2065753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IN" dirty="0" smtClean="0"/>
              <a:t>Light GBM</a:t>
            </a:r>
            <a:r>
              <a:rPr lang="en-US" dirty="0" smtClean="0"/>
              <a:t>?</a:t>
            </a:r>
            <a:endParaRPr lang="en-IN" dirty="0"/>
          </a:p>
        </p:txBody>
      </p:sp>
      <p:sp>
        <p:nvSpPr>
          <p:cNvPr id="3" name="Content Placeholder 2"/>
          <p:cNvSpPr>
            <a:spLocks noGrp="1"/>
          </p:cNvSpPr>
          <p:nvPr>
            <p:ph idx="1"/>
          </p:nvPr>
        </p:nvSpPr>
        <p:spPr/>
        <p:txBody>
          <a:bodyPr>
            <a:normAutofit/>
          </a:bodyPr>
          <a:lstStyle/>
          <a:p>
            <a:r>
              <a:rPr lang="en-IN" dirty="0" smtClean="0"/>
              <a:t>Light GBM </a:t>
            </a:r>
            <a:r>
              <a:rPr lang="en-IN" dirty="0"/>
              <a:t>(short for Light Gradient Boosting Machine) is a free and open-source distributed gradient-boosting framework for machine learning, originally developed by Microsoft. It is based on decision tree algorithms and used for ranking, classification and other machine learning tasks. The development focus is on performance and scalability.</a:t>
            </a:r>
          </a:p>
          <a:p>
            <a:endParaRPr lang="en-IN" dirty="0"/>
          </a:p>
        </p:txBody>
      </p:sp>
    </p:spTree>
    <p:extLst>
      <p:ext uri="{BB962C8B-B14F-4D97-AF65-F5344CB8AC3E}">
        <p14:creationId xmlns:p14="http://schemas.microsoft.com/office/powerpoint/2010/main" val="4150291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LIGHT GBM </a:t>
            </a:r>
            <a:endParaRPr lang="en-IN" dirty="0"/>
          </a:p>
        </p:txBody>
      </p:sp>
      <p:sp>
        <p:nvSpPr>
          <p:cNvPr id="3" name="Content Placeholder 2"/>
          <p:cNvSpPr>
            <a:spLocks noGrp="1"/>
          </p:cNvSpPr>
          <p:nvPr>
            <p:ph idx="1"/>
          </p:nvPr>
        </p:nvSpPr>
        <p:spPr/>
        <p:txBody>
          <a:bodyPr/>
          <a:lstStyle/>
          <a:p>
            <a:pPr marL="0" indent="0">
              <a:buNone/>
            </a:pPr>
            <a:r>
              <a:rPr lang="en-IN" dirty="0" smtClean="0"/>
              <a:t>Light GBM has several advantages over other gradient boosting algorithms, including:</a:t>
            </a:r>
          </a:p>
          <a:p>
            <a:r>
              <a:rPr lang="en-IN" dirty="0" smtClean="0"/>
              <a:t>Faster training speed and higher efficiency</a:t>
            </a:r>
          </a:p>
          <a:p>
            <a:r>
              <a:rPr lang="en-IN" dirty="0" smtClean="0"/>
              <a:t>Lower memory usage</a:t>
            </a:r>
          </a:p>
          <a:p>
            <a:r>
              <a:rPr lang="en-IN" dirty="0" smtClean="0"/>
              <a:t>Better accuracy</a:t>
            </a:r>
          </a:p>
          <a:p>
            <a:r>
              <a:rPr lang="en-IN" dirty="0" smtClean="0"/>
              <a:t>Support of parallel, distributed, and GPU learning</a:t>
            </a:r>
          </a:p>
          <a:p>
            <a:r>
              <a:rPr lang="en-IN" dirty="0" smtClean="0"/>
              <a:t>Capable of handling large-scale data</a:t>
            </a:r>
          </a:p>
          <a:p>
            <a:endParaRPr lang="en-IN" dirty="0"/>
          </a:p>
        </p:txBody>
      </p:sp>
    </p:spTree>
    <p:extLst>
      <p:ext uri="{BB962C8B-B14F-4D97-AF65-F5344CB8AC3E}">
        <p14:creationId xmlns:p14="http://schemas.microsoft.com/office/powerpoint/2010/main" val="396846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LIGHT GBM</a:t>
            </a:r>
            <a:endParaRPr lang="en-IN" dirty="0"/>
          </a:p>
        </p:txBody>
      </p:sp>
      <p:sp>
        <p:nvSpPr>
          <p:cNvPr id="3" name="Content Placeholder 2"/>
          <p:cNvSpPr>
            <a:spLocks noGrp="1"/>
          </p:cNvSpPr>
          <p:nvPr>
            <p:ph idx="1"/>
          </p:nvPr>
        </p:nvSpPr>
        <p:spPr/>
        <p:txBody>
          <a:bodyPr/>
          <a:lstStyle/>
          <a:p>
            <a:pPr marL="0" indent="0">
              <a:buNone/>
            </a:pPr>
            <a:r>
              <a:rPr lang="en-IN" dirty="0" smtClean="0"/>
              <a:t>Light GBM </a:t>
            </a:r>
            <a:r>
              <a:rPr lang="en-IN" dirty="0"/>
              <a:t>has been used to achieve state-of-the-art results on a variety of machine learning tasks, including:</a:t>
            </a:r>
          </a:p>
          <a:p>
            <a:r>
              <a:rPr lang="en-IN" dirty="0"/>
              <a:t>Image classification</a:t>
            </a:r>
          </a:p>
          <a:p>
            <a:r>
              <a:rPr lang="en-IN" dirty="0"/>
              <a:t>Object detection</a:t>
            </a:r>
          </a:p>
          <a:p>
            <a:r>
              <a:rPr lang="en-IN" dirty="0"/>
              <a:t>Natural language processing</a:t>
            </a:r>
          </a:p>
          <a:p>
            <a:r>
              <a:rPr lang="en-IN" dirty="0"/>
              <a:t>Recommender systems</a:t>
            </a:r>
          </a:p>
          <a:p>
            <a:r>
              <a:rPr lang="en-IN" dirty="0"/>
              <a:t>Fraud detection</a:t>
            </a:r>
          </a:p>
          <a:p>
            <a:endParaRPr lang="en-IN" dirty="0"/>
          </a:p>
        </p:txBody>
      </p:sp>
    </p:spTree>
    <p:extLst>
      <p:ext uri="{BB962C8B-B14F-4D97-AF65-F5344CB8AC3E}">
        <p14:creationId xmlns:p14="http://schemas.microsoft.com/office/powerpoint/2010/main" val="611425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FOR LIGHT GBM</a:t>
            </a:r>
            <a:endParaRPr lang="en-IN" dirty="0"/>
          </a:p>
        </p:txBody>
      </p:sp>
      <p:sp>
        <p:nvSpPr>
          <p:cNvPr id="3" name="Content Placeholder 2"/>
          <p:cNvSpPr>
            <a:spLocks noGrp="1"/>
          </p:cNvSpPr>
          <p:nvPr>
            <p:ph idx="1"/>
          </p:nvPr>
        </p:nvSpPr>
        <p:spPr>
          <a:xfrm>
            <a:off x="838200" y="1825625"/>
            <a:ext cx="10515600" cy="4497902"/>
          </a:xfrm>
        </p:spPr>
        <p:txBody>
          <a:bodyPr>
            <a:noAutofit/>
          </a:bodyPr>
          <a:lstStyle/>
          <a:p>
            <a:pPr marL="0" indent="0">
              <a:buNone/>
            </a:pPr>
            <a:r>
              <a:rPr lang="en-IN" sz="1400" dirty="0" smtClean="0"/>
              <a:t>import </a:t>
            </a:r>
            <a:r>
              <a:rPr lang="en-IN" sz="1400" dirty="0" err="1" smtClean="0"/>
              <a:t>lightgbm</a:t>
            </a:r>
            <a:r>
              <a:rPr lang="en-IN" sz="1400" dirty="0" smtClean="0"/>
              <a:t> as </a:t>
            </a:r>
            <a:r>
              <a:rPr lang="en-IN" sz="1400" dirty="0" err="1" smtClean="0"/>
              <a:t>lgb</a:t>
            </a:r>
            <a:endParaRPr lang="en-IN" sz="1400" dirty="0" smtClean="0"/>
          </a:p>
          <a:p>
            <a:pPr marL="0" indent="0">
              <a:buNone/>
            </a:pPr>
            <a:r>
              <a:rPr lang="en-IN" sz="1400" b="1" i="1" dirty="0" smtClean="0"/>
              <a:t># Load the training data</a:t>
            </a:r>
          </a:p>
          <a:p>
            <a:pPr marL="0" indent="0">
              <a:buNone/>
            </a:pPr>
            <a:r>
              <a:rPr lang="en-IN" sz="1400" dirty="0" err="1" smtClean="0"/>
              <a:t>train_data</a:t>
            </a:r>
            <a:r>
              <a:rPr lang="en-IN" sz="1400" dirty="0" smtClean="0"/>
              <a:t> = </a:t>
            </a:r>
            <a:r>
              <a:rPr lang="en-IN" sz="1400" dirty="0" err="1" smtClean="0"/>
              <a:t>lgb.Dataset</a:t>
            </a:r>
            <a:r>
              <a:rPr lang="en-IN" sz="1400" dirty="0" smtClean="0"/>
              <a:t>('train.csv')</a:t>
            </a:r>
          </a:p>
          <a:p>
            <a:pPr marL="0" indent="0">
              <a:buNone/>
            </a:pPr>
            <a:r>
              <a:rPr lang="en-IN" sz="1400" b="1" i="1" dirty="0" smtClean="0"/>
              <a:t># Specify the model parameters</a:t>
            </a:r>
          </a:p>
          <a:p>
            <a:pPr marL="0" indent="0">
              <a:buNone/>
            </a:pPr>
            <a:r>
              <a:rPr lang="en-IN" sz="1400" dirty="0" err="1" smtClean="0"/>
              <a:t>params</a:t>
            </a:r>
            <a:r>
              <a:rPr lang="en-IN" sz="1400" dirty="0" smtClean="0"/>
              <a:t> = {</a:t>
            </a:r>
          </a:p>
          <a:p>
            <a:pPr marL="0" indent="0">
              <a:buNone/>
            </a:pPr>
            <a:r>
              <a:rPr lang="en-IN" sz="1400" dirty="0" smtClean="0"/>
              <a:t>'objective': 'binary',</a:t>
            </a:r>
          </a:p>
          <a:p>
            <a:pPr marL="0" indent="0">
              <a:buNone/>
            </a:pPr>
            <a:r>
              <a:rPr lang="en-IN" sz="1400" dirty="0" smtClean="0"/>
              <a:t>'</a:t>
            </a:r>
            <a:r>
              <a:rPr lang="en-IN" sz="1400" dirty="0" err="1" smtClean="0"/>
              <a:t>num_leaves</a:t>
            </a:r>
            <a:r>
              <a:rPr lang="en-IN" sz="1400" dirty="0" smtClean="0"/>
              <a:t>': 31,</a:t>
            </a:r>
          </a:p>
          <a:p>
            <a:pPr marL="0" indent="0">
              <a:buNone/>
            </a:pPr>
            <a:r>
              <a:rPr lang="en-IN" sz="1400" dirty="0" smtClean="0"/>
              <a:t> '</a:t>
            </a:r>
            <a:r>
              <a:rPr lang="en-IN" sz="1400" dirty="0" err="1" smtClean="0"/>
              <a:t>max_depth</a:t>
            </a:r>
            <a:r>
              <a:rPr lang="en-IN" sz="1400" dirty="0" smtClean="0"/>
              <a:t>': -1,</a:t>
            </a:r>
          </a:p>
          <a:p>
            <a:pPr marL="0" indent="0">
              <a:buNone/>
            </a:pPr>
            <a:r>
              <a:rPr lang="en-IN" sz="1400" dirty="0" smtClean="0"/>
              <a:t>'</a:t>
            </a:r>
            <a:r>
              <a:rPr lang="en-IN" sz="1400" dirty="0" err="1" smtClean="0"/>
              <a:t>learning_rate</a:t>
            </a:r>
            <a:r>
              <a:rPr lang="en-IN" sz="1400" dirty="0" smtClean="0"/>
              <a:t>': 0.1</a:t>
            </a:r>
          </a:p>
          <a:p>
            <a:pPr marL="0" indent="0">
              <a:buNone/>
            </a:pPr>
            <a:r>
              <a:rPr lang="en-IN" sz="1400" dirty="0" smtClean="0"/>
              <a:t>}</a:t>
            </a:r>
          </a:p>
          <a:p>
            <a:pPr marL="0" indent="0">
              <a:buNone/>
            </a:pPr>
            <a:r>
              <a:rPr lang="en-IN" sz="1400" b="1" i="1" dirty="0" smtClean="0"/>
              <a:t># Train the model</a:t>
            </a:r>
          </a:p>
          <a:p>
            <a:pPr marL="0" indent="0">
              <a:buNone/>
            </a:pPr>
            <a:r>
              <a:rPr lang="en-IN" sz="1400" dirty="0" smtClean="0"/>
              <a:t>model = </a:t>
            </a:r>
            <a:r>
              <a:rPr lang="en-IN" sz="1400" dirty="0" err="1" smtClean="0"/>
              <a:t>lgb.train</a:t>
            </a:r>
            <a:r>
              <a:rPr lang="en-IN" sz="1400" dirty="0" smtClean="0"/>
              <a:t>(</a:t>
            </a:r>
            <a:r>
              <a:rPr lang="en-IN" sz="1400" dirty="0" err="1" smtClean="0"/>
              <a:t>params</a:t>
            </a:r>
            <a:r>
              <a:rPr lang="en-IN" sz="1400" dirty="0" smtClean="0"/>
              <a:t>, </a:t>
            </a:r>
            <a:r>
              <a:rPr lang="en-IN" sz="1400" dirty="0" err="1" smtClean="0"/>
              <a:t>train_data</a:t>
            </a:r>
            <a:r>
              <a:rPr lang="en-IN" sz="1400" dirty="0" smtClean="0"/>
              <a:t>)</a:t>
            </a:r>
          </a:p>
          <a:p>
            <a:pPr marL="0" indent="0">
              <a:buNone/>
            </a:pPr>
            <a:r>
              <a:rPr lang="en-IN" sz="1400" b="1" i="1" dirty="0" smtClean="0"/>
              <a:t># Make predictions on the test data</a:t>
            </a:r>
          </a:p>
          <a:p>
            <a:pPr marL="0" indent="0">
              <a:buNone/>
            </a:pPr>
            <a:r>
              <a:rPr lang="en-IN" sz="1400" dirty="0" err="1" smtClean="0"/>
              <a:t>test_data</a:t>
            </a:r>
            <a:r>
              <a:rPr lang="en-IN" sz="1400" dirty="0" smtClean="0"/>
              <a:t> = </a:t>
            </a:r>
            <a:r>
              <a:rPr lang="en-IN" sz="1400" dirty="0" err="1" smtClean="0"/>
              <a:t>lgb.Dataset</a:t>
            </a:r>
            <a:r>
              <a:rPr lang="en-IN" sz="1400" dirty="0" smtClean="0"/>
              <a:t>('test.csv')</a:t>
            </a:r>
          </a:p>
          <a:p>
            <a:pPr marL="0" indent="0">
              <a:buNone/>
            </a:pPr>
            <a:r>
              <a:rPr lang="en-IN" sz="1400" dirty="0" smtClean="0"/>
              <a:t>predictions = </a:t>
            </a:r>
            <a:r>
              <a:rPr lang="en-IN" sz="1400" dirty="0" err="1" smtClean="0"/>
              <a:t>model.predict</a:t>
            </a:r>
            <a:r>
              <a:rPr lang="en-IN" sz="1400" dirty="0" smtClean="0"/>
              <a:t>(</a:t>
            </a:r>
            <a:r>
              <a:rPr lang="en-IN" sz="1400" dirty="0" err="1" smtClean="0"/>
              <a:t>test_data</a:t>
            </a:r>
            <a:r>
              <a:rPr lang="en-IN" sz="1400" dirty="0" smtClean="0"/>
              <a:t>)</a:t>
            </a:r>
          </a:p>
          <a:p>
            <a:endParaRPr lang="en-IN" sz="1400" dirty="0"/>
          </a:p>
        </p:txBody>
      </p:sp>
    </p:spTree>
    <p:extLst>
      <p:ext uri="{BB962C8B-B14F-4D97-AF65-F5344CB8AC3E}">
        <p14:creationId xmlns:p14="http://schemas.microsoft.com/office/powerpoint/2010/main" val="3684311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216</Words>
  <Application>Microsoft Office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Light GBM</vt:lpstr>
      <vt:lpstr>WHAT IS Light GBM?</vt:lpstr>
      <vt:lpstr>ADVANTAGES OF LIGHT GBM </vt:lpstr>
      <vt:lpstr>APPLICATIONS OF LIGHT GBM</vt:lpstr>
      <vt:lpstr>CODE FOR LIGHT GBM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 GBM</dc:title>
  <dc:creator>Admin</dc:creator>
  <cp:lastModifiedBy>Admin</cp:lastModifiedBy>
  <cp:revision>3</cp:revision>
  <dcterms:created xsi:type="dcterms:W3CDTF">2023-09-27T10:48:19Z</dcterms:created>
  <dcterms:modified xsi:type="dcterms:W3CDTF">2023-09-27T10:57:59Z</dcterms:modified>
</cp:coreProperties>
</file>