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7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6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8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8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6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1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7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0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0408-D4E9-4DEF-8ACF-2B8C0D0DA2B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EC01-359C-41BC-BCCC-2427FB82B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0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XG BOOSTING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BOOSTING ALGORITHM -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TO USE XG BOOSTING?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Here are the steps on how to use </a:t>
            </a:r>
            <a:r>
              <a:rPr lang="en-IN" dirty="0" smtClean="0"/>
              <a:t>XG Boost </a:t>
            </a:r>
            <a:r>
              <a:rPr lang="en-IN" dirty="0"/>
              <a:t>regression with </a:t>
            </a:r>
            <a:r>
              <a:rPr lang="en-IN" dirty="0" err="1"/>
              <a:t>scikit</a:t>
            </a:r>
            <a:r>
              <a:rPr lang="en-IN" dirty="0"/>
              <a:t>-learn:</a:t>
            </a:r>
          </a:p>
          <a:p>
            <a:r>
              <a:rPr lang="en-IN" dirty="0"/>
              <a:t>Import the necessary libraries.</a:t>
            </a:r>
          </a:p>
          <a:p>
            <a:r>
              <a:rPr lang="en-IN" dirty="0"/>
              <a:t>Load the data.</a:t>
            </a:r>
          </a:p>
          <a:p>
            <a:r>
              <a:rPr lang="en-IN" dirty="0"/>
              <a:t>Split the data into training and testing sets.</a:t>
            </a:r>
          </a:p>
          <a:p>
            <a:r>
              <a:rPr lang="en-IN" dirty="0"/>
              <a:t>Create the </a:t>
            </a:r>
            <a:r>
              <a:rPr lang="en-IN" dirty="0" err="1"/>
              <a:t>XGBoost</a:t>
            </a:r>
            <a:r>
              <a:rPr lang="en-IN" dirty="0"/>
              <a:t> regression model.</a:t>
            </a:r>
          </a:p>
          <a:p>
            <a:r>
              <a:rPr lang="en-IN" dirty="0"/>
              <a:t>Train the model on the training set.</a:t>
            </a:r>
          </a:p>
          <a:p>
            <a:r>
              <a:rPr lang="en-IN" dirty="0"/>
              <a:t>Evaluate the model on the testing set.</a:t>
            </a:r>
          </a:p>
          <a:p>
            <a:r>
              <a:rPr lang="en-IN" dirty="0"/>
              <a:t>Make predictions using the model.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8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FOR XGBOOST REGRESSION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33168"/>
            <a:ext cx="5742904" cy="3431709"/>
          </a:xfrm>
          <a:prstGeom prst="rect">
            <a:avLst/>
          </a:prstGeom>
          <a:solidFill>
            <a:srgbClr val="151C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E1126"/>
                </a:solidFill>
                <a:effectLst/>
                <a:latin typeface="Google Sans"/>
              </a:rPr>
              <a:t>Here is an example of how to use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E1126"/>
                </a:solidFill>
                <a:effectLst/>
                <a:latin typeface="Google Sans"/>
              </a:rPr>
              <a:t>XGBoost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E1126"/>
                </a:solidFill>
                <a:effectLst/>
                <a:latin typeface="Google Sans"/>
              </a:rPr>
              <a:t> regression with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E1126"/>
                </a:solidFill>
                <a:effectLst/>
                <a:latin typeface="Google Sans"/>
              </a:rPr>
              <a:t>scikit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E1126"/>
                </a:solidFill>
                <a:effectLst/>
                <a:latin typeface="Google Sans"/>
              </a:rPr>
              <a:t>-learn: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58AF9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pandas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58AF9"/>
                </a:solidFill>
                <a:effectLst/>
                <a:latin typeface="Arial Unicode MS" panose="020B0604020202020204" pitchFamily="34" charset="-128"/>
              </a:rPr>
              <a:t>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pd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58AF9"/>
                </a:solidFill>
                <a:effectLst/>
                <a:latin typeface="Arial Unicode MS" panose="020B0604020202020204" pitchFamily="34" charset="-128"/>
              </a:rPr>
              <a:t>from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sklearn.ensemble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58AF9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XGBoostRegressor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Load the 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pd.read_csv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1C995"/>
                </a:solidFill>
                <a:effectLst/>
                <a:latin typeface="Arial Unicode MS" panose="020B0604020202020204" pitchFamily="34" charset="-128"/>
              </a:rPr>
              <a:t>'diabetes.csv'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Split the data into training and testing sets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X_test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y_train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y_test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train_test_split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data.drop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1C995"/>
                </a:solidFill>
                <a:effectLst/>
                <a:latin typeface="Arial Unicode MS" panose="020B0604020202020204" pitchFamily="34" charset="-128"/>
              </a:rPr>
              <a:t>'y'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axis=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A903E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), data[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1C995"/>
                </a:solidFill>
                <a:effectLst/>
                <a:latin typeface="Arial Unicode MS" panose="020B0604020202020204" pitchFamily="34" charset="-128"/>
              </a:rPr>
              <a:t>'y'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],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random_state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A903E"/>
                </a:solidFill>
                <a:effectLst/>
                <a:latin typeface="Arial Unicode MS" panose="020B0604020202020204" pitchFamily="34" charset="-128"/>
              </a:rPr>
              <a:t>42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Create the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XGBoost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 regression 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XGBoostRegressor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Train the model on the training 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model.fit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y_train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Evaluate the model on the testing 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score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model.score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X_test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y_test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print(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1C995"/>
                </a:solidFill>
                <a:effectLst/>
                <a:latin typeface="Arial Unicode MS" panose="020B0604020202020204" pitchFamily="34" charset="-128"/>
              </a:rPr>
              <a:t>'Score:'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score)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Make predictions using the 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predictions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model.predict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X_test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977262"/>
            <a:ext cx="9696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2E1126"/>
                </a:solidFill>
                <a:effectLst/>
                <a:latin typeface="Google Sans"/>
              </a:rPr>
              <a:t>Here is an example of how to use </a:t>
            </a:r>
            <a:r>
              <a:rPr lang="en-IN" b="0" i="0" dirty="0" smtClean="0">
                <a:solidFill>
                  <a:srgbClr val="2E1126"/>
                </a:solidFill>
                <a:effectLst/>
                <a:latin typeface="Google Sans"/>
              </a:rPr>
              <a:t>XG Boost </a:t>
            </a:r>
            <a:r>
              <a:rPr lang="en-IN" b="0" i="0" dirty="0" smtClean="0">
                <a:solidFill>
                  <a:srgbClr val="2E1126"/>
                </a:solidFill>
                <a:effectLst/>
                <a:latin typeface="Google Sans"/>
              </a:rPr>
              <a:t>regression with </a:t>
            </a:r>
            <a:r>
              <a:rPr lang="en-IN" b="0" i="0" dirty="0" err="1" smtClean="0">
                <a:solidFill>
                  <a:srgbClr val="2E1126"/>
                </a:solidFill>
                <a:effectLst/>
                <a:latin typeface="Google Sans"/>
              </a:rPr>
              <a:t>scikit</a:t>
            </a:r>
            <a:r>
              <a:rPr lang="en-IN" b="0" i="0" dirty="0" smtClean="0">
                <a:solidFill>
                  <a:srgbClr val="2E1126"/>
                </a:solidFill>
                <a:effectLst/>
                <a:latin typeface="Google Sans"/>
              </a:rPr>
              <a:t>-learn: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70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Google Sans</vt:lpstr>
      <vt:lpstr>Office Theme</vt:lpstr>
      <vt:lpstr>XG BOOSTING</vt:lpstr>
      <vt:lpstr>STEPS TO USE XG BOOSTING?</vt:lpstr>
      <vt:lpstr>CODE FOR XGBOOST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BOOSTING</dc:title>
  <dc:creator>Admin</dc:creator>
  <cp:lastModifiedBy>Admin</cp:lastModifiedBy>
  <cp:revision>6</cp:revision>
  <dcterms:created xsi:type="dcterms:W3CDTF">2023-09-25T13:29:43Z</dcterms:created>
  <dcterms:modified xsi:type="dcterms:W3CDTF">2023-09-27T16:19:04Z</dcterms:modified>
</cp:coreProperties>
</file>