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950058"/>
          </a:xfrm>
        </p:spPr>
        <p:txBody>
          <a:bodyPr>
            <a:normAutofit/>
          </a:bodyPr>
          <a:lstStyle/>
          <a:p>
            <a:r>
              <a:rPr lang="en-US" dirty="0" smtClean="0"/>
              <a:t>CSC 59927 Big Data Management and Analysis:</a:t>
            </a:r>
            <a:br>
              <a:rPr lang="en-US" dirty="0" smtClean="0"/>
            </a:br>
            <a:r>
              <a:rPr lang="en-US" dirty="0" smtClean="0"/>
              <a:t>Final 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07377"/>
            <a:ext cx="8001000" cy="2750623"/>
          </a:xfrm>
        </p:spPr>
        <p:txBody>
          <a:bodyPr/>
          <a:lstStyle/>
          <a:p>
            <a:r>
              <a:rPr lang="en-US" dirty="0" smtClean="0"/>
              <a:t>James Kasakyan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4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657234"/>
              </p:ext>
            </p:extLst>
          </p:nvPr>
        </p:nvGraphicFramePr>
        <p:xfrm>
          <a:off x="1114425" y="2331635"/>
          <a:ext cx="76104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23"/>
                <a:gridCol w="3843160"/>
                <a:gridCol w="18632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motor vehicle accidents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Fatalities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73,060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68,804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70,403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Screen Shot 2016-04-03 at 9.50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9" y="4586091"/>
            <a:ext cx="5156563" cy="1600062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822470" y="3992254"/>
            <a:ext cx="2902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fundamental message of Vision Zero is that death and injury on city streets is not acceptable, and that we will no longer regard serious crashes as inevitable </a:t>
            </a:r>
          </a:p>
          <a:p>
            <a:r>
              <a:rPr lang="en-US" dirty="0" smtClean="0"/>
              <a:t>- </a:t>
            </a:r>
            <a:r>
              <a:rPr lang="en-US" sz="1400" dirty="0" smtClean="0"/>
              <a:t>Mayor Bill de </a:t>
            </a:r>
            <a:r>
              <a:rPr lang="en-US" sz="1400" dirty="0" err="1" smtClean="0"/>
              <a:t>Blasio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095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hazardous accident prone areas throughout the five </a:t>
            </a:r>
            <a:r>
              <a:rPr lang="en-US" dirty="0" smtClean="0"/>
              <a:t>boroughs</a:t>
            </a:r>
          </a:p>
          <a:p>
            <a:pPr lvl="1"/>
            <a:r>
              <a:rPr lang="en-US" dirty="0" smtClean="0"/>
              <a:t>Number of accidents</a:t>
            </a:r>
          </a:p>
          <a:p>
            <a:pPr lvl="1"/>
            <a:r>
              <a:rPr lang="en-US" dirty="0" smtClean="0"/>
              <a:t>Fatalities</a:t>
            </a:r>
          </a:p>
          <a:p>
            <a:pPr lvl="1"/>
            <a:r>
              <a:rPr lang="en-US" dirty="0" smtClean="0"/>
              <a:t>Injuries</a:t>
            </a:r>
          </a:p>
          <a:p>
            <a:pPr lvl="1"/>
            <a:r>
              <a:rPr lang="en-US" dirty="0" smtClean="0"/>
              <a:t>Number of vehicles involved</a:t>
            </a:r>
            <a:endParaRPr lang="en-US" dirty="0" smtClean="0"/>
          </a:p>
          <a:p>
            <a:pPr lvl="1"/>
            <a:r>
              <a:rPr lang="en-US" dirty="0" smtClean="0"/>
              <a:t>Adjusted for traffic volume</a:t>
            </a:r>
          </a:p>
          <a:p>
            <a:r>
              <a:rPr lang="en-US" dirty="0" smtClean="0"/>
              <a:t>Profile </a:t>
            </a:r>
            <a:endParaRPr lang="en-US" dirty="0" smtClean="0"/>
          </a:p>
          <a:p>
            <a:pPr lvl="1"/>
            <a:r>
              <a:rPr lang="en-US" dirty="0" smtClean="0"/>
              <a:t>Types of traffic</a:t>
            </a:r>
          </a:p>
          <a:p>
            <a:pPr lvl="1"/>
            <a:r>
              <a:rPr lang="en-US" dirty="0" smtClean="0"/>
              <a:t>Speed </a:t>
            </a:r>
          </a:p>
          <a:p>
            <a:pPr lvl="1"/>
            <a:r>
              <a:rPr lang="en-US" dirty="0" smtClean="0"/>
              <a:t>Street/Traffic 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136868"/>
              </p:ext>
            </p:extLst>
          </p:nvPr>
        </p:nvGraphicFramePr>
        <p:xfrm>
          <a:off x="1114425" y="2126706"/>
          <a:ext cx="6060573" cy="439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191"/>
                <a:gridCol w="2020191"/>
                <a:gridCol w="2020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NYPD Motor Vehicle</a:t>
                      </a:r>
                      <a:r>
                        <a:rPr lang="en-US" baseline="0" dirty="0" smtClean="0"/>
                        <a:t> Collisions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2012-2013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NYC </a:t>
                      </a:r>
                      <a:r>
                        <a:rPr lang="en-US" dirty="0" err="1" smtClean="0"/>
                        <a:t>OpenData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Traffic Volume 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2012-2013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NYC </a:t>
                      </a:r>
                      <a:r>
                        <a:rPr lang="en-US" dirty="0" err="1" smtClean="0"/>
                        <a:t>OpenData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Vehicle Classification 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2012-2013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NYC </a:t>
                      </a:r>
                      <a:r>
                        <a:rPr lang="en-US" dirty="0" err="1" smtClean="0"/>
                        <a:t>OpenData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Traffic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Unknown-Present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NYU CUSP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311 Service 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2010-Present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NYC </a:t>
                      </a:r>
                      <a:r>
                        <a:rPr lang="en-US" dirty="0" err="1" smtClean="0"/>
                        <a:t>OpenData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79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Mining Technique – Classification</a:t>
            </a:r>
          </a:p>
          <a:p>
            <a:pPr lvl="1"/>
            <a:r>
              <a:rPr lang="en-US" dirty="0" smtClean="0"/>
              <a:t>Supported by Spark</a:t>
            </a:r>
          </a:p>
          <a:p>
            <a:pPr lvl="1"/>
            <a:r>
              <a:rPr lang="en-US" dirty="0" smtClean="0"/>
              <a:t>Develop classification algorithm to identify hazardous areas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Descriptive analytics</a:t>
            </a:r>
          </a:p>
          <a:p>
            <a:pPr lvl="1"/>
            <a:r>
              <a:rPr lang="en-US" dirty="0" smtClean="0"/>
              <a:t>Profile of </a:t>
            </a:r>
            <a:r>
              <a:rPr lang="en-US" dirty="0" smtClean="0"/>
              <a:t>hazardous </a:t>
            </a:r>
            <a:r>
              <a:rPr lang="en-US" dirty="0" smtClean="0"/>
              <a:t>areas</a:t>
            </a:r>
            <a:endParaRPr lang="en-US" dirty="0"/>
          </a:p>
          <a:p>
            <a:pPr lvl="2"/>
            <a:r>
              <a:rPr lang="en-US" dirty="0" smtClean="0"/>
              <a:t>Common 311 complaints related to street conditions</a:t>
            </a:r>
          </a:p>
          <a:p>
            <a:pPr lvl="2"/>
            <a:r>
              <a:rPr lang="en-US" dirty="0" smtClean="0"/>
              <a:t>Common types of traffic</a:t>
            </a:r>
          </a:p>
          <a:p>
            <a:pPr lvl="2"/>
            <a:r>
              <a:rPr lang="en-US" dirty="0" err="1" smtClean="0"/>
              <a:t>Avg</a:t>
            </a:r>
            <a:r>
              <a:rPr lang="en-US" dirty="0" smtClean="0"/>
              <a:t> speed vs. city average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70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challenges come from stage 2- Data Preparation</a:t>
            </a:r>
          </a:p>
          <a:p>
            <a:r>
              <a:rPr lang="en-US" dirty="0" smtClean="0"/>
              <a:t>Data Conditioning</a:t>
            </a:r>
          </a:p>
          <a:p>
            <a:pPr lvl="1"/>
            <a:r>
              <a:rPr lang="en-US" dirty="0" smtClean="0"/>
              <a:t>159 fields and over 10,000,000 rows spanning 5 datasets</a:t>
            </a:r>
          </a:p>
          <a:p>
            <a:pPr lvl="1"/>
            <a:r>
              <a:rPr lang="en-US" dirty="0" smtClean="0"/>
              <a:t>Extensive normalization</a:t>
            </a:r>
          </a:p>
          <a:p>
            <a:pPr lvl="1"/>
            <a:r>
              <a:rPr lang="en-US" dirty="0" smtClean="0"/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7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Visualization: 2D </a:t>
            </a:r>
            <a:r>
              <a:rPr lang="en-US" dirty="0" err="1" smtClean="0"/>
              <a:t>Choropleth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Partitioned by ZIP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33" y="3465502"/>
            <a:ext cx="4751246" cy="31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6-04-03 at 10.4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"/>
            <a:ext cx="9144000" cy="67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78</TotalTime>
  <Words>218</Words>
  <Application>Microsoft Macintosh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Perception</vt:lpstr>
      <vt:lpstr>CSC 59927 Big Data Management and Analysis: Final Project Proposal</vt:lpstr>
      <vt:lpstr>Motivation</vt:lpstr>
      <vt:lpstr>Project Objectives</vt:lpstr>
      <vt:lpstr>Data Sources</vt:lpstr>
      <vt:lpstr>Methodology</vt:lpstr>
      <vt:lpstr>Big Data Challenges</vt:lpstr>
      <vt:lpstr>Project Deliverables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59927 Big Data Management and Analysis: Final Project Proposal</dc:title>
  <dc:creator>James Kasakyan</dc:creator>
  <cp:lastModifiedBy>James Kasakyan</cp:lastModifiedBy>
  <cp:revision>8</cp:revision>
  <dcterms:created xsi:type="dcterms:W3CDTF">2016-04-04T01:44:31Z</dcterms:created>
  <dcterms:modified xsi:type="dcterms:W3CDTF">2016-04-04T14:09:01Z</dcterms:modified>
</cp:coreProperties>
</file>