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</a:t>
            </a:r>
            <a:r>
              <a:rPr lang="en-US" smtClean="0"/>
              <a:t>to grasp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2D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Partitioned by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3" y="3465502"/>
            <a:ext cx="4751246" cy="31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6-04-03 at 10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9144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140</TotalTime>
  <Words>247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Methodology</vt:lpstr>
      <vt:lpstr>Big Data Challenges</vt:lpstr>
      <vt:lpstr>Project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17</cp:revision>
  <dcterms:created xsi:type="dcterms:W3CDTF">2016-04-04T01:44:31Z</dcterms:created>
  <dcterms:modified xsi:type="dcterms:W3CDTF">2016-05-16T05:00:32Z</dcterms:modified>
</cp:coreProperties>
</file>