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9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9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18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0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3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2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7F91-8E8C-4ADE-86F7-0DC19BD620AF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3E2C-7A69-4DA9-8C0B-7C4C5E1C3E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Review – Unser Produkt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B96A41-2EA2-6F36-CEAB-51228FE2F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30 Minuten</a:t>
            </a:r>
          </a:p>
        </p:txBody>
      </p:sp>
    </p:spTree>
    <p:extLst>
      <p:ext uri="{BB962C8B-B14F-4D97-AF65-F5344CB8AC3E}">
        <p14:creationId xmlns:p14="http://schemas.microsoft.com/office/powerpoint/2010/main" val="29143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Retrospektive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B96A41-2EA2-6F36-CEAB-51228FE2F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30 Minuten</a:t>
            </a:r>
          </a:p>
        </p:txBody>
      </p:sp>
    </p:spTree>
    <p:extLst>
      <p:ext uri="{BB962C8B-B14F-4D97-AF65-F5344CB8AC3E}">
        <p14:creationId xmlns:p14="http://schemas.microsoft.com/office/powerpoint/2010/main" val="185009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2445"/>
            <a:ext cx="9144000" cy="1273109"/>
          </a:xfrm>
        </p:spPr>
        <p:txBody>
          <a:bodyPr>
            <a:normAutofit/>
          </a:bodyPr>
          <a:lstStyle/>
          <a:p>
            <a:r>
              <a:rPr lang="de-DE" sz="6600" b="1" dirty="0"/>
              <a:t>Was war gut?</a:t>
            </a:r>
          </a:p>
        </p:txBody>
      </p:sp>
    </p:spTree>
    <p:extLst>
      <p:ext uri="{BB962C8B-B14F-4D97-AF65-F5344CB8AC3E}">
        <p14:creationId xmlns:p14="http://schemas.microsoft.com/office/powerpoint/2010/main" val="8212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de-DE" sz="6600" b="1" dirty="0"/>
              <a:t>Was können wir besser machen?</a:t>
            </a:r>
          </a:p>
        </p:txBody>
      </p:sp>
    </p:spTree>
    <p:extLst>
      <p:ext uri="{BB962C8B-B14F-4D97-AF65-F5344CB8AC3E}">
        <p14:creationId xmlns:p14="http://schemas.microsoft.com/office/powerpoint/2010/main" val="25388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/>
          </a:bodyPr>
          <a:lstStyle/>
          <a:p>
            <a:r>
              <a:rPr lang="de-DE" sz="6600" b="1" dirty="0"/>
              <a:t>SRUM Master?</a:t>
            </a:r>
          </a:p>
        </p:txBody>
      </p:sp>
    </p:spTree>
    <p:extLst>
      <p:ext uri="{BB962C8B-B14F-4D97-AF65-F5344CB8AC3E}">
        <p14:creationId xmlns:p14="http://schemas.microsoft.com/office/powerpoint/2010/main" val="167055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223E-4CB5-44AF-F043-1ACA23F8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Planning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B96A41-2EA2-6F36-CEAB-51228FE2F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30 Minuten</a:t>
            </a:r>
          </a:p>
        </p:txBody>
      </p:sp>
    </p:spTree>
    <p:extLst>
      <p:ext uri="{BB962C8B-B14F-4D97-AF65-F5344CB8AC3E}">
        <p14:creationId xmlns:p14="http://schemas.microsoft.com/office/powerpoint/2010/main" val="142075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Review – Unser Produkt</vt:lpstr>
      <vt:lpstr>Retrospektive</vt:lpstr>
      <vt:lpstr>Was war gut?</vt:lpstr>
      <vt:lpstr>Was können wir besser machen?</vt:lpstr>
      <vt:lpstr>SRUM Master?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– Unser Produkt</dc:title>
  <dc:creator>xenia rieger</dc:creator>
  <cp:lastModifiedBy>xenia rieger</cp:lastModifiedBy>
  <cp:revision>1</cp:revision>
  <dcterms:created xsi:type="dcterms:W3CDTF">2022-05-17T08:08:58Z</dcterms:created>
  <dcterms:modified xsi:type="dcterms:W3CDTF">2022-05-17T08:15:40Z</dcterms:modified>
</cp:coreProperties>
</file>