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68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45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9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8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76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42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4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9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5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6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0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3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6879F-9791-4DB6-B583-5273E7BE81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834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78623A-A112-408D-BEBB-EB8F4E284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8000" dirty="0" err="1">
                <a:solidFill>
                  <a:srgbClr val="FFFFFF"/>
                </a:solidFill>
              </a:rPr>
              <a:t>Webscraping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2047C-6F31-4B07-9B8A-1D9337B9C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Reading the Internet Programatically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67759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8F97CE"/>
      </a:accent1>
      <a:accent2>
        <a:srgbClr val="76A0C3"/>
      </a:accent2>
      <a:accent3>
        <a:srgbClr val="7AAEAF"/>
      </a:accent3>
      <a:accent4>
        <a:srgbClr val="6BB196"/>
      </a:accent4>
      <a:accent5>
        <a:srgbClr val="77AF82"/>
      </a:accent5>
      <a:accent6>
        <a:srgbClr val="7AB16B"/>
      </a:accent6>
      <a:hlink>
        <a:srgbClr val="8B8354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Seaford</vt:lpstr>
      <vt:lpstr>LevelVTI</vt:lpstr>
      <vt:lpstr>Webscraping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Webscraping</dc:title>
  <dc:creator>Keane, Jonathan</dc:creator>
  <cp:lastModifiedBy>Keane, Jonathan</cp:lastModifiedBy>
  <cp:revision>1</cp:revision>
  <dcterms:created xsi:type="dcterms:W3CDTF">2022-01-16T17:15:55Z</dcterms:created>
  <dcterms:modified xsi:type="dcterms:W3CDTF">2022-01-16T17:18:03Z</dcterms:modified>
</cp:coreProperties>
</file>