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exend"/>
      <p:regular r:id="rId13"/>
      <p:bold r:id="rId14"/>
    </p:embeddedFont>
    <p:embeddedFont>
      <p:font typeface="Bree Serif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reeSerif-regular.fntdata"/><Relationship Id="rId14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dddbd099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dddbd099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e338cdb9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e338cdb9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e338cdb92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e338cdb92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e338cdb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e338cdb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e338cdb92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e338cdb92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e338cdb92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e338cdb92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  <a:defRPr b="1" sz="2100">
                <a:solidFill>
                  <a:srgbClr val="000000"/>
                </a:solidFill>
                <a:highlight>
                  <a:srgbClr val="FFFFFF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gif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R-SvyQKJTlcFtiCl0wdHIwJlP3F94Po3#scrollTo=2QPBaFIC6SY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29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highlight>
                  <a:srgbClr val="CFE2F3"/>
                </a:highlight>
                <a:latin typeface="Bree Serif"/>
                <a:ea typeface="Bree Serif"/>
                <a:cs typeface="Bree Serif"/>
                <a:sym typeface="Bree Serif"/>
              </a:rPr>
              <a:t>Escape Room Escapades</a:t>
            </a:r>
            <a:r>
              <a:rPr b="1" lang="de" sz="2300">
                <a:solidFill>
                  <a:srgbClr val="333333"/>
                </a:solidFill>
                <a:highlight>
                  <a:srgbClr val="CFE2F3"/>
                </a:highlight>
                <a:latin typeface="Calibri"/>
                <a:ea typeface="Calibri"/>
                <a:cs typeface="Calibri"/>
                <a:sym typeface="Calibri"/>
              </a:rPr>
              <a:t>®™</a:t>
            </a:r>
            <a:endParaRPr>
              <a:solidFill>
                <a:schemeClr val="lt1"/>
              </a:solidFill>
              <a:highlight>
                <a:srgbClr val="CFE2F3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rPr>
              <a:t>Jill, James, Hanieh and Florian</a:t>
            </a:r>
            <a:endParaRPr b="1">
              <a:solidFill>
                <a:schemeClr val="accen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775" y="0"/>
            <a:ext cx="3467450" cy="14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11432" l="0" r="0" t="45395"/>
          <a:stretch/>
        </p:blipFill>
        <p:spPr>
          <a:xfrm>
            <a:off x="1225300" y="2922925"/>
            <a:ext cx="6844652" cy="222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de">
                <a:latin typeface="Bree Serif"/>
                <a:ea typeface="Bree Serif"/>
                <a:cs typeface="Bree Serif"/>
                <a:sym typeface="Bree Serif"/>
              </a:rPr>
              <a:t>Presentation Structure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2727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Feel free to present the game in as you feel best represents your work, but below you will find a suggested format for the presentation as a guide.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281940" lvl="0" marL="609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Title Slide</a:t>
            </a: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(1 slide): your project’s name &amp; your names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28194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Project Overview</a:t>
            </a: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(1-2 slides):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281939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How is the game’s structure organized?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281939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Which functions do you have and how are they imported?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281939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Which features did you add to the game?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28194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Technical Challenge</a:t>
            </a: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(1-2 slides):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281939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What was </a:t>
            </a:r>
            <a:r>
              <a:rPr b="1"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the most important</a:t>
            </a: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technical challenge you faced?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281939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How did you overcome that challenge?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28194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Big Mistake</a:t>
            </a: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(1-2 slides):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281939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What was </a:t>
            </a:r>
            <a:r>
              <a:rPr b="1"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the biggest</a:t>
            </a: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mistake you made during this project?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281939" lvl="1" marL="1219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●"/>
            </a:pP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What did you learn from it?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28194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Demo Slide</a:t>
            </a: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(1 slide): literally says “DEMO” with </a:t>
            </a:r>
            <a:r>
              <a:rPr b="1"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 link</a:t>
            </a: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to your project so you can open it easily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28194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Closing Slide</a:t>
            </a: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(1 slide): your project’s name, your name &amp; a </a:t>
            </a:r>
            <a:r>
              <a:rPr i="1"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“Thank You”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28194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Total</a:t>
            </a:r>
            <a:r>
              <a:rPr lang="de" sz="1200">
                <a:solidFill>
                  <a:srgbClr val="000000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: 6-8 slides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1550" y="0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050" y="1063475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1550" y="2161525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575" y="3222563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600" y="4302313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600" y="2161513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050" y="3222563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1550" y="4302313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50" y="4302313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469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de" sz="4200">
                <a:solidFill>
                  <a:srgbClr val="000000"/>
                </a:solidFill>
                <a:highlight>
                  <a:srgbClr val="CFE2F3"/>
                </a:highlight>
                <a:latin typeface="Bree Serif"/>
                <a:ea typeface="Bree Serif"/>
                <a:cs typeface="Bree Serif"/>
                <a:sym typeface="Bree Serif"/>
              </a:rPr>
              <a:t>Project </a:t>
            </a:r>
            <a:r>
              <a:rPr lang="de" sz="4200">
                <a:solidFill>
                  <a:srgbClr val="000000"/>
                </a:solidFill>
                <a:highlight>
                  <a:srgbClr val="CFE2F3"/>
                </a:highlight>
                <a:latin typeface="Bree Serif"/>
                <a:ea typeface="Bree Serif"/>
                <a:cs typeface="Bree Serif"/>
                <a:sym typeface="Bree Serif"/>
              </a:rPr>
              <a:t>Overview</a:t>
            </a:r>
            <a:r>
              <a:rPr lang="de" sz="4200">
                <a:highlight>
                  <a:srgbClr val="CFE2F3"/>
                </a:highlight>
                <a:latin typeface="Bree Serif"/>
                <a:ea typeface="Bree Serif"/>
                <a:cs typeface="Bree Serif"/>
                <a:sym typeface="Bree Serif"/>
              </a:rPr>
              <a:t>:</a:t>
            </a:r>
            <a:r>
              <a:rPr lang="de" sz="4200">
                <a:highlight>
                  <a:schemeClr val="dk1"/>
                </a:highlight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 sz="4200">
              <a:solidFill>
                <a:srgbClr val="000000"/>
              </a:solidFill>
              <a:highlight>
                <a:schemeClr val="dk1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49775" y="1349300"/>
            <a:ext cx="5195400" cy="1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Structure: </a:t>
            </a:r>
            <a:r>
              <a:rPr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sample functions and definitions as base structure, enhanced with features and easter eggs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Features: </a:t>
            </a:r>
            <a:r>
              <a:rPr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Modified text, Old man</a:t>
            </a:r>
            <a:br>
              <a:rPr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&amp; beer 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Functions: </a:t>
            </a:r>
            <a:r>
              <a:rPr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existing functions </a:t>
            </a:r>
            <a:br>
              <a:rPr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modified to align with the </a:t>
            </a:r>
            <a:br>
              <a:rPr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added features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7870" l="0" r="0" t="7862"/>
          <a:stretch/>
        </p:blipFill>
        <p:spPr>
          <a:xfrm rot="10800000">
            <a:off x="-479450" y="3129588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7870" l="0" r="0" t="7862"/>
          <a:stretch/>
        </p:blipFill>
        <p:spPr>
          <a:xfrm rot="10800000">
            <a:off x="1098050" y="2066113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7870" l="0" r="0" t="7862"/>
          <a:stretch/>
        </p:blipFill>
        <p:spPr>
          <a:xfrm rot="10800000">
            <a:off x="-479450" y="968063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7870" l="0" r="0" t="7862"/>
          <a:stretch/>
        </p:blipFill>
        <p:spPr>
          <a:xfrm rot="10800000">
            <a:off x="4278525" y="-92975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7870" l="0" r="0" t="7862"/>
          <a:stretch/>
        </p:blipFill>
        <p:spPr>
          <a:xfrm rot="10800000">
            <a:off x="2675500" y="-1172725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7870" l="0" r="0" t="7862"/>
          <a:stretch/>
        </p:blipFill>
        <p:spPr>
          <a:xfrm rot="10800000">
            <a:off x="2675500" y="968075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7870" l="0" r="0" t="7862"/>
          <a:stretch/>
        </p:blipFill>
        <p:spPr>
          <a:xfrm rot="10800000">
            <a:off x="1098050" y="-92975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7870" l="0" r="0" t="7862"/>
          <a:stretch/>
        </p:blipFill>
        <p:spPr>
          <a:xfrm rot="10800000">
            <a:off x="-479450" y="-1172725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7870" l="0" r="0" t="7862"/>
          <a:stretch/>
        </p:blipFill>
        <p:spPr>
          <a:xfrm rot="10800000">
            <a:off x="5830450" y="-1172725"/>
            <a:ext cx="1911900" cy="2013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type="title"/>
          </p:nvPr>
        </p:nvSpPr>
        <p:spPr>
          <a:xfrm>
            <a:off x="4583900" y="1239013"/>
            <a:ext cx="40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de" sz="4200">
                <a:highlight>
                  <a:srgbClr val="CFE2F3"/>
                </a:highlight>
                <a:latin typeface="Bree Serif"/>
                <a:ea typeface="Bree Serif"/>
                <a:cs typeface="Bree Serif"/>
                <a:sym typeface="Bree Serif"/>
              </a:rPr>
              <a:t>Technical challenges</a:t>
            </a:r>
            <a:endParaRPr sz="4200">
              <a:solidFill>
                <a:srgbClr val="000000"/>
              </a:solidFill>
              <a:highlight>
                <a:srgbClr val="CFE2F3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721975" y="3096138"/>
            <a:ext cx="4266900" cy="1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Biggest challenge</a:t>
            </a:r>
            <a:r>
              <a:rPr b="1"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:</a:t>
            </a:r>
            <a:r>
              <a:rPr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dividing tasks coherently.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Resolution:</a:t>
            </a:r>
            <a:r>
              <a:rPr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individually reviewed research documents; collectively coded.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116" y="1866900"/>
            <a:ext cx="582977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260900" y="110475"/>
            <a:ext cx="469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de" sz="4200">
                <a:highlight>
                  <a:srgbClr val="CFE2F3"/>
                </a:highlight>
                <a:latin typeface="Bree Serif"/>
                <a:ea typeface="Bree Serif"/>
                <a:cs typeface="Bree Serif"/>
                <a:sym typeface="Bree Serif"/>
              </a:rPr>
              <a:t>Mistakes</a:t>
            </a:r>
            <a:endParaRPr sz="4200">
              <a:solidFill>
                <a:srgbClr val="000000"/>
              </a:solidFill>
              <a:highlight>
                <a:srgbClr val="CFE2F3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98975" y="1014750"/>
            <a:ext cx="8122800" cy="1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Modifying the code before understanding the existing code structure (i.e. creating one set of definitions for each room)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60900" y="110475"/>
            <a:ext cx="469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de" sz="4200">
                <a:highlight>
                  <a:srgbClr val="CFE2F3"/>
                </a:highlight>
                <a:latin typeface="Bree Serif"/>
                <a:ea typeface="Bree Serif"/>
                <a:cs typeface="Bree Serif"/>
                <a:sym typeface="Bree Serif"/>
              </a:rPr>
              <a:t>Demo</a:t>
            </a:r>
            <a:endParaRPr sz="4200">
              <a:solidFill>
                <a:srgbClr val="000000"/>
              </a:solidFill>
              <a:highlight>
                <a:srgbClr val="CFE2F3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98975" y="1014750"/>
            <a:ext cx="8122800" cy="1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780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3"/>
              </a:rPr>
              <a:t>Here!</a:t>
            </a:r>
            <a:endParaRPr sz="7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398975" y="1014750"/>
            <a:ext cx="8122800" cy="1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This has been</a:t>
            </a:r>
            <a:r>
              <a:rPr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…</a:t>
            </a:r>
            <a:endParaRPr sz="5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200">
                <a:solidFill>
                  <a:schemeClr val="lt1"/>
                </a:solidFill>
                <a:highlight>
                  <a:srgbClr val="CFE2F3"/>
                </a:highlight>
                <a:latin typeface="Bree Serif"/>
                <a:ea typeface="Bree Serif"/>
                <a:cs typeface="Bree Serif"/>
                <a:sym typeface="Bree Serif"/>
              </a:rPr>
              <a:t>Escape Room Escapades</a:t>
            </a:r>
            <a:r>
              <a:rPr b="1" lang="de" sz="2300">
                <a:solidFill>
                  <a:srgbClr val="333333"/>
                </a:solidFill>
                <a:highlight>
                  <a:srgbClr val="CFE2F3"/>
                </a:highlight>
                <a:latin typeface="Calibri"/>
                <a:ea typeface="Calibri"/>
                <a:cs typeface="Calibri"/>
                <a:sym typeface="Calibri"/>
              </a:rPr>
              <a:t>®™</a:t>
            </a:r>
            <a:endParaRPr b="1" sz="2300">
              <a:solidFill>
                <a:srgbClr val="333333"/>
              </a:solidFill>
              <a:highlight>
                <a:srgbClr val="CFE2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brought to you by…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58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Jill, James, Hanieh, Florian</a:t>
            </a:r>
            <a:br>
              <a:rPr lang="de" sz="5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