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5" r:id="rId6"/>
    <p:sldId id="260" r:id="rId7"/>
    <p:sldId id="261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5026" autoAdjust="0"/>
  </p:normalViewPr>
  <p:slideViewPr>
    <p:cSldViewPr snapToGrid="0">
      <p:cViewPr varScale="1">
        <p:scale>
          <a:sx n="101" d="100"/>
          <a:sy n="101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Trend in SDSGC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Jorda</a:t>
            </a:r>
            <a:r>
              <a:rPr lang="en-US" dirty="0"/>
              <a:t>n Kim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jordankim209@gmail.com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 for listening to my presentation and giving me this opportunity once again!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F44B3-EFDC-4E1E-83E1-597CE8FE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31" y="2840463"/>
            <a:ext cx="4757737" cy="28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yourself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UoA</a:t>
            </a:r>
            <a:r>
              <a:rPr lang="en-US" dirty="0"/>
              <a:t> -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BSc in Data Science (3</a:t>
            </a:r>
            <a:r>
              <a:rPr lang="en-US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year)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Interest/Hobbies: Programming/games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MSA: Practical experience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Goals: Working in the field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SDSGC –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Gacha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Game</a:t>
            </a:r>
          </a:p>
          <a:p>
            <a:r>
              <a:rPr lang="en-US" dirty="0"/>
              <a:t>Are people liking the game? (Look at trend of 1 week)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and Cleaning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Used Reddit API to obtain top 200 hottest posts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Cleaning Data:</a:t>
            </a:r>
          </a:p>
          <a:p>
            <a:pPr marL="0" indent="0">
              <a:buNone/>
            </a:pPr>
            <a:r>
              <a:rPr lang="en-US" dirty="0"/>
              <a:t>Removed links, lowercase and newline characters, etc.</a:t>
            </a:r>
          </a:p>
          <a:p>
            <a:pPr marL="0" indent="0">
              <a:buNone/>
            </a:pPr>
            <a:r>
              <a:rPr lang="en-US" dirty="0"/>
              <a:t>Removed time to only display the dates</a:t>
            </a: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4CD68-1DD7-40E7-9D48-90E14F558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1" y="5337272"/>
            <a:ext cx="5781675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20C13-69AF-41B2-963C-BA67F147B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09" y="1999681"/>
            <a:ext cx="6125378" cy="3253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2277F-CEB9-422E-9989-2E12ECE7E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0190"/>
            <a:ext cx="11096623" cy="376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097F5-878E-49DD-9E18-965D2904FDB6}"/>
              </a:ext>
            </a:extLst>
          </p:cNvPr>
          <p:cNvSpPr txBox="1"/>
          <p:nvPr/>
        </p:nvSpPr>
        <p:spPr>
          <a:xfrm>
            <a:off x="838200" y="1999681"/>
            <a:ext cx="1242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Sentiment Analysis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F68D7-9062-42E0-A373-57A149D0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05" y="1457326"/>
            <a:ext cx="4832789" cy="45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Kaggle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Attempted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tensorflow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Cleaned the data but couldn’t get it to work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Restarted using Naive Bayes classifier</a:t>
            </a:r>
          </a:p>
          <a:p>
            <a:pPr marL="0" indent="0">
              <a:buNone/>
            </a:pPr>
            <a:r>
              <a:rPr lang="en-US" dirty="0"/>
              <a:t>Removed links, tokenized, lower, stop words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7E235-96DF-4117-9D7E-F4E5E887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4001294"/>
            <a:ext cx="9163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Requirement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Scraped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Netmarble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official forums</a:t>
            </a:r>
          </a:p>
          <a:p>
            <a:pPr marL="0" indent="0">
              <a:buNone/>
            </a:pPr>
            <a:r>
              <a:rPr lang="en-US" dirty="0"/>
              <a:t>Using requests</a:t>
            </a:r>
          </a:p>
          <a:p>
            <a:pPr marL="0" indent="0">
              <a:buNone/>
            </a:pPr>
            <a:r>
              <a:rPr lang="en-US" dirty="0"/>
              <a:t>Had a weird date format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Extracted the percentage of positive reactions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BFAC5-CC8B-48E7-9F30-42831616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99" y="1438275"/>
            <a:ext cx="5558088" cy="304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57479-09F3-4BF0-9DAD-31395C38D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2" y="5400675"/>
            <a:ext cx="4391025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D5CE77-05B5-4C1F-A3A8-D6C44906F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62" y="3293655"/>
            <a:ext cx="4487854" cy="15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0F717-0E0D-405D-8AB5-1EFBDC27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913" y="1400179"/>
            <a:ext cx="4832789" cy="45567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C718C7A-C16A-42AC-B9AD-95BDE06A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Reddit                        Forums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249EB-384E-4CAA-847C-EBE1E1FA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5968"/>
            <a:ext cx="4832789" cy="45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7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245</Words>
  <Application>Microsoft Office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 Light</vt:lpstr>
      <vt:lpstr>Office Theme</vt:lpstr>
      <vt:lpstr>Trend in SDSGC</vt:lpstr>
      <vt:lpstr>A bit about yourself  </vt:lpstr>
      <vt:lpstr>The Problem</vt:lpstr>
      <vt:lpstr>Data Extraction and Cleaning</vt:lpstr>
      <vt:lpstr>Data Exploration</vt:lpstr>
      <vt:lpstr>Sentiment Analysis</vt:lpstr>
      <vt:lpstr>Kaggle Challenge</vt:lpstr>
      <vt:lpstr>Advanced Requirement</vt:lpstr>
      <vt:lpstr>Reddit                        Forums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Jordan Kim</cp:lastModifiedBy>
  <cp:revision>55</cp:revision>
  <dcterms:created xsi:type="dcterms:W3CDTF">2016-10-16T03:02:52Z</dcterms:created>
  <dcterms:modified xsi:type="dcterms:W3CDTF">2020-09-17T10:43:00Z</dcterms:modified>
</cp:coreProperties>
</file>