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29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682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929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463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02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75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990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29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168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9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504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49F088-AD06-4498-9BA6-D5DDC9DE9DD1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61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A367-50F8-4EBC-A2C9-500AB67F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788" y="7374"/>
            <a:ext cx="9418320" cy="4041648"/>
          </a:xfrm>
        </p:spPr>
        <p:txBody>
          <a:bodyPr/>
          <a:lstStyle/>
          <a:p>
            <a:r>
              <a:rPr lang="en-IE" dirty="0"/>
              <a:t>Pacman controlled through a MYO armband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D641-CF65-45F9-9798-52A15E59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2" y="6390968"/>
            <a:ext cx="4041057" cy="459658"/>
          </a:xfrm>
        </p:spPr>
        <p:txBody>
          <a:bodyPr/>
          <a:lstStyle/>
          <a:p>
            <a:r>
              <a:rPr lang="en-IE" dirty="0"/>
              <a:t>James Kinsella, Niall Devery</a:t>
            </a:r>
          </a:p>
        </p:txBody>
      </p:sp>
    </p:spTree>
    <p:extLst>
      <p:ext uri="{BB962C8B-B14F-4D97-AF65-F5344CB8AC3E}">
        <p14:creationId xmlns:p14="http://schemas.microsoft.com/office/powerpoint/2010/main" val="5909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5AB-5541-457F-A898-D39DF34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Purpose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89A-9DE1-47B5-A9CB-FA55EBB8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Purpose of this application is to demonstrate our ability to incorporate new technologies and hardware into an environment, while still producing a functional and consistent app.</a:t>
            </a:r>
          </a:p>
          <a:p>
            <a:r>
              <a:rPr lang="en-IE" dirty="0"/>
              <a:t>The classic game is iconic, the gesture mapping is straightforward as it is 2D.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7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3274-4094-457F-A569-C521FE1E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ADBE-05C4-4F25-A9E1-8E70832C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703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Gestures for this project were decided on orientation as well as ease to perform.</a:t>
            </a:r>
          </a:p>
          <a:p>
            <a:r>
              <a:rPr lang="en-IE" dirty="0"/>
              <a:t>The menu buttons are selected by making a fist.</a:t>
            </a:r>
          </a:p>
          <a:p>
            <a:r>
              <a:rPr lang="en-IE" dirty="0"/>
              <a:t>The players movements are controlled by the position of the users arm. When the player raises their arm the Pacman will move upwards and work similarly downwards, left and right.</a:t>
            </a:r>
          </a:p>
          <a:p>
            <a:r>
              <a:rPr lang="en-IE" dirty="0"/>
              <a:t>The player will be able to pause the game by performing the double tap gesture.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95" y="5276850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9F9D-AAA0-40B7-B753-A8F692A3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71133"/>
            <a:ext cx="9692640" cy="1013459"/>
          </a:xfrm>
        </p:spPr>
        <p:txBody>
          <a:bodyPr>
            <a:normAutofit/>
          </a:bodyPr>
          <a:lstStyle/>
          <a:p>
            <a:r>
              <a:rPr lang="en-IE" dirty="0"/>
              <a:t>Process of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170C-9808-4449-942A-261B0386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E" dirty="0"/>
              <a:t>Research the capabilities and responsiveness of the hardware being used.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Research the suitability of gestures for certain 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Determine what inputs the application requires in order to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Layout basic architecture of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Determine what gestures would be suitable for each action.</a:t>
            </a:r>
          </a:p>
          <a:p>
            <a:pPr marL="342900" indent="-34290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B896C-1FD0-4302-91D1-AFA39D8CC3AA}"/>
              </a:ext>
            </a:extLst>
          </p:cNvPr>
          <p:cNvSpPr txBox="1"/>
          <p:nvPr/>
        </p:nvSpPr>
        <p:spPr>
          <a:xfrm>
            <a:off x="1261872" y="1322030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67885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E141-F9F1-462E-8D48-FC1FDBCD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8487"/>
            <a:ext cx="9692640" cy="905522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82E4-4F88-4677-9346-44B4AB92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E" dirty="0"/>
              <a:t>Set up the game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Import MYO package.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Test the MYO functionality with basic commands and responses.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Using predetermined gestures to control the game.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F487D-5D10-47F4-A316-A220F8F5C06B}"/>
              </a:ext>
            </a:extLst>
          </p:cNvPr>
          <p:cNvSpPr txBox="1"/>
          <p:nvPr/>
        </p:nvSpPr>
        <p:spPr>
          <a:xfrm>
            <a:off x="1261872" y="1251738"/>
            <a:ext cx="697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793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DA9B-3CD3-438D-BF59-2C93A4C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for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6E1A-9B18-4FBC-94A6-3815B9F3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7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2697-D25E-4885-A6FD-06F6118B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&amp; </a:t>
            </a:r>
            <a:br>
              <a:rPr lang="en-IE" dirty="0"/>
            </a:br>
            <a:r>
              <a:rPr lang="en-IE" dirty="0"/>
              <a:t>Recommendations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21B-9414-4B85-B86B-81856DD9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1397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131</TotalTime>
  <Words>228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Pacman controlled through a MYO armband</vt:lpstr>
      <vt:lpstr>Purpose of the application</vt:lpstr>
      <vt:lpstr>PowerPoint Presentation</vt:lpstr>
      <vt:lpstr>Gestures identified as appropriate for this application</vt:lpstr>
      <vt:lpstr>Process of development </vt:lpstr>
      <vt:lpstr>PowerPoint Presentation</vt:lpstr>
      <vt:lpstr>Architecture for the solution</vt:lpstr>
      <vt:lpstr>Conclusions &amp;  Recommendations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controlled through a MYO armband</dc:title>
  <dc:creator>niall devery</dc:creator>
  <cp:lastModifiedBy>niall devery</cp:lastModifiedBy>
  <cp:revision>12</cp:revision>
  <dcterms:created xsi:type="dcterms:W3CDTF">2019-04-01T22:19:02Z</dcterms:created>
  <dcterms:modified xsi:type="dcterms:W3CDTF">2019-04-02T00:30:48Z</dcterms:modified>
</cp:coreProperties>
</file>