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6" r:id="rId4"/>
    <p:sldId id="260" r:id="rId5"/>
    <p:sldId id="269" r:id="rId6"/>
    <p:sldId id="258" r:id="rId7"/>
    <p:sldId id="26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C75B56-CC51-44D4-ACEA-E3FDD69A88F2}">
          <p14:sldIdLst>
            <p14:sldId id="256"/>
            <p14:sldId id="267"/>
            <p14:sldId id="266"/>
            <p14:sldId id="260"/>
            <p14:sldId id="269"/>
            <p14:sldId id="258"/>
            <p14:sldId id="268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1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9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86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11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76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12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71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00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22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45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5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98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2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73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43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41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F088-AD06-4498-9BA6-D5DDC9DE9DD1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9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BA367-50F8-4EBC-A2C9-500AB67F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2925161"/>
            <a:ext cx="8131550" cy="22627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E" sz="5000" dirty="0"/>
              <a:t>Pacman in Unity, controlled with a MYO armband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CD641-CF65-45F9-9798-52A15E59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20" y="6114932"/>
            <a:ext cx="3275932" cy="491558"/>
          </a:xfrm>
        </p:spPr>
        <p:txBody>
          <a:bodyPr>
            <a:normAutofit/>
          </a:bodyPr>
          <a:lstStyle/>
          <a:p>
            <a:r>
              <a:rPr lang="en-IE" dirty="0"/>
              <a:t>James Kinsella, Niall Devery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F68F-D679-4BC8-9454-D30C0F1971E7}"/>
              </a:ext>
            </a:extLst>
          </p:cNvPr>
          <p:cNvSpPr txBox="1"/>
          <p:nvPr/>
        </p:nvSpPr>
        <p:spPr>
          <a:xfrm>
            <a:off x="2792119" y="720198"/>
            <a:ext cx="961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i="1" dirty="0"/>
              <a:t>“International Pacman of Mystery”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8465C-71B9-41B5-AAF8-A25EFC9F11B7}"/>
              </a:ext>
            </a:extLst>
          </p:cNvPr>
          <p:cNvSpPr txBox="1"/>
          <p:nvPr/>
        </p:nvSpPr>
        <p:spPr>
          <a:xfrm>
            <a:off x="6412906" y="2140002"/>
            <a:ext cx="308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i="1" dirty="0"/>
              <a:t>Alternatively…</a:t>
            </a:r>
          </a:p>
        </p:txBody>
      </p:sp>
    </p:spTree>
    <p:extLst>
      <p:ext uri="{BB962C8B-B14F-4D97-AF65-F5344CB8AC3E}">
        <p14:creationId xmlns:p14="http://schemas.microsoft.com/office/powerpoint/2010/main" val="59092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5D13-8127-48ED-87F4-FFB3CDBB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Pacman?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F264-915F-4255-8A6B-B48F5929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An iconic game</a:t>
            </a:r>
          </a:p>
          <a:p>
            <a:endParaRPr lang="en-IE" dirty="0"/>
          </a:p>
          <a:p>
            <a:r>
              <a:rPr lang="en-IE" dirty="0"/>
              <a:t>Simple functionality</a:t>
            </a:r>
          </a:p>
          <a:p>
            <a:endParaRPr lang="en-IE" dirty="0"/>
          </a:p>
          <a:p>
            <a:r>
              <a:rPr lang="en-IE" dirty="0"/>
              <a:t>Intuitive gameplay</a:t>
            </a:r>
          </a:p>
          <a:p>
            <a:endParaRPr lang="en-IE" dirty="0"/>
          </a:p>
          <a:p>
            <a:r>
              <a:rPr lang="en-IE" dirty="0"/>
              <a:t>Plenty of research material online</a:t>
            </a:r>
          </a:p>
          <a:p>
            <a:endParaRPr lang="en-IE" dirty="0"/>
          </a:p>
          <a:p>
            <a:r>
              <a:rPr lang="en-IE" dirty="0"/>
              <a:t>Game architecture is well known</a:t>
            </a:r>
          </a:p>
          <a:p>
            <a:endParaRPr lang="en-IE" dirty="0"/>
          </a:p>
          <a:p>
            <a:r>
              <a:rPr lang="en-IE" dirty="0"/>
              <a:t>Simple functionality of game correlates well with armband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24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6F42-AE8C-41F8-A478-87966843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Gameplay Mechanics: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CB10-4ABB-4CD0-AF63-99318CB3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Navigate the maze, using the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endParaRPr lang="en-IE" dirty="0"/>
          </a:p>
          <a:p>
            <a:r>
              <a:rPr lang="en-IE" dirty="0"/>
              <a:t>Collect pellets</a:t>
            </a:r>
          </a:p>
          <a:p>
            <a:endParaRPr lang="en-IE" dirty="0"/>
          </a:p>
          <a:p>
            <a:r>
              <a:rPr lang="en-IE" dirty="0"/>
              <a:t>Avoid Ghosts</a:t>
            </a:r>
          </a:p>
          <a:p>
            <a:endParaRPr lang="en-IE" dirty="0"/>
          </a:p>
          <a:p>
            <a:r>
              <a:rPr lang="en-IE" dirty="0"/>
              <a:t>(…You’ve played Pacman before, right?)</a:t>
            </a:r>
          </a:p>
        </p:txBody>
      </p:sp>
    </p:spTree>
    <p:extLst>
      <p:ext uri="{BB962C8B-B14F-4D97-AF65-F5344CB8AC3E}">
        <p14:creationId xmlns:p14="http://schemas.microsoft.com/office/powerpoint/2010/main" val="4506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25AB-5541-457F-A898-D39DF347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389A-9DE1-47B5-A9CB-FA55EBB8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faithfully recreate Pacman in Unity</a:t>
            </a:r>
          </a:p>
          <a:p>
            <a:endParaRPr lang="en-IE" dirty="0"/>
          </a:p>
          <a:p>
            <a:r>
              <a:rPr lang="en-IE" dirty="0"/>
              <a:t>To control Pacman with the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endParaRPr lang="en-IE" dirty="0"/>
          </a:p>
          <a:p>
            <a:r>
              <a:rPr lang="en-IE" dirty="0"/>
              <a:t>To Pause, navigate menus and resume gameplay</a:t>
            </a:r>
          </a:p>
          <a:p>
            <a:endParaRPr lang="en-IE" dirty="0"/>
          </a:p>
          <a:p>
            <a:r>
              <a:rPr lang="en-IE" dirty="0"/>
              <a:t>With seamless integration of gestures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7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5D82-7F48-47BD-9BE2-BA899F6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B0DD-C594-46E1-834C-46732F64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Set up game environment </a:t>
            </a:r>
          </a:p>
          <a:p>
            <a:r>
              <a:rPr lang="en-IE" dirty="0"/>
              <a:t>Manually placed dots and ghost waypoints, as well as colliders for walls</a:t>
            </a:r>
          </a:p>
          <a:p>
            <a:r>
              <a:rPr lang="en-IE" dirty="0"/>
              <a:t>Used Sprite Slicer to create animations for ghosts and Pacman</a:t>
            </a:r>
          </a:p>
          <a:p>
            <a:r>
              <a:rPr lang="en-IE" dirty="0"/>
              <a:t>Implemented colliders and basic movement </a:t>
            </a:r>
          </a:p>
          <a:p>
            <a:r>
              <a:rPr lang="en-IE" dirty="0"/>
              <a:t>Created basic menu system to test functionality</a:t>
            </a:r>
          </a:p>
          <a:p>
            <a:r>
              <a:rPr lang="en-IE" dirty="0"/>
              <a:t>Integrated </a:t>
            </a:r>
            <a:r>
              <a:rPr lang="en-IE" dirty="0" err="1"/>
              <a:t>Myo</a:t>
            </a:r>
            <a:r>
              <a:rPr lang="en-IE" dirty="0"/>
              <a:t> SDK and tested</a:t>
            </a:r>
          </a:p>
          <a:p>
            <a:r>
              <a:rPr lang="en-IE" dirty="0"/>
              <a:t>Implemented gestures for player movement and menu navigation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48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9A-BE4B-4D7E-9D8E-6E3B8CA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 identified as appropriate for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31C-9F87-4898-B14F-C61B43C3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954"/>
          </a:xfrm>
        </p:spPr>
        <p:txBody>
          <a:bodyPr>
            <a:normAutofit/>
          </a:bodyPr>
          <a:lstStyle/>
          <a:p>
            <a:r>
              <a:rPr lang="en-IE" dirty="0"/>
              <a:t>The players movements are controlled by gestures:</a:t>
            </a:r>
          </a:p>
          <a:p>
            <a:pPr lvl="1"/>
            <a:r>
              <a:rPr lang="en-IE" dirty="0"/>
              <a:t>Left/Right transitions to In/Out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Up/Down transitions to Fist/Finger spread</a:t>
            </a:r>
          </a:p>
          <a:p>
            <a:pPr lvl="1"/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AC96-D132-42B4-BE67-861BB91B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43" y="5434148"/>
            <a:ext cx="2598957" cy="142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10105-DE17-4972-AA07-DAFEBF595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56" y="2921449"/>
            <a:ext cx="1390519" cy="138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3AD30-FC00-4059-A63B-EC9B5169B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81" y="2921450"/>
            <a:ext cx="1390518" cy="1382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E32A5-D252-4554-9949-B94773C36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23" y="4854740"/>
            <a:ext cx="1423851" cy="142385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4713C2-8CC3-4F3B-997C-11505BA69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3781" y="4854740"/>
            <a:ext cx="1390518" cy="14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9A-BE4B-4D7E-9D8E-6E3B8CA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 identified as appropriate for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31C-9F87-4898-B14F-C61B43C3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954"/>
          </a:xfrm>
        </p:spPr>
        <p:txBody>
          <a:bodyPr>
            <a:normAutofit/>
          </a:bodyPr>
          <a:lstStyle/>
          <a:p>
            <a:r>
              <a:rPr lang="en-IE" dirty="0"/>
              <a:t>The player will be able to pause/resume with the double tap gesture: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AC96-D132-42B4-BE67-861BB91B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43" y="5434148"/>
            <a:ext cx="2598957" cy="142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8AB6A-3A16-4D85-ADCA-AE797D7B7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38" y="2660353"/>
            <a:ext cx="1822195" cy="18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BD8-D6A0-4EA8-9E16-A170AEE3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 in Progress -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533E-ACC8-49EC-AC87-3D12E9D6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(Hopefully it works…)</a:t>
            </a:r>
          </a:p>
        </p:txBody>
      </p:sp>
    </p:spTree>
    <p:extLst>
      <p:ext uri="{BB962C8B-B14F-4D97-AF65-F5344CB8AC3E}">
        <p14:creationId xmlns:p14="http://schemas.microsoft.com/office/powerpoint/2010/main" val="46813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2697-D25E-4885-A6FD-06F6118B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&amp; </a:t>
            </a:r>
            <a:br>
              <a:rPr lang="en-IE" dirty="0"/>
            </a:br>
            <a:r>
              <a:rPr lang="en-IE" dirty="0"/>
              <a:t>Recommendations (so 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21B-9414-4B85-B86B-81856DD9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Problems encountered:</a:t>
            </a:r>
          </a:p>
          <a:p>
            <a:pPr lvl="1"/>
            <a:r>
              <a:rPr lang="en-IE" dirty="0"/>
              <a:t>Differing versions of Unity, plus updates, made cohesion difficult</a:t>
            </a:r>
          </a:p>
          <a:p>
            <a:pPr lvl="1"/>
            <a:r>
              <a:rPr lang="en-IE" dirty="0"/>
              <a:t>Version control was troublesome </a:t>
            </a:r>
          </a:p>
          <a:p>
            <a:pPr lvl="1"/>
            <a:r>
              <a:rPr lang="en-IE" dirty="0"/>
              <a:t>The gyroscope was giving inconsistent readings on the Y axis while</a:t>
            </a:r>
            <a:br>
              <a:rPr lang="en-IE" dirty="0"/>
            </a:br>
            <a:r>
              <a:rPr lang="en-IE" dirty="0"/>
              <a:t>moving on the X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1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Pacman in Unity, controlled with a MYO armband</vt:lpstr>
      <vt:lpstr>Why Pacman?</vt:lpstr>
      <vt:lpstr>Gameplay Mechanics:</vt:lpstr>
      <vt:lpstr>Project Goals:</vt:lpstr>
      <vt:lpstr>Development Process</vt:lpstr>
      <vt:lpstr>Gestures identified as appropriate for this application</vt:lpstr>
      <vt:lpstr>Gestures identified as appropriate for this application</vt:lpstr>
      <vt:lpstr>Work in Progress - Demonstration</vt:lpstr>
      <vt:lpstr>Conclusions &amp;  Recommendations (so far)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in Unity, controlled with a MYO armband</dc:title>
  <dc:creator>James Kinsella</dc:creator>
  <cp:lastModifiedBy>niall devery</cp:lastModifiedBy>
  <cp:revision>17</cp:revision>
  <dcterms:created xsi:type="dcterms:W3CDTF">2019-04-04T19:45:48Z</dcterms:created>
  <dcterms:modified xsi:type="dcterms:W3CDTF">2019-04-05T00:05:41Z</dcterms:modified>
</cp:coreProperties>
</file>