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6" r:id="rId4"/>
    <p:sldId id="258" r:id="rId5"/>
    <p:sldId id="265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C75B56-CC51-44D4-ACEA-E3FDD69A88F2}">
          <p14:sldIdLst>
            <p14:sldId id="256"/>
            <p14:sldId id="260"/>
            <p14:sldId id="266"/>
            <p14:sldId id="258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818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993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7860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7110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8766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2122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5712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6003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222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454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855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298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623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737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543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088-AD06-4498-9BA6-D5DDC9DE9DD1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417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9F088-AD06-4498-9BA6-D5DDC9DE9DD1}" type="datetimeFigureOut">
              <a:rPr lang="en-IE" smtClean="0"/>
              <a:t>04/04/2019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56FA35A-A89D-4F83-8371-46714F1AD5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9894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BA367-50F8-4EBC-A2C9-500AB67F9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5000"/>
              <a:t>Pacman in Unity, controlled with a MYO armband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CD641-CF65-45F9-9798-52A15E593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8131550" cy="1126283"/>
          </a:xfrm>
        </p:spPr>
        <p:txBody>
          <a:bodyPr>
            <a:normAutofit/>
          </a:bodyPr>
          <a:lstStyle/>
          <a:p>
            <a:r>
              <a:rPr lang="en-IE" dirty="0"/>
              <a:t>James Kinsella, Niall Devery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9092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25AB-5541-457F-A898-D39DF347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A389A-9DE1-47B5-A9CB-FA55EBB88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To faithfully recreate Pacman in Unity</a:t>
            </a:r>
          </a:p>
          <a:p>
            <a:endParaRPr lang="en-IE" dirty="0"/>
          </a:p>
          <a:p>
            <a:r>
              <a:rPr lang="en-IE" dirty="0"/>
              <a:t>To control Pacman with the </a:t>
            </a:r>
            <a:r>
              <a:rPr lang="en-IE" dirty="0" err="1"/>
              <a:t>Myo</a:t>
            </a:r>
            <a:r>
              <a:rPr lang="en-IE" dirty="0"/>
              <a:t> Armband</a:t>
            </a:r>
          </a:p>
          <a:p>
            <a:endParaRPr lang="en-IE" dirty="0"/>
          </a:p>
          <a:p>
            <a:r>
              <a:rPr lang="en-IE" dirty="0"/>
              <a:t>To Pause, navigate menus and resume gameplay</a:t>
            </a:r>
          </a:p>
          <a:p>
            <a:endParaRPr lang="en-IE" dirty="0"/>
          </a:p>
          <a:p>
            <a:r>
              <a:rPr lang="en-IE" dirty="0"/>
              <a:t>Seamless integration of gestures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774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56F42-AE8C-41F8-A478-87966843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Gameplay Mechanics: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ECB10-4ABB-4CD0-AF63-99318CB32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Navigate the maze, using the </a:t>
            </a:r>
            <a:r>
              <a:rPr lang="en-IE" dirty="0" err="1"/>
              <a:t>Myo</a:t>
            </a:r>
            <a:r>
              <a:rPr lang="en-IE" dirty="0"/>
              <a:t> Armband</a:t>
            </a:r>
          </a:p>
          <a:p>
            <a:endParaRPr lang="en-IE" dirty="0"/>
          </a:p>
          <a:p>
            <a:r>
              <a:rPr lang="en-IE" dirty="0"/>
              <a:t>Collect pellets</a:t>
            </a:r>
          </a:p>
          <a:p>
            <a:endParaRPr lang="en-IE" dirty="0"/>
          </a:p>
          <a:p>
            <a:r>
              <a:rPr lang="en-IE" dirty="0"/>
              <a:t>Avoid Ghosts</a:t>
            </a:r>
          </a:p>
          <a:p>
            <a:endParaRPr lang="en-IE" dirty="0"/>
          </a:p>
          <a:p>
            <a:r>
              <a:rPr lang="en-IE" dirty="0"/>
              <a:t>Eat the big pellets, eat the ghosts</a:t>
            </a:r>
          </a:p>
          <a:p>
            <a:endParaRPr lang="en-IE" dirty="0"/>
          </a:p>
          <a:p>
            <a:r>
              <a:rPr lang="en-IE" dirty="0"/>
              <a:t>(…You’ve played Pacman before, right?)</a:t>
            </a:r>
          </a:p>
        </p:txBody>
      </p:sp>
    </p:spTree>
    <p:extLst>
      <p:ext uri="{BB962C8B-B14F-4D97-AF65-F5344CB8AC3E}">
        <p14:creationId xmlns:p14="http://schemas.microsoft.com/office/powerpoint/2010/main" val="45065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C39A-BE4B-4D7E-9D8E-6E3B8CAE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Gestures identified as appropriate for this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1831C-9F87-4898-B14F-C61B43C37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The players movements are controlled by gestures:</a:t>
            </a:r>
          </a:p>
          <a:p>
            <a:pPr lvl="1"/>
            <a:r>
              <a:rPr lang="en-IE" dirty="0"/>
              <a:t>Left/Right transitions to In/Out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r>
              <a:rPr lang="en-IE" dirty="0"/>
              <a:t>Up/Down transitions to Fist/Finger spread</a:t>
            </a:r>
          </a:p>
          <a:p>
            <a:pPr lvl="1"/>
            <a:endParaRPr lang="en-IE" dirty="0"/>
          </a:p>
          <a:p>
            <a:r>
              <a:rPr lang="en-IE" dirty="0"/>
              <a:t>The player will be able to pause the game by performing the double tap gesture.</a:t>
            </a:r>
          </a:p>
          <a:p>
            <a:endParaRPr lang="en-IE" dirty="0"/>
          </a:p>
          <a:p>
            <a:r>
              <a:rPr lang="en-IE" dirty="0"/>
              <a:t>Menu navigation is also performed by the In/Out Gesture</a:t>
            </a:r>
          </a:p>
          <a:p>
            <a:pPr marL="0" indent="0">
              <a:buNone/>
            </a:pPr>
            <a:r>
              <a:rPr lang="en-IE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CDAC96-D132-42B4-BE67-861BB91B1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925" y="5276850"/>
            <a:ext cx="2886075" cy="1581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E10105-DE17-4972-AA07-DAFEBF595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585" y="2713381"/>
            <a:ext cx="875441" cy="87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6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2BD8-D6A0-4EA8-9E16-A170AEE3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7533E-ACC8-49EC-AC87-3D12E9D63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(Hopefully…)</a:t>
            </a:r>
          </a:p>
        </p:txBody>
      </p:sp>
    </p:spTree>
    <p:extLst>
      <p:ext uri="{BB962C8B-B14F-4D97-AF65-F5344CB8AC3E}">
        <p14:creationId xmlns:p14="http://schemas.microsoft.com/office/powerpoint/2010/main" val="46813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2697-D25E-4885-A6FD-06F6118B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Conclusions &amp; </a:t>
            </a:r>
            <a:br>
              <a:rPr lang="en-IE" dirty="0"/>
            </a:br>
            <a:r>
              <a:rPr lang="en-IE" dirty="0"/>
              <a:t>Recommendations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7321B-9414-4B85-B86B-81856DD99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581397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139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Pacman in Unity, controlled with a MYO armband</vt:lpstr>
      <vt:lpstr>Project Goals:</vt:lpstr>
      <vt:lpstr>Gameplay Mechanics:</vt:lpstr>
      <vt:lpstr>Gestures identified as appropriate for this application</vt:lpstr>
      <vt:lpstr>Demonstration</vt:lpstr>
      <vt:lpstr>Conclusions &amp;  Recommendations so far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 in Unity, controlled with a MYO armband</dc:title>
  <dc:creator>James Kinsella</dc:creator>
  <cp:lastModifiedBy>James Kinsella</cp:lastModifiedBy>
  <cp:revision>5</cp:revision>
  <dcterms:created xsi:type="dcterms:W3CDTF">2019-04-04T19:45:48Z</dcterms:created>
  <dcterms:modified xsi:type="dcterms:W3CDTF">2019-04-04T21:28:31Z</dcterms:modified>
</cp:coreProperties>
</file>