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95D"/>
    <a:srgbClr val="EAF3D7"/>
    <a:srgbClr val="2F7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 Aby" userId="7e64c944debb670c" providerId="LiveId" clId="{2D192009-7CF6-4DF0-A24B-7CEC05A07E4D}"/>
    <pc:docChg chg="undo custSel addSld modSld">
      <pc:chgData name="Anu Aby" userId="7e64c944debb670c" providerId="LiveId" clId="{2D192009-7CF6-4DF0-A24B-7CEC05A07E4D}" dt="2022-11-16T15:36:56.103" v="43" actId="2711"/>
      <pc:docMkLst>
        <pc:docMk/>
      </pc:docMkLst>
      <pc:sldChg chg="modSp new mod setBg">
        <pc:chgData name="Anu Aby" userId="7e64c944debb670c" providerId="LiveId" clId="{2D192009-7CF6-4DF0-A24B-7CEC05A07E4D}" dt="2022-11-16T15:36:56.103" v="43" actId="2711"/>
        <pc:sldMkLst>
          <pc:docMk/>
          <pc:sldMk cId="2350617336" sldId="263"/>
        </pc:sldMkLst>
        <pc:spChg chg="mod">
          <ac:chgData name="Anu Aby" userId="7e64c944debb670c" providerId="LiveId" clId="{2D192009-7CF6-4DF0-A24B-7CEC05A07E4D}" dt="2022-11-16T15:36:21.426" v="33" actId="255"/>
          <ac:spMkLst>
            <pc:docMk/>
            <pc:sldMk cId="2350617336" sldId="263"/>
            <ac:spMk id="2" creationId="{975040C6-28C1-3022-3A44-4A4755A24C32}"/>
          </ac:spMkLst>
        </pc:spChg>
        <pc:spChg chg="mod">
          <ac:chgData name="Anu Aby" userId="7e64c944debb670c" providerId="LiveId" clId="{2D192009-7CF6-4DF0-A24B-7CEC05A07E4D}" dt="2022-11-16T15:36:56.103" v="43" actId="2711"/>
          <ac:spMkLst>
            <pc:docMk/>
            <pc:sldMk cId="2350617336" sldId="263"/>
            <ac:spMk id="3" creationId="{40D78924-2457-647F-A56F-169FC5A43F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5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8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3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3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7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2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8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2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438C-819C-4CF8-8C74-EA07E5AA5C83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DDBF-E949-4893-8B8F-6B59C7324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70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279-6950-23A0-7E0B-9C7374C32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7083"/>
            <a:ext cx="9144000" cy="2387600"/>
          </a:xfrm>
        </p:spPr>
        <p:txBody>
          <a:bodyPr/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Light" panose="020B0304020202020204" pitchFamily="34" charset="0"/>
                <a:cs typeface="Times New Roman" panose="02020603050405020304" pitchFamily="18" charset="0"/>
              </a:rPr>
              <a:t>  HackZon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EE68C-E68E-22D7-8ECD-0B7A05D6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880" y="3571558"/>
            <a:ext cx="9794240" cy="2575242"/>
          </a:xfrm>
        </p:spPr>
        <p:txBody>
          <a:bodyPr>
            <a:normAutofit fontScale="92500" lnSpcReduction="20000"/>
          </a:bodyPr>
          <a:lstStyle/>
          <a:p>
            <a:r>
              <a:rPr lang="en-IN" sz="3500" b="1"/>
              <a:t>Team Name </a:t>
            </a:r>
            <a:r>
              <a:rPr lang="en-IN" sz="3500"/>
              <a:t>: </a:t>
            </a:r>
            <a:r>
              <a:rPr lang="en-IN" sz="35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Astatine</a:t>
            </a:r>
          </a:p>
          <a:p>
            <a:endParaRPr lang="en-IN" sz="3200"/>
          </a:p>
          <a:p>
            <a:pPr algn="l">
              <a:spcAft>
                <a:spcPts val="1200"/>
              </a:spcAft>
            </a:pPr>
            <a:r>
              <a:rPr lang="en-IN" b="1" u="sng"/>
              <a:t>Team Members </a:t>
            </a:r>
            <a:r>
              <a:rPr lang="en-IN" sz="2200" b="1" u="sng"/>
              <a:t>: </a:t>
            </a:r>
          </a:p>
          <a:p>
            <a:pPr algn="l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Gajula Srinivas Jatinkrishna</a:t>
            </a:r>
          </a:p>
          <a:p>
            <a:pPr algn="l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Khushi Pandey</a:t>
            </a:r>
          </a:p>
          <a:p>
            <a:pPr algn="l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Leah Richa Aby</a:t>
            </a:r>
          </a:p>
          <a:p>
            <a:pPr algn="l"/>
            <a:endParaRPr lang="en-IN" sz="3200"/>
          </a:p>
          <a:p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275208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4B7-704C-9C1C-45CD-08AD70BF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>
                <a:solidFill>
                  <a:srgbClr val="2559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37CF-CFFD-6498-8176-8F6A15A0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US" sz="280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present, the purchase order data in companies is being managed through offline records, which is tedious and time consuming to maintain and store. </a:t>
            </a:r>
          </a:p>
          <a:p>
            <a:pPr algn="just">
              <a:spcAft>
                <a:spcPts val="1200"/>
              </a:spcAft>
            </a:pPr>
            <a:r>
              <a:rPr lang="en-US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want a computerized system where they can insert and update records of purchase orders placed by various divisions thereby freeing workers in the organization from repetitive and time-consuming data processing tasks.</a:t>
            </a:r>
          </a:p>
        </p:txBody>
      </p:sp>
    </p:spTree>
    <p:extLst>
      <p:ext uri="{BB962C8B-B14F-4D97-AF65-F5344CB8AC3E}">
        <p14:creationId xmlns:p14="http://schemas.microsoft.com/office/powerpoint/2010/main" val="207568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5AA5-A880-5355-67F6-60A57CB5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Or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BCAB-71DF-DDA5-AF78-9CF6FF3F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was to build a well-designed database management system along with a user-friendly frontend interface to improve data processing and management thereby, making it easy for the companies to keep track of data. </a:t>
            </a:r>
          </a:p>
          <a:p>
            <a:pPr algn="just"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idea was to achieve the solution by using Python and combining it with PostgreSQL for the database part. </a:t>
            </a:r>
          </a:p>
        </p:txBody>
      </p:sp>
    </p:spTree>
    <p:extLst>
      <p:ext uri="{BB962C8B-B14F-4D97-AF65-F5344CB8AC3E}">
        <p14:creationId xmlns:p14="http://schemas.microsoft.com/office/powerpoint/2010/main" val="404553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11F-5D98-AE31-B0FF-CF7B1BB1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>
                <a:solidFill>
                  <a:srgbClr val="2559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Of Idea Into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41AC-A23B-0438-2140-72C1E6E9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840"/>
            <a:ext cx="10845800" cy="4725035"/>
          </a:xfrm>
        </p:spPr>
        <p:txBody>
          <a:bodyPr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240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implemented in such a way as to reduce the burdens of the employees to read and write records and make the system more user friendly. </a:t>
            </a:r>
          </a:p>
          <a:p>
            <a:pPr marL="0" indent="0" algn="just">
              <a:buNone/>
            </a:pPr>
            <a:r>
              <a:rPr lang="en-US" sz="240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contains the following functionalities: </a:t>
            </a:r>
          </a:p>
          <a:p>
            <a:pPr algn="just"/>
            <a:r>
              <a:rPr lang="en-US" sz="2400" b="1" u="sng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US" sz="240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Where the user can toggle between various options to manage record/records. </a:t>
            </a:r>
          </a:p>
          <a:p>
            <a:pPr algn="just"/>
            <a:r>
              <a:rPr lang="en-US" sz="2400" b="1" u="sng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record page</a:t>
            </a:r>
            <a:r>
              <a:rPr lang="en-US" sz="240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this page the user can insert a new record. </a:t>
            </a:r>
          </a:p>
          <a:p>
            <a:pPr algn="just"/>
            <a:r>
              <a:rPr lang="en-US" sz="2400" b="1" u="sng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record page</a:t>
            </a:r>
            <a:r>
              <a:rPr lang="en-US" sz="240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this page the user can update any existing record details. </a:t>
            </a:r>
          </a:p>
          <a:p>
            <a:pPr algn="just"/>
            <a:r>
              <a:rPr lang="en-US" sz="2400" b="1" u="sng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multiple records option</a:t>
            </a:r>
            <a:r>
              <a:rPr lang="en-US" sz="240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Through this option the user can easily populate the database with multiple records at a time by uploading an excel sheet. </a:t>
            </a:r>
            <a:endParaRPr lang="en-IN" sz="2400">
              <a:solidFill>
                <a:srgbClr val="2559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0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89D-AEB5-4DCD-A626-F0CB7BEF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0E0E2-2418-A6B7-CA93-A94CA0F5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760" y="1634491"/>
            <a:ext cx="5123815" cy="788035"/>
          </a:xfrm>
          <a:solidFill>
            <a:srgbClr val="EAF3D7"/>
          </a:solidFill>
        </p:spPr>
        <p:txBody>
          <a:bodyPr/>
          <a:lstStyle/>
          <a:p>
            <a:pPr algn="ctr"/>
            <a:r>
              <a:rPr lang="en-IN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EB231-4F96-38AA-D72C-00D537AE5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3760" y="2505074"/>
            <a:ext cx="5083494" cy="3916045"/>
          </a:xfrm>
          <a:solidFill>
            <a:srgbClr val="25595D"/>
          </a:solidFill>
          <a:ln>
            <a:solidFill>
              <a:srgbClr val="EAF3D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200"/>
              </a:spcAft>
              <a:buNone/>
            </a:pPr>
            <a:r>
              <a:rPr lang="en-IN" dirty="0">
                <a:solidFill>
                  <a:srgbClr val="EAF3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for frontend and backend development.</a:t>
            </a:r>
          </a:p>
          <a:p>
            <a:pPr marL="0" indent="0">
              <a:buNone/>
            </a:pPr>
            <a:r>
              <a:rPr lang="en-IN" dirty="0">
                <a:solidFill>
                  <a:srgbClr val="EAF3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used :</a:t>
            </a:r>
          </a:p>
          <a:p>
            <a:r>
              <a:rPr lang="en-IN" dirty="0">
                <a:solidFill>
                  <a:srgbClr val="EAF3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</a:p>
          <a:p>
            <a:r>
              <a:rPr lang="en-IN" dirty="0">
                <a:solidFill>
                  <a:srgbClr val="EAF3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</a:p>
          <a:p>
            <a:r>
              <a:rPr lang="en-IN" dirty="0">
                <a:solidFill>
                  <a:srgbClr val="EAF3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psycopg2</a:t>
            </a:r>
          </a:p>
          <a:p>
            <a:r>
              <a:rPr lang="en-IN" dirty="0">
                <a:solidFill>
                  <a:srgbClr val="EAF3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r>
              <a:rPr lang="en-IN" dirty="0">
                <a:solidFill>
                  <a:srgbClr val="EAF3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r>
              <a:rPr lang="en-IN" dirty="0">
                <a:solidFill>
                  <a:srgbClr val="EAF3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tkCalendar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C61D6-5D23-53F4-626F-3ADD667C8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200" y="1600995"/>
            <a:ext cx="5143500" cy="821531"/>
          </a:xfrm>
          <a:solidFill>
            <a:srgbClr val="EAF3D7"/>
          </a:solidFill>
        </p:spPr>
        <p:txBody>
          <a:bodyPr/>
          <a:lstStyle/>
          <a:p>
            <a:pPr algn="ctr"/>
            <a:r>
              <a:rPr lang="en-IN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300FA-25A3-0994-D469-DE749AA5D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200" y="2505074"/>
            <a:ext cx="5143500" cy="3916045"/>
          </a:xfrm>
          <a:solidFill>
            <a:srgbClr val="25595D"/>
          </a:solidFill>
          <a:ln>
            <a:solidFill>
              <a:srgbClr val="EAF3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>
              <a:solidFill>
                <a:srgbClr val="EAF3D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>
                <a:solidFill>
                  <a:srgbClr val="EAF3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for storing, processing and accessing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294001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AC31FE-D34E-3B8F-6895-67DA3801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>
                <a:solidFill>
                  <a:srgbClr val="2559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461A52-FCB3-7345-D209-FDB552C4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1200"/>
              </a:spcAft>
            </a:pPr>
            <a:r>
              <a:rPr lang="en-IN" dirty="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present, the project can be used for only inserting a new record, updating a record, and inserting multiple records.</a:t>
            </a:r>
          </a:p>
          <a:p>
            <a:pPr algn="just"/>
            <a:r>
              <a:rPr lang="en-IN" dirty="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extra features such as searching for a particular record, viewing/displaying the data of all the records, and deleting a particular record, etc. can be included to improve the project implementation.</a:t>
            </a:r>
          </a:p>
          <a:p>
            <a:pPr algn="just"/>
            <a:r>
              <a:rPr lang="en-IN" dirty="0">
                <a:solidFill>
                  <a:srgbClr val="255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that displays graphical representation of data would also prove helpful for better usability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309178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40C6-28C1-3022-3A44-4A4755A24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8924-2457-647F-A56F-169FC5A43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i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(Team Astatine)</a:t>
            </a:r>
          </a:p>
        </p:txBody>
      </p:sp>
    </p:spTree>
    <p:extLst>
      <p:ext uri="{BB962C8B-B14F-4D97-AF65-F5344CB8AC3E}">
        <p14:creationId xmlns:p14="http://schemas.microsoft.com/office/powerpoint/2010/main" val="235061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 Light</vt:lpstr>
      <vt:lpstr>Calibri</vt:lpstr>
      <vt:lpstr>Calibri Light</vt:lpstr>
      <vt:lpstr>Times New Roman</vt:lpstr>
      <vt:lpstr>Office Theme</vt:lpstr>
      <vt:lpstr>  HackZon 2022</vt:lpstr>
      <vt:lpstr>Project Objective</vt:lpstr>
      <vt:lpstr>Solution Or Idea</vt:lpstr>
      <vt:lpstr>Implementation Of Idea Into The Project</vt:lpstr>
      <vt:lpstr>Functionality Of The Project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HackZon 2022</dc:title>
  <dc:creator>Anu Aby</dc:creator>
  <cp:lastModifiedBy>Jatinkrishna S Gajula</cp:lastModifiedBy>
  <cp:revision>3</cp:revision>
  <dcterms:created xsi:type="dcterms:W3CDTF">2022-11-16T13:27:07Z</dcterms:created>
  <dcterms:modified xsi:type="dcterms:W3CDTF">2022-11-16T16:00:08Z</dcterms:modified>
</cp:coreProperties>
</file>