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Conway’s game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299" y="2424701"/>
            <a:ext cx="9905999" cy="3530886"/>
          </a:xfrm>
        </p:spPr>
        <p:txBody>
          <a:bodyPr>
            <a:normAutofit/>
          </a:bodyPr>
          <a:lstStyle/>
          <a:p>
            <a:r>
              <a:rPr lang="en-US" sz="2800" dirty="0"/>
              <a:t>For a live cell:</a:t>
            </a:r>
          </a:p>
          <a:p>
            <a:pPr lvl="1"/>
            <a:r>
              <a:rPr lang="en-US" sz="2400" dirty="0"/>
              <a:t>Each cell with one or no neighbors dies, as if by solitude.</a:t>
            </a:r>
          </a:p>
          <a:p>
            <a:pPr lvl="1"/>
            <a:r>
              <a:rPr lang="en-US" sz="2400" dirty="0"/>
              <a:t>Each cell with four or more neighbors dies, as if by overpopulation.</a:t>
            </a:r>
          </a:p>
          <a:p>
            <a:pPr lvl="1"/>
            <a:r>
              <a:rPr lang="en-US" sz="2400" dirty="0"/>
              <a:t>Each cell with two or three neighbors survives.</a:t>
            </a:r>
          </a:p>
          <a:p>
            <a:r>
              <a:rPr lang="en-US" sz="2800" dirty="0"/>
              <a:t>For a dead cell</a:t>
            </a:r>
          </a:p>
          <a:p>
            <a:pPr lvl="1"/>
            <a:r>
              <a:rPr lang="en-US" sz="2400" dirty="0"/>
              <a:t>Each cell with three neighbors becomes populated.</a:t>
            </a:r>
          </a:p>
        </p:txBody>
      </p:sp>
    </p:spTree>
    <p:extLst>
      <p:ext uri="{BB962C8B-B14F-4D97-AF65-F5344CB8AC3E}">
        <p14:creationId xmlns:p14="http://schemas.microsoft.com/office/powerpoint/2010/main" val="141405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6052" y="1735780"/>
            <a:ext cx="2441917" cy="3541712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Alone</a:t>
            </a:r>
          </a:p>
        </p:txBody>
      </p:sp>
    </p:spTree>
    <p:extLst>
      <p:ext uri="{BB962C8B-B14F-4D97-AF65-F5344CB8AC3E}">
        <p14:creationId xmlns:p14="http://schemas.microsoft.com/office/powerpoint/2010/main" val="32822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3022" y="2097088"/>
            <a:ext cx="2441917" cy="3541712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4939" y="2097088"/>
            <a:ext cx="2441917" cy="35417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With a friend</a:t>
            </a:r>
          </a:p>
        </p:txBody>
      </p:sp>
    </p:spTree>
    <p:extLst>
      <p:ext uri="{BB962C8B-B14F-4D97-AF65-F5344CB8AC3E}">
        <p14:creationId xmlns:p14="http://schemas.microsoft.com/office/powerpoint/2010/main" val="15278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9212" y="2456685"/>
            <a:ext cx="1427937" cy="2071053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0292" y="2456683"/>
            <a:ext cx="1427937" cy="20710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With multiple neighbors 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6838" y="2456684"/>
            <a:ext cx="1427937" cy="2071053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1372" y="322276"/>
            <a:ext cx="1427937" cy="2071053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9212" y="4571447"/>
            <a:ext cx="1427937" cy="20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9212" y="2456685"/>
            <a:ext cx="1427937" cy="2071053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0292" y="2456683"/>
            <a:ext cx="1427937" cy="20710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With multiple neighbors 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6838" y="2456684"/>
            <a:ext cx="1427937" cy="2071053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1372" y="322276"/>
            <a:ext cx="1427937" cy="2071053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9212" y="4571447"/>
            <a:ext cx="1427937" cy="20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2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9212" y="2456685"/>
            <a:ext cx="1427937" cy="2071053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0292" y="2456683"/>
            <a:ext cx="1427937" cy="20710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With multiple neighbors 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6838" y="2456684"/>
            <a:ext cx="1427937" cy="2071053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1372" y="322276"/>
            <a:ext cx="1427937" cy="2071053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3158" l="8779" r="89695">
                        <a14:foregroundMark x1="37405" y1="39211" x2="37405" y2="39211"/>
                        <a14:foregroundMark x1="48473" y1="56579" x2="48473" y2="56579"/>
                        <a14:foregroundMark x1="67939" y1="63947" x2="67939" y2="63947"/>
                        <a14:foregroundMark x1="43511" y1="93684" x2="43511" y2="93684"/>
                        <a14:foregroundMark x1="51527" y1="15789" x2="51527" y2="15789"/>
                        <a14:foregroundMark x1="33588" y1="10000" x2="33588" y2="10000"/>
                        <a14:foregroundMark x1="43893" y1="6316" x2="43893" y2="6316"/>
                        <a14:foregroundMark x1="8779" y1="35526" x2="8779" y2="35526"/>
                        <a14:foregroundMark x1="52290" y1="40000" x2="52290" y2="40000"/>
                        <a14:foregroundMark x1="52290" y1="36053" x2="52290" y2="36053"/>
                        <a14:foregroundMark x1="58015" y1="26579" x2="34351" y2="25263"/>
                        <a14:foregroundMark x1="34351" y1="25263" x2="25191" y2="37632"/>
                        <a14:foregroundMark x1="25191" y1="37632" x2="29389" y2="50789"/>
                        <a14:foregroundMark x1="29389" y1="50789" x2="53053" y2="51842"/>
                        <a14:foregroundMark x1="53053" y1="51842" x2="73664" y2="48947"/>
                        <a14:foregroundMark x1="73664" y1="48947" x2="74809" y2="35000"/>
                        <a14:foregroundMark x1="74809" y1="35000" x2="51145" y2="25000"/>
                        <a14:foregroundMark x1="42748" y1="37368" x2="55344" y2="40263"/>
                        <a14:foregroundMark x1="31679" y1="29474" x2="63359" y2="42368"/>
                        <a14:foregroundMark x1="89313" y1="50263" x2="89313" y2="5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9212" y="4571447"/>
            <a:ext cx="1427937" cy="20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77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Conway’s Game of life</vt:lpstr>
      <vt:lpstr>Rules for Conway’s game of life</vt:lpstr>
      <vt:lpstr>Alone</vt:lpstr>
      <vt:lpstr>With a friend</vt:lpstr>
      <vt:lpstr>With multiple neighbors </vt:lpstr>
      <vt:lpstr>With multiple neighbors </vt:lpstr>
      <vt:lpstr>With multiple neighbors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Jurczyk,Katarina M</dc:creator>
  <cp:lastModifiedBy>Jurczyk,Katarina M</cp:lastModifiedBy>
  <cp:revision>6</cp:revision>
  <dcterms:created xsi:type="dcterms:W3CDTF">2017-04-13T21:48:18Z</dcterms:created>
  <dcterms:modified xsi:type="dcterms:W3CDTF">2017-04-13T22:41:56Z</dcterms:modified>
</cp:coreProperties>
</file>