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Conway’s game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299" y="2424701"/>
            <a:ext cx="9905999" cy="3530886"/>
          </a:xfrm>
        </p:spPr>
        <p:txBody>
          <a:bodyPr>
            <a:normAutofit/>
          </a:bodyPr>
          <a:lstStyle/>
          <a:p>
            <a:r>
              <a:rPr lang="en-US" sz="2800" dirty="0"/>
              <a:t>For a live cell:</a:t>
            </a:r>
          </a:p>
          <a:p>
            <a:pPr lvl="1"/>
            <a:r>
              <a:rPr lang="en-US" sz="2400" dirty="0"/>
              <a:t>Each cell with one or no neighbors dies, as if by solitude.</a:t>
            </a:r>
          </a:p>
          <a:p>
            <a:pPr lvl="1"/>
            <a:r>
              <a:rPr lang="en-US" sz="2400" dirty="0"/>
              <a:t>Each cell with four or more neighbors dies, as if by overpopulation.</a:t>
            </a:r>
          </a:p>
          <a:p>
            <a:pPr lvl="1"/>
            <a:r>
              <a:rPr lang="en-US" sz="2400" dirty="0"/>
              <a:t>Each cell with two or three neighbors survives.</a:t>
            </a:r>
          </a:p>
          <a:p>
            <a:r>
              <a:rPr lang="en-US" sz="2800" dirty="0"/>
              <a:t>For a dead cell</a:t>
            </a:r>
          </a:p>
          <a:p>
            <a:pPr lvl="1"/>
            <a:r>
              <a:rPr lang="en-US" sz="2400" dirty="0"/>
              <a:t>Each cell with three neighbors becomes populated.</a:t>
            </a:r>
          </a:p>
        </p:txBody>
      </p:sp>
    </p:spTree>
    <p:extLst>
      <p:ext uri="{BB962C8B-B14F-4D97-AF65-F5344CB8AC3E}">
        <p14:creationId xmlns:p14="http://schemas.microsoft.com/office/powerpoint/2010/main" val="141405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955" y="1735780"/>
            <a:ext cx="2332110" cy="3541712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Alone</a:t>
            </a:r>
          </a:p>
        </p:txBody>
      </p:sp>
    </p:spTree>
    <p:extLst>
      <p:ext uri="{BB962C8B-B14F-4D97-AF65-F5344CB8AC3E}">
        <p14:creationId xmlns:p14="http://schemas.microsoft.com/office/powerpoint/2010/main" val="32822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925" y="2097088"/>
            <a:ext cx="2332110" cy="3541712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42" y="2097088"/>
            <a:ext cx="2332110" cy="35417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With a friend</a:t>
            </a:r>
          </a:p>
        </p:txBody>
      </p:sp>
    </p:spTree>
    <p:extLst>
      <p:ext uri="{BB962C8B-B14F-4D97-AF65-F5344CB8AC3E}">
        <p14:creationId xmlns:p14="http://schemas.microsoft.com/office/powerpoint/2010/main" val="15278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318" y="2456685"/>
            <a:ext cx="1363725" cy="2071053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98" y="2456683"/>
            <a:ext cx="1363725" cy="20710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With multiple neighbors 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44" y="2456684"/>
            <a:ext cx="1363725" cy="2071053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78" y="322276"/>
            <a:ext cx="1363725" cy="2071053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18" y="4571447"/>
            <a:ext cx="1363725" cy="20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318" y="2456685"/>
            <a:ext cx="1363725" cy="2071053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98" y="2456683"/>
            <a:ext cx="1363725" cy="20710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With multiple neighbors 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44" y="2456684"/>
            <a:ext cx="1363725" cy="2071053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78" y="322276"/>
            <a:ext cx="1363725" cy="2071053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18" y="4571447"/>
            <a:ext cx="1363725" cy="20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318" y="2456685"/>
            <a:ext cx="1363725" cy="2071053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98" y="2456683"/>
            <a:ext cx="1363725" cy="20710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With multiple neighbors 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44" y="2456684"/>
            <a:ext cx="1363725" cy="2071053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78" y="322276"/>
            <a:ext cx="1363725" cy="2071053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17" y="4571447"/>
            <a:ext cx="1363725" cy="20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Neighbors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8634" l="124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053" y="2975276"/>
            <a:ext cx="1120860" cy="1702219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8634" l="124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1197" y="2975276"/>
            <a:ext cx="1120860" cy="170221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8634" l="124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2909" y="2961737"/>
            <a:ext cx="1120860" cy="1702219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8634" l="124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0612" y="1245978"/>
            <a:ext cx="1120860" cy="1702219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8634" l="124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053" y="4677495"/>
            <a:ext cx="1120860" cy="170221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681244" y="3004985"/>
            <a:ext cx="1532479" cy="1658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8634" l="124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3723" y="4734283"/>
            <a:ext cx="1120860" cy="1702219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8634" l="124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4412" y="1287911"/>
            <a:ext cx="1120860" cy="1702219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8634" l="124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9896" y="4663956"/>
            <a:ext cx="1120860" cy="1702219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8634" l="124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85" y="1217584"/>
            <a:ext cx="1120860" cy="17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79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Conway’s Game of life</vt:lpstr>
      <vt:lpstr>Rules for Conway’s game of life</vt:lpstr>
      <vt:lpstr>Alone</vt:lpstr>
      <vt:lpstr>With a friend</vt:lpstr>
      <vt:lpstr>With multiple neighbors </vt:lpstr>
      <vt:lpstr>With multiple neighbors </vt:lpstr>
      <vt:lpstr>With multiple neighbors </vt:lpstr>
      <vt:lpstr>4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Jurczyk,Katarina M</dc:creator>
  <cp:lastModifiedBy>Jurczyk,Katarina M</cp:lastModifiedBy>
  <cp:revision>8</cp:revision>
  <dcterms:created xsi:type="dcterms:W3CDTF">2017-04-13T21:48:18Z</dcterms:created>
  <dcterms:modified xsi:type="dcterms:W3CDTF">2017-04-16T18:21:33Z</dcterms:modified>
</cp:coreProperties>
</file>