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70" r:id="rId9"/>
    <p:sldId id="267" r:id="rId10"/>
    <p:sldId id="269" r:id="rId11"/>
    <p:sldId id="264" r:id="rId12"/>
    <p:sldId id="265" r:id="rId13"/>
  </p:sldIdLst>
  <p:sldSz cx="9144000" cy="5143500" type="screen16x9"/>
  <p:notesSz cx="6858000" cy="9144000"/>
  <p:embeddedFontLst>
    <p:embeddedFont>
      <p:font typeface="Alfa Slab One" panose="020B0604020202020204" charset="0"/>
      <p:regular r:id="rId15"/>
    </p:embeddedFont>
    <p:embeddedFont>
      <p:font typeface="Cambria" panose="02040503050406030204" pitchFamily="18" charset="0"/>
      <p:regular r:id="rId16"/>
      <p:bold r:id="rId17"/>
      <p:italic r:id="rId18"/>
      <p:boldItalic r:id="rId19"/>
    </p:embeddedFont>
    <p:embeddedFont>
      <p:font typeface="Playfair Display" panose="00000500000000000000" pitchFamily="2"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C84C5-A476-4DE3-9AA4-41677AA3537C}" v="20" dt="2022-10-22T18:10:42.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Kortokrax" userId="5587c2c341dccfed" providerId="LiveId" clId="{D19C84C5-A476-4DE3-9AA4-41677AA3537C}"/>
    <pc:docChg chg="undo custSel addSld delSld modSld sldOrd">
      <pc:chgData name="Jack Kortokrax" userId="5587c2c341dccfed" providerId="LiveId" clId="{D19C84C5-A476-4DE3-9AA4-41677AA3537C}" dt="2022-10-22T18:17:19.133" v="3222" actId="20577"/>
      <pc:docMkLst>
        <pc:docMk/>
      </pc:docMkLst>
      <pc:sldChg chg="modSp mod">
        <pc:chgData name="Jack Kortokrax" userId="5587c2c341dccfed" providerId="LiveId" clId="{D19C84C5-A476-4DE3-9AA4-41677AA3537C}" dt="2022-10-22T16:58:37.584" v="2148" actId="20577"/>
        <pc:sldMkLst>
          <pc:docMk/>
          <pc:sldMk cId="0" sldId="258"/>
        </pc:sldMkLst>
        <pc:spChg chg="mod">
          <ac:chgData name="Jack Kortokrax" userId="5587c2c341dccfed" providerId="LiveId" clId="{D19C84C5-A476-4DE3-9AA4-41677AA3537C}" dt="2022-10-22T16:58:37.584" v="2148" actId="20577"/>
          <ac:spMkLst>
            <pc:docMk/>
            <pc:sldMk cId="0" sldId="258"/>
            <ac:spMk id="70" creationId="{00000000-0000-0000-0000-000000000000}"/>
          </ac:spMkLst>
        </pc:spChg>
      </pc:sldChg>
      <pc:sldChg chg="modSp mod">
        <pc:chgData name="Jack Kortokrax" userId="5587c2c341dccfed" providerId="LiveId" clId="{D19C84C5-A476-4DE3-9AA4-41677AA3537C}" dt="2022-10-22T16:58:56.160" v="2195" actId="20577"/>
        <pc:sldMkLst>
          <pc:docMk/>
          <pc:sldMk cId="0" sldId="259"/>
        </pc:sldMkLst>
        <pc:spChg chg="mod">
          <ac:chgData name="Jack Kortokrax" userId="5587c2c341dccfed" providerId="LiveId" clId="{D19C84C5-A476-4DE3-9AA4-41677AA3537C}" dt="2022-10-22T16:58:56.160" v="2195" actId="20577"/>
          <ac:spMkLst>
            <pc:docMk/>
            <pc:sldMk cId="0" sldId="259"/>
            <ac:spMk id="79" creationId="{00000000-0000-0000-0000-000000000000}"/>
          </ac:spMkLst>
        </pc:spChg>
      </pc:sldChg>
      <pc:sldChg chg="addSp modSp mod">
        <pc:chgData name="Jack Kortokrax" userId="5587c2c341dccfed" providerId="LiveId" clId="{D19C84C5-A476-4DE3-9AA4-41677AA3537C}" dt="2022-10-22T15:34:27.309" v="208" actId="1076"/>
        <pc:sldMkLst>
          <pc:docMk/>
          <pc:sldMk cId="0" sldId="261"/>
        </pc:sldMkLst>
        <pc:spChg chg="mod">
          <ac:chgData name="Jack Kortokrax" userId="5587c2c341dccfed" providerId="LiveId" clId="{D19C84C5-A476-4DE3-9AA4-41677AA3537C}" dt="2022-10-22T15:33:29.284" v="186" actId="27636"/>
          <ac:spMkLst>
            <pc:docMk/>
            <pc:sldMk cId="0" sldId="261"/>
            <ac:spMk id="98" creationId="{00000000-0000-0000-0000-000000000000}"/>
          </ac:spMkLst>
        </pc:spChg>
        <pc:spChg chg="mod">
          <ac:chgData name="Jack Kortokrax" userId="5587c2c341dccfed" providerId="LiveId" clId="{D19C84C5-A476-4DE3-9AA4-41677AA3537C}" dt="2022-10-22T15:34:17.604" v="202" actId="1076"/>
          <ac:spMkLst>
            <pc:docMk/>
            <pc:sldMk cId="0" sldId="261"/>
            <ac:spMk id="99" creationId="{00000000-0000-0000-0000-000000000000}"/>
          </ac:spMkLst>
        </pc:spChg>
        <pc:picChg chg="add mod">
          <ac:chgData name="Jack Kortokrax" userId="5587c2c341dccfed" providerId="LiveId" clId="{D19C84C5-A476-4DE3-9AA4-41677AA3537C}" dt="2022-10-22T15:34:27.309" v="208" actId="1076"/>
          <ac:picMkLst>
            <pc:docMk/>
            <pc:sldMk cId="0" sldId="261"/>
            <ac:picMk id="3" creationId="{FDFD98D9-06F3-F3A3-7074-2A5B3AD67885}"/>
          </ac:picMkLst>
        </pc:picChg>
        <pc:picChg chg="mod">
          <ac:chgData name="Jack Kortokrax" userId="5587c2c341dccfed" providerId="LiveId" clId="{D19C84C5-A476-4DE3-9AA4-41677AA3537C}" dt="2022-10-22T15:34:23.281" v="205" actId="14100"/>
          <ac:picMkLst>
            <pc:docMk/>
            <pc:sldMk cId="0" sldId="261"/>
            <ac:picMk id="97" creationId="{00000000-0000-0000-0000-000000000000}"/>
          </ac:picMkLst>
        </pc:picChg>
      </pc:sldChg>
      <pc:sldChg chg="modSp mod">
        <pc:chgData name="Jack Kortokrax" userId="5587c2c341dccfed" providerId="LiveId" clId="{D19C84C5-A476-4DE3-9AA4-41677AA3537C}" dt="2022-10-22T16:59:17.739" v="2202" actId="20577"/>
        <pc:sldMkLst>
          <pc:docMk/>
          <pc:sldMk cId="0" sldId="262"/>
        </pc:sldMkLst>
        <pc:spChg chg="mod">
          <ac:chgData name="Jack Kortokrax" userId="5587c2c341dccfed" providerId="LiveId" clId="{D19C84C5-A476-4DE3-9AA4-41677AA3537C}" dt="2022-10-22T16:59:17.739" v="2202" actId="20577"/>
          <ac:spMkLst>
            <pc:docMk/>
            <pc:sldMk cId="0" sldId="262"/>
            <ac:spMk id="104" creationId="{00000000-0000-0000-0000-000000000000}"/>
          </ac:spMkLst>
        </pc:spChg>
      </pc:sldChg>
      <pc:sldChg chg="delSp del mod">
        <pc:chgData name="Jack Kortokrax" userId="5587c2c341dccfed" providerId="LiveId" clId="{D19C84C5-A476-4DE3-9AA4-41677AA3537C}" dt="2022-10-22T15:21:30.988" v="48" actId="47"/>
        <pc:sldMkLst>
          <pc:docMk/>
          <pc:sldMk cId="0" sldId="263"/>
        </pc:sldMkLst>
        <pc:picChg chg="del">
          <ac:chgData name="Jack Kortokrax" userId="5587c2c341dccfed" providerId="LiveId" clId="{D19C84C5-A476-4DE3-9AA4-41677AA3537C}" dt="2022-10-22T15:19:08.484" v="18" actId="478"/>
          <ac:picMkLst>
            <pc:docMk/>
            <pc:sldMk cId="0" sldId="263"/>
            <ac:picMk id="112" creationId="{00000000-0000-0000-0000-000000000000}"/>
          </ac:picMkLst>
        </pc:picChg>
      </pc:sldChg>
      <pc:sldChg chg="addSp modSp mod ord">
        <pc:chgData name="Jack Kortokrax" userId="5587c2c341dccfed" providerId="LiveId" clId="{D19C84C5-A476-4DE3-9AA4-41677AA3537C}" dt="2022-10-22T16:59:28.664" v="2204" actId="20577"/>
        <pc:sldMkLst>
          <pc:docMk/>
          <pc:sldMk cId="0" sldId="264"/>
        </pc:sldMkLst>
        <pc:spChg chg="add mod">
          <ac:chgData name="Jack Kortokrax" userId="5587c2c341dccfed" providerId="LiveId" clId="{D19C84C5-A476-4DE3-9AA4-41677AA3537C}" dt="2022-10-22T16:03:50.506" v="1595" actId="114"/>
          <ac:spMkLst>
            <pc:docMk/>
            <pc:sldMk cId="0" sldId="264"/>
            <ac:spMk id="2" creationId="{59D499A0-FB4C-F5EF-DF42-2624BD953136}"/>
          </ac:spMkLst>
        </pc:spChg>
        <pc:spChg chg="mod">
          <ac:chgData name="Jack Kortokrax" userId="5587c2c341dccfed" providerId="LiveId" clId="{D19C84C5-A476-4DE3-9AA4-41677AA3537C}" dt="2022-10-22T16:59:28.664" v="2204" actId="20577"/>
          <ac:spMkLst>
            <pc:docMk/>
            <pc:sldMk cId="0" sldId="264"/>
            <ac:spMk id="117" creationId="{00000000-0000-0000-0000-000000000000}"/>
          </ac:spMkLst>
        </pc:spChg>
        <pc:spChg chg="mod">
          <ac:chgData name="Jack Kortokrax" userId="5587c2c341dccfed" providerId="LiveId" clId="{D19C84C5-A476-4DE3-9AA4-41677AA3537C}" dt="2022-10-22T16:03:59.724" v="1599" actId="1076"/>
          <ac:spMkLst>
            <pc:docMk/>
            <pc:sldMk cId="0" sldId="264"/>
            <ac:spMk id="118" creationId="{00000000-0000-0000-0000-000000000000}"/>
          </ac:spMkLst>
        </pc:spChg>
        <pc:picChg chg="mod">
          <ac:chgData name="Jack Kortokrax" userId="5587c2c341dccfed" providerId="LiveId" clId="{D19C84C5-A476-4DE3-9AA4-41677AA3537C}" dt="2022-10-22T16:03:53.448" v="1597" actId="1076"/>
          <ac:picMkLst>
            <pc:docMk/>
            <pc:sldMk cId="0" sldId="264"/>
            <ac:picMk id="119" creationId="{00000000-0000-0000-0000-000000000000}"/>
          </ac:picMkLst>
        </pc:picChg>
      </pc:sldChg>
      <pc:sldChg chg="modSp mod">
        <pc:chgData name="Jack Kortokrax" userId="5587c2c341dccfed" providerId="LiveId" clId="{D19C84C5-A476-4DE3-9AA4-41677AA3537C}" dt="2022-10-22T18:17:19.133" v="3222" actId="20577"/>
        <pc:sldMkLst>
          <pc:docMk/>
          <pc:sldMk cId="0" sldId="265"/>
        </pc:sldMkLst>
        <pc:spChg chg="mod">
          <ac:chgData name="Jack Kortokrax" userId="5587c2c341dccfed" providerId="LiveId" clId="{D19C84C5-A476-4DE3-9AA4-41677AA3537C}" dt="2022-10-22T14:58:24.340" v="15" actId="20577"/>
          <ac:spMkLst>
            <pc:docMk/>
            <pc:sldMk cId="0" sldId="265"/>
            <ac:spMk id="124" creationId="{00000000-0000-0000-0000-000000000000}"/>
          </ac:spMkLst>
        </pc:spChg>
        <pc:spChg chg="mod">
          <ac:chgData name="Jack Kortokrax" userId="5587c2c341dccfed" providerId="LiveId" clId="{D19C84C5-A476-4DE3-9AA4-41677AA3537C}" dt="2022-10-22T18:17:19.133" v="3222" actId="20577"/>
          <ac:spMkLst>
            <pc:docMk/>
            <pc:sldMk cId="0" sldId="265"/>
            <ac:spMk id="125" creationId="{00000000-0000-0000-0000-000000000000}"/>
          </ac:spMkLst>
        </pc:spChg>
      </pc:sldChg>
      <pc:sldChg chg="delSp add del mod">
        <pc:chgData name="Jack Kortokrax" userId="5587c2c341dccfed" providerId="LiveId" clId="{D19C84C5-A476-4DE3-9AA4-41677AA3537C}" dt="2022-10-22T15:21:36.349" v="50" actId="47"/>
        <pc:sldMkLst>
          <pc:docMk/>
          <pc:sldMk cId="240166171" sldId="266"/>
        </pc:sldMkLst>
        <pc:picChg chg="del">
          <ac:chgData name="Jack Kortokrax" userId="5587c2c341dccfed" providerId="LiveId" clId="{D19C84C5-A476-4DE3-9AA4-41677AA3537C}" dt="2022-10-22T15:19:11.899" v="20" actId="478"/>
          <ac:picMkLst>
            <pc:docMk/>
            <pc:sldMk cId="240166171" sldId="266"/>
            <ac:picMk id="112" creationId="{00000000-0000-0000-0000-000000000000}"/>
          </ac:picMkLst>
        </pc:picChg>
      </pc:sldChg>
      <pc:sldChg chg="addSp delSp modSp add mod">
        <pc:chgData name="Jack Kortokrax" userId="5587c2c341dccfed" providerId="LiveId" clId="{D19C84C5-A476-4DE3-9AA4-41677AA3537C}" dt="2022-10-22T16:57:52.554" v="2089" actId="20577"/>
        <pc:sldMkLst>
          <pc:docMk/>
          <pc:sldMk cId="2712360268" sldId="267"/>
        </pc:sldMkLst>
        <pc:spChg chg="add mod">
          <ac:chgData name="Jack Kortokrax" userId="5587c2c341dccfed" providerId="LiveId" clId="{D19C84C5-A476-4DE3-9AA4-41677AA3537C}" dt="2022-10-22T15:56:27.039" v="985" actId="20577"/>
          <ac:spMkLst>
            <pc:docMk/>
            <pc:sldMk cId="2712360268" sldId="267"/>
            <ac:spMk id="6" creationId="{4AF54BF5-5FDB-8C2A-C033-AF503D353347}"/>
          </ac:spMkLst>
        </pc:spChg>
        <pc:spChg chg="add mod">
          <ac:chgData name="Jack Kortokrax" userId="5587c2c341dccfed" providerId="LiveId" clId="{D19C84C5-A476-4DE3-9AA4-41677AA3537C}" dt="2022-10-22T15:56:56.897" v="993" actId="208"/>
          <ac:spMkLst>
            <pc:docMk/>
            <pc:sldMk cId="2712360268" sldId="267"/>
            <ac:spMk id="7" creationId="{5CE27B54-27EE-7661-2969-9E7E11292062}"/>
          </ac:spMkLst>
        </pc:spChg>
        <pc:spChg chg="add mod">
          <ac:chgData name="Jack Kortokrax" userId="5587c2c341dccfed" providerId="LiveId" clId="{D19C84C5-A476-4DE3-9AA4-41677AA3537C}" dt="2022-10-22T15:57:24.027" v="1000" actId="1076"/>
          <ac:spMkLst>
            <pc:docMk/>
            <pc:sldMk cId="2712360268" sldId="267"/>
            <ac:spMk id="8" creationId="{2FE47A6C-FF53-1212-C1BE-57CC4CD896C0}"/>
          </ac:spMkLst>
        </pc:spChg>
        <pc:spChg chg="add mod">
          <ac:chgData name="Jack Kortokrax" userId="5587c2c341dccfed" providerId="LiveId" clId="{D19C84C5-A476-4DE3-9AA4-41677AA3537C}" dt="2022-10-22T15:57:38.616" v="1005" actId="1076"/>
          <ac:spMkLst>
            <pc:docMk/>
            <pc:sldMk cId="2712360268" sldId="267"/>
            <ac:spMk id="9" creationId="{88F30AC3-6D71-EB16-F137-A316ADFBC078}"/>
          </ac:spMkLst>
        </pc:spChg>
        <pc:spChg chg="add mod">
          <ac:chgData name="Jack Kortokrax" userId="5587c2c341dccfed" providerId="LiveId" clId="{D19C84C5-A476-4DE3-9AA4-41677AA3537C}" dt="2022-10-22T15:57:50.312" v="1008" actId="1076"/>
          <ac:spMkLst>
            <pc:docMk/>
            <pc:sldMk cId="2712360268" sldId="267"/>
            <ac:spMk id="10" creationId="{92508802-02C0-3CD9-B158-B9135C47A00A}"/>
          </ac:spMkLst>
        </pc:spChg>
        <pc:spChg chg="add mod">
          <ac:chgData name="Jack Kortokrax" userId="5587c2c341dccfed" providerId="LiveId" clId="{D19C84C5-A476-4DE3-9AA4-41677AA3537C}" dt="2022-10-22T16:57:18.400" v="2055" actId="20577"/>
          <ac:spMkLst>
            <pc:docMk/>
            <pc:sldMk cId="2712360268" sldId="267"/>
            <ac:spMk id="11" creationId="{3A73A0CC-E6B6-E9FA-DA0E-58288C7E527E}"/>
          </ac:spMkLst>
        </pc:spChg>
        <pc:spChg chg="mod">
          <ac:chgData name="Jack Kortokrax" userId="5587c2c341dccfed" providerId="LiveId" clId="{D19C84C5-A476-4DE3-9AA4-41677AA3537C}" dt="2022-10-22T16:57:52.554" v="2089" actId="20577"/>
          <ac:spMkLst>
            <pc:docMk/>
            <pc:sldMk cId="2712360268" sldId="267"/>
            <ac:spMk id="111" creationId="{00000000-0000-0000-0000-000000000000}"/>
          </ac:spMkLst>
        </pc:spChg>
        <pc:picChg chg="add mod">
          <ac:chgData name="Jack Kortokrax" userId="5587c2c341dccfed" providerId="LiveId" clId="{D19C84C5-A476-4DE3-9AA4-41677AA3537C}" dt="2022-10-22T15:56:06.435" v="949" actId="1076"/>
          <ac:picMkLst>
            <pc:docMk/>
            <pc:sldMk cId="2712360268" sldId="267"/>
            <ac:picMk id="3" creationId="{CEB44F01-F022-12E2-F0A4-56839476E61A}"/>
          </ac:picMkLst>
        </pc:picChg>
        <pc:picChg chg="add mod">
          <ac:chgData name="Jack Kortokrax" userId="5587c2c341dccfed" providerId="LiveId" clId="{D19C84C5-A476-4DE3-9AA4-41677AA3537C}" dt="2022-10-22T15:57:20.284" v="999" actId="1076"/>
          <ac:picMkLst>
            <pc:docMk/>
            <pc:sldMk cId="2712360268" sldId="267"/>
            <ac:picMk id="5" creationId="{62B8DF0F-E0B2-97AB-7F44-2AB2375362DC}"/>
          </ac:picMkLst>
        </pc:picChg>
        <pc:picChg chg="del">
          <ac:chgData name="Jack Kortokrax" userId="5587c2c341dccfed" providerId="LiveId" clId="{D19C84C5-A476-4DE3-9AA4-41677AA3537C}" dt="2022-10-22T15:19:10.340" v="19" actId="478"/>
          <ac:picMkLst>
            <pc:docMk/>
            <pc:sldMk cId="2712360268" sldId="267"/>
            <ac:picMk id="112" creationId="{00000000-0000-0000-0000-000000000000}"/>
          </ac:picMkLst>
        </pc:picChg>
      </pc:sldChg>
      <pc:sldChg chg="modSp add del mod">
        <pc:chgData name="Jack Kortokrax" userId="5587c2c341dccfed" providerId="LiveId" clId="{D19C84C5-A476-4DE3-9AA4-41677AA3537C}" dt="2022-10-22T15:46:40.744" v="220" actId="47"/>
        <pc:sldMkLst>
          <pc:docMk/>
          <pc:sldMk cId="2720334853" sldId="268"/>
        </pc:sldMkLst>
        <pc:spChg chg="mod">
          <ac:chgData name="Jack Kortokrax" userId="5587c2c341dccfed" providerId="LiveId" clId="{D19C84C5-A476-4DE3-9AA4-41677AA3537C}" dt="2022-10-22T15:23:06.101" v="68" actId="20577"/>
          <ac:spMkLst>
            <pc:docMk/>
            <pc:sldMk cId="2720334853" sldId="268"/>
            <ac:spMk id="111" creationId="{00000000-0000-0000-0000-000000000000}"/>
          </ac:spMkLst>
        </pc:spChg>
      </pc:sldChg>
      <pc:sldChg chg="new del">
        <pc:chgData name="Jack Kortokrax" userId="5587c2c341dccfed" providerId="LiveId" clId="{D19C84C5-A476-4DE3-9AA4-41677AA3537C}" dt="2022-10-22T15:28:04.197" v="176" actId="680"/>
        <pc:sldMkLst>
          <pc:docMk/>
          <pc:sldMk cId="583434880" sldId="269"/>
        </pc:sldMkLst>
      </pc:sldChg>
      <pc:sldChg chg="addSp delSp modSp add mod">
        <pc:chgData name="Jack Kortokrax" userId="5587c2c341dccfed" providerId="LiveId" clId="{D19C84C5-A476-4DE3-9AA4-41677AA3537C}" dt="2022-10-22T15:55:32.596" v="941" actId="114"/>
        <pc:sldMkLst>
          <pc:docMk/>
          <pc:sldMk cId="962878632" sldId="269"/>
        </pc:sldMkLst>
        <pc:spChg chg="add del mod">
          <ac:chgData name="Jack Kortokrax" userId="5587c2c341dccfed" providerId="LiveId" clId="{D19C84C5-A476-4DE3-9AA4-41677AA3537C}" dt="2022-10-22T15:47:16.605" v="233" actId="478"/>
          <ac:spMkLst>
            <pc:docMk/>
            <pc:sldMk cId="962878632" sldId="269"/>
            <ac:spMk id="3" creationId="{6C6201AC-3A7D-F2FB-8179-3F62AF80400D}"/>
          </ac:spMkLst>
        </pc:spChg>
        <pc:spChg chg="add mod">
          <ac:chgData name="Jack Kortokrax" userId="5587c2c341dccfed" providerId="LiveId" clId="{D19C84C5-A476-4DE3-9AA4-41677AA3537C}" dt="2022-10-22T15:53:24.745" v="726" actId="1076"/>
          <ac:spMkLst>
            <pc:docMk/>
            <pc:sldMk cId="962878632" sldId="269"/>
            <ac:spMk id="10" creationId="{8A33C73F-4315-A41A-D4E6-6489CD79295B}"/>
          </ac:spMkLst>
        </pc:spChg>
        <pc:spChg chg="add mod">
          <ac:chgData name="Jack Kortokrax" userId="5587c2c341dccfed" providerId="LiveId" clId="{D19C84C5-A476-4DE3-9AA4-41677AA3537C}" dt="2022-10-22T15:55:32.596" v="941" actId="114"/>
          <ac:spMkLst>
            <pc:docMk/>
            <pc:sldMk cId="962878632" sldId="269"/>
            <ac:spMk id="11" creationId="{5AEF8863-925F-1783-E7EC-43DF95F42F91}"/>
          </ac:spMkLst>
        </pc:spChg>
        <pc:spChg chg="mod">
          <ac:chgData name="Jack Kortokrax" userId="5587c2c341dccfed" providerId="LiveId" clId="{D19C84C5-A476-4DE3-9AA4-41677AA3537C}" dt="2022-10-22T15:51:45.622" v="627" actId="20577"/>
          <ac:spMkLst>
            <pc:docMk/>
            <pc:sldMk cId="962878632" sldId="269"/>
            <ac:spMk id="117" creationId="{00000000-0000-0000-0000-000000000000}"/>
          </ac:spMkLst>
        </pc:spChg>
        <pc:spChg chg="del mod">
          <ac:chgData name="Jack Kortokrax" userId="5587c2c341dccfed" providerId="LiveId" clId="{D19C84C5-A476-4DE3-9AA4-41677AA3537C}" dt="2022-10-22T15:47:12.475" v="232" actId="478"/>
          <ac:spMkLst>
            <pc:docMk/>
            <pc:sldMk cId="962878632" sldId="269"/>
            <ac:spMk id="118" creationId="{00000000-0000-0000-0000-000000000000}"/>
          </ac:spMkLst>
        </pc:spChg>
        <pc:picChg chg="add del mod">
          <ac:chgData name="Jack Kortokrax" userId="5587c2c341dccfed" providerId="LiveId" clId="{D19C84C5-A476-4DE3-9AA4-41677AA3537C}" dt="2022-10-22T15:47:48.189" v="246" actId="931"/>
          <ac:picMkLst>
            <pc:docMk/>
            <pc:sldMk cId="962878632" sldId="269"/>
            <ac:picMk id="5" creationId="{D4EF5CE8-13AD-3DC5-3847-642DC83CD78B}"/>
          </ac:picMkLst>
        </pc:picChg>
        <pc:picChg chg="add mod">
          <ac:chgData name="Jack Kortokrax" userId="5587c2c341dccfed" providerId="LiveId" clId="{D19C84C5-A476-4DE3-9AA4-41677AA3537C}" dt="2022-10-22T15:53:22.805" v="725" actId="1076"/>
          <ac:picMkLst>
            <pc:docMk/>
            <pc:sldMk cId="962878632" sldId="269"/>
            <ac:picMk id="7" creationId="{8FC2DD42-BB51-9BFB-3B0B-C19C5914AF4A}"/>
          </ac:picMkLst>
        </pc:picChg>
        <pc:picChg chg="add mod">
          <ac:chgData name="Jack Kortokrax" userId="5587c2c341dccfed" providerId="LiveId" clId="{D19C84C5-A476-4DE3-9AA4-41677AA3537C}" dt="2022-10-22T15:53:29.202" v="728" actId="1076"/>
          <ac:picMkLst>
            <pc:docMk/>
            <pc:sldMk cId="962878632" sldId="269"/>
            <ac:picMk id="9" creationId="{6BC12319-B4C7-82A6-C86B-B38E670F72EE}"/>
          </ac:picMkLst>
        </pc:picChg>
        <pc:picChg chg="del mod">
          <ac:chgData name="Jack Kortokrax" userId="5587c2c341dccfed" providerId="LiveId" clId="{D19C84C5-A476-4DE3-9AA4-41677AA3537C}" dt="2022-10-22T15:29:51.205" v="179" actId="478"/>
          <ac:picMkLst>
            <pc:docMk/>
            <pc:sldMk cId="962878632" sldId="269"/>
            <ac:picMk id="119" creationId="{00000000-0000-0000-0000-000000000000}"/>
          </ac:picMkLst>
        </pc:picChg>
      </pc:sldChg>
      <pc:sldChg chg="addSp delSp modSp add mod">
        <pc:chgData name="Jack Kortokrax" userId="5587c2c341dccfed" providerId="LiveId" clId="{D19C84C5-A476-4DE3-9AA4-41677AA3537C}" dt="2022-10-22T18:11:59.449" v="3221" actId="20577"/>
        <pc:sldMkLst>
          <pc:docMk/>
          <pc:sldMk cId="3812678223" sldId="270"/>
        </pc:sldMkLst>
        <pc:spChg chg="add del mod">
          <ac:chgData name="Jack Kortokrax" userId="5587c2c341dccfed" providerId="LiveId" clId="{D19C84C5-A476-4DE3-9AA4-41677AA3537C}" dt="2022-10-22T18:10:37.330" v="3100"/>
          <ac:spMkLst>
            <pc:docMk/>
            <pc:sldMk cId="3812678223" sldId="270"/>
            <ac:spMk id="2" creationId="{A07AFA4C-6744-6A4A-5380-7246028D43F9}"/>
          </ac:spMkLst>
        </pc:spChg>
        <pc:spChg chg="add del mod">
          <ac:chgData name="Jack Kortokrax" userId="5587c2c341dccfed" providerId="LiveId" clId="{D19C84C5-A476-4DE3-9AA4-41677AA3537C}" dt="2022-10-22T18:10:33.519" v="3098"/>
          <ac:spMkLst>
            <pc:docMk/>
            <pc:sldMk cId="3812678223" sldId="270"/>
            <ac:spMk id="3" creationId="{8E824E06-0668-C522-0B75-7F00875FEE59}"/>
          </ac:spMkLst>
        </pc:spChg>
        <pc:spChg chg="add mod">
          <ac:chgData name="Jack Kortokrax" userId="5587c2c341dccfed" providerId="LiveId" clId="{D19C84C5-A476-4DE3-9AA4-41677AA3537C}" dt="2022-10-22T18:11:59.449" v="3221" actId="20577"/>
          <ac:spMkLst>
            <pc:docMk/>
            <pc:sldMk cId="3812678223" sldId="270"/>
            <ac:spMk id="4" creationId="{0D8A1B0F-7720-0B54-E95C-D98E5F36DE4A}"/>
          </ac:spMkLst>
        </pc:spChg>
        <pc:spChg chg="mod">
          <ac:chgData name="Jack Kortokrax" userId="5587c2c341dccfed" providerId="LiveId" clId="{D19C84C5-A476-4DE3-9AA4-41677AA3537C}" dt="2022-10-22T18:02:12.548" v="3093" actId="122"/>
          <ac:spMkLst>
            <pc:docMk/>
            <pc:sldMk cId="3812678223" sldId="270"/>
            <ac:spMk id="104" creationId="{00000000-0000-0000-0000-000000000000}"/>
          </ac:spMkLst>
        </pc:spChg>
        <pc:spChg chg="del">
          <ac:chgData name="Jack Kortokrax" userId="5587c2c341dccfed" providerId="LiveId" clId="{D19C84C5-A476-4DE3-9AA4-41677AA3537C}" dt="2022-10-22T18:00:20.347" v="2967" actId="478"/>
          <ac:spMkLst>
            <pc:docMk/>
            <pc:sldMk cId="3812678223" sldId="270"/>
            <ac:spMk id="105" creationId="{00000000-0000-0000-0000-000000000000}"/>
          </ac:spMkLst>
        </pc:spChg>
        <pc:picChg chg="del">
          <ac:chgData name="Jack Kortokrax" userId="5587c2c341dccfed" providerId="LiveId" clId="{D19C84C5-A476-4DE3-9AA4-41677AA3537C}" dt="2022-10-22T18:00:17.057" v="2966" actId="478"/>
          <ac:picMkLst>
            <pc:docMk/>
            <pc:sldMk cId="3812678223" sldId="270"/>
            <ac:picMk id="10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653a8d0a5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653a8d0a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4b9270570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4b927057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454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4b9270570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4b927057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4b9270570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4b9270570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64b927057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64b927057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64b9270570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64b9270570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653a8d0a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653a8d0a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4b9270570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4b927057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53a8d0a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653a8d0a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3a8d0a5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3a8d0a5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3a8d0a5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3a8d0a5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295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53a8d0a5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653a8d0a5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59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idx="4294967295"/>
          </p:nvPr>
        </p:nvSpPr>
        <p:spPr>
          <a:xfrm>
            <a:off x="0" y="163825"/>
            <a:ext cx="4089300" cy="16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800">
                <a:solidFill>
                  <a:srgbClr val="F1C232"/>
                </a:solidFill>
                <a:latin typeface="Playfair Display"/>
                <a:ea typeface="Playfair Display"/>
                <a:cs typeface="Playfair Display"/>
                <a:sym typeface="Playfair Display"/>
              </a:rPr>
              <a:t>Beers &amp; Breweries</a:t>
            </a:r>
            <a:r>
              <a:rPr lang="en" sz="4800">
                <a:solidFill>
                  <a:srgbClr val="F1C232"/>
                </a:solidFill>
              </a:rPr>
              <a:t> </a:t>
            </a:r>
            <a:endParaRPr sz="4800">
              <a:solidFill>
                <a:srgbClr val="F1C232"/>
              </a:solidFill>
            </a:endParaRPr>
          </a:p>
        </p:txBody>
      </p:sp>
      <p:sp>
        <p:nvSpPr>
          <p:cNvPr id="57" name="Google Shape;57;p13"/>
          <p:cNvSpPr txBox="1">
            <a:spLocks noGrp="1"/>
          </p:cNvSpPr>
          <p:nvPr>
            <p:ph type="subTitle" idx="4294967295"/>
          </p:nvPr>
        </p:nvSpPr>
        <p:spPr>
          <a:xfrm>
            <a:off x="93300" y="1692600"/>
            <a:ext cx="4143900" cy="8202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1200"/>
              </a:spcAft>
              <a:buNone/>
            </a:pPr>
            <a:r>
              <a:rPr lang="en" sz="1600">
                <a:solidFill>
                  <a:schemeClr val="lt1"/>
                </a:solidFill>
                <a:latin typeface="Cambria"/>
                <a:ea typeface="Cambria"/>
                <a:cs typeface="Cambria"/>
                <a:sym typeface="Cambria"/>
              </a:rPr>
              <a:t>DDS Fall Case Study 1 - Krithika Kondakindi, Jack Kortokrax, Michael Schulte</a:t>
            </a:r>
            <a:endParaRPr sz="1600">
              <a:solidFill>
                <a:schemeClr val="lt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Predicting ABV and IBU based on Name Types</a:t>
            </a:r>
            <a:endParaRPr dirty="0">
              <a:solidFill>
                <a:srgbClr val="1F1F1F"/>
              </a:solidFill>
              <a:latin typeface="Playfair Display"/>
              <a:ea typeface="Playfair Display"/>
              <a:cs typeface="Playfair Display"/>
              <a:sym typeface="Playfair Display"/>
            </a:endParaRPr>
          </a:p>
        </p:txBody>
      </p:sp>
      <p:pic>
        <p:nvPicPr>
          <p:cNvPr id="7" name="Picture 6" descr="A Prediction of IPA or Other based on confidence interval test. Values span negative to positive but maintain distribution.">
            <a:extLst>
              <a:ext uri="{FF2B5EF4-FFF2-40B4-BE49-F238E27FC236}">
                <a16:creationId xmlns:a16="http://schemas.microsoft.com/office/drawing/2014/main" id="{8FC2DD42-BB51-9BFB-3B0B-C19C5914AF4A}"/>
              </a:ext>
            </a:extLst>
          </p:cNvPr>
          <p:cNvPicPr>
            <a:picLocks noChangeAspect="1"/>
          </p:cNvPicPr>
          <p:nvPr/>
        </p:nvPicPr>
        <p:blipFill>
          <a:blip r:embed="rId3"/>
          <a:stretch>
            <a:fillRect/>
          </a:stretch>
        </p:blipFill>
        <p:spPr>
          <a:xfrm>
            <a:off x="4571998" y="2004781"/>
            <a:ext cx="3987993" cy="2462586"/>
          </a:xfrm>
          <a:prstGeom prst="rect">
            <a:avLst/>
          </a:prstGeom>
        </p:spPr>
      </p:pic>
      <p:pic>
        <p:nvPicPr>
          <p:cNvPr id="9" name="Picture 8" descr="Chart, scatter chart, bubble chart&#10;&#10;Description automatically generated">
            <a:extLst>
              <a:ext uri="{FF2B5EF4-FFF2-40B4-BE49-F238E27FC236}">
                <a16:creationId xmlns:a16="http://schemas.microsoft.com/office/drawing/2014/main" id="{6BC12319-B4C7-82A6-C86B-B38E670F72EE}"/>
              </a:ext>
            </a:extLst>
          </p:cNvPr>
          <p:cNvPicPr>
            <a:picLocks noChangeAspect="1"/>
          </p:cNvPicPr>
          <p:nvPr/>
        </p:nvPicPr>
        <p:blipFill>
          <a:blip r:embed="rId4"/>
          <a:stretch>
            <a:fillRect/>
          </a:stretch>
        </p:blipFill>
        <p:spPr>
          <a:xfrm>
            <a:off x="229605" y="1635479"/>
            <a:ext cx="4293283" cy="2831888"/>
          </a:xfrm>
          <a:prstGeom prst="rect">
            <a:avLst/>
          </a:prstGeom>
        </p:spPr>
      </p:pic>
      <p:sp>
        <p:nvSpPr>
          <p:cNvPr id="10" name="Google Shape;83;p16">
            <a:extLst>
              <a:ext uri="{FF2B5EF4-FFF2-40B4-BE49-F238E27FC236}">
                <a16:creationId xmlns:a16="http://schemas.microsoft.com/office/drawing/2014/main" id="{8A33C73F-4315-A41A-D4E6-6489CD79295B}"/>
              </a:ext>
            </a:extLst>
          </p:cNvPr>
          <p:cNvSpPr txBox="1"/>
          <p:nvPr/>
        </p:nvSpPr>
        <p:spPr>
          <a:xfrm>
            <a:off x="4571997" y="1635479"/>
            <a:ext cx="3987993" cy="369302"/>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200" dirty="0">
                <a:latin typeface="Cambria"/>
                <a:ea typeface="Cambria"/>
                <a:cs typeface="Cambria"/>
                <a:sym typeface="Cambria"/>
              </a:rPr>
              <a:t>Scatter Plot Displaying the Predicted Types</a:t>
            </a:r>
          </a:p>
        </p:txBody>
      </p:sp>
      <p:sp>
        <p:nvSpPr>
          <p:cNvPr id="11" name="Google Shape;83;p16">
            <a:extLst>
              <a:ext uri="{FF2B5EF4-FFF2-40B4-BE49-F238E27FC236}">
                <a16:creationId xmlns:a16="http://schemas.microsoft.com/office/drawing/2014/main" id="{5AEF8863-925F-1783-E7EC-43DF95F42F91}"/>
              </a:ext>
            </a:extLst>
          </p:cNvPr>
          <p:cNvSpPr txBox="1"/>
          <p:nvPr/>
        </p:nvSpPr>
        <p:spPr>
          <a:xfrm>
            <a:off x="229605" y="4498145"/>
            <a:ext cx="8330385"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i="1" dirty="0">
                <a:solidFill>
                  <a:schemeClr val="bg2">
                    <a:lumMod val="50000"/>
                  </a:schemeClr>
                </a:solidFill>
                <a:latin typeface="Cambria"/>
                <a:ea typeface="Cambria"/>
                <a:cs typeface="Cambria"/>
                <a:sym typeface="Cambria"/>
              </a:rPr>
              <a:t>Visualization of Predicted Analysis for Ale and IPA types. Graphs display the probable grouping distribution based on confidence interval testing.</a:t>
            </a:r>
          </a:p>
        </p:txBody>
      </p:sp>
    </p:spTree>
    <p:extLst>
      <p:ext uri="{BB962C8B-B14F-4D97-AF65-F5344CB8AC3E}">
        <p14:creationId xmlns:p14="http://schemas.microsoft.com/office/powerpoint/2010/main" val="96287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Predicting ABV and IBU based on Name Types</a:t>
            </a:r>
            <a:endParaRPr dirty="0">
              <a:solidFill>
                <a:srgbClr val="1F1F1F"/>
              </a:solidFill>
              <a:latin typeface="Playfair Display"/>
              <a:ea typeface="Playfair Display"/>
              <a:cs typeface="Playfair Display"/>
              <a:sym typeface="Playfair Display"/>
            </a:endParaRPr>
          </a:p>
        </p:txBody>
      </p:sp>
      <p:sp>
        <p:nvSpPr>
          <p:cNvPr id="118" name="Google Shape;118;p21"/>
          <p:cNvSpPr txBox="1">
            <a:spLocks noGrp="1"/>
          </p:cNvSpPr>
          <p:nvPr>
            <p:ph type="body" idx="1"/>
          </p:nvPr>
        </p:nvSpPr>
        <p:spPr>
          <a:xfrm>
            <a:off x="6667201" y="1262923"/>
            <a:ext cx="2166000" cy="300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solidFill>
                  <a:schemeClr val="tx2">
                    <a:lumMod val="10000"/>
                  </a:schemeClr>
                </a:solidFill>
                <a:latin typeface="Cambria"/>
                <a:ea typeface="Cambria"/>
                <a:cs typeface="Cambria"/>
                <a:sym typeface="Cambria"/>
              </a:rPr>
              <a:t>There is significant evidence to prove that at least one Style has a different IBU, and one style has a different ABV (p-value &lt; 2e-16).</a:t>
            </a:r>
            <a:endParaRPr sz="1600" dirty="0">
              <a:solidFill>
                <a:schemeClr val="tx2">
                  <a:lumMod val="10000"/>
                </a:schemeClr>
              </a:solidFill>
              <a:latin typeface="Cambria"/>
              <a:ea typeface="Cambria"/>
              <a:cs typeface="Cambria"/>
              <a:sym typeface="Cambria"/>
            </a:endParaRPr>
          </a:p>
        </p:txBody>
      </p:sp>
      <p:pic>
        <p:nvPicPr>
          <p:cNvPr id="119" name="Google Shape;119;p21"/>
          <p:cNvPicPr preferRelativeResize="0"/>
          <p:nvPr/>
        </p:nvPicPr>
        <p:blipFill>
          <a:blip r:embed="rId3">
            <a:alphaModFix/>
          </a:blip>
          <a:stretch>
            <a:fillRect/>
          </a:stretch>
        </p:blipFill>
        <p:spPr>
          <a:xfrm>
            <a:off x="658326" y="1262923"/>
            <a:ext cx="6008875" cy="3060977"/>
          </a:xfrm>
          <a:prstGeom prst="rect">
            <a:avLst/>
          </a:prstGeom>
          <a:noFill/>
          <a:ln>
            <a:noFill/>
          </a:ln>
        </p:spPr>
      </p:pic>
      <p:sp>
        <p:nvSpPr>
          <p:cNvPr id="2" name="Google Shape;118;p21">
            <a:extLst>
              <a:ext uri="{FF2B5EF4-FFF2-40B4-BE49-F238E27FC236}">
                <a16:creationId xmlns:a16="http://schemas.microsoft.com/office/drawing/2014/main" id="{59D499A0-FB4C-F5EF-DF42-2624BD953136}"/>
              </a:ext>
            </a:extLst>
          </p:cNvPr>
          <p:cNvSpPr txBox="1">
            <a:spLocks/>
          </p:cNvSpPr>
          <p:nvPr/>
        </p:nvSpPr>
        <p:spPr>
          <a:xfrm>
            <a:off x="658326" y="4323900"/>
            <a:ext cx="6087500" cy="629700"/>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marL="0" indent="0">
              <a:spcAft>
                <a:spcPts val="1200"/>
              </a:spcAft>
              <a:buFont typeface="Proxima Nova"/>
              <a:buNone/>
            </a:pPr>
            <a:r>
              <a:rPr lang="en-US" sz="1600" i="1" dirty="0">
                <a:solidFill>
                  <a:schemeClr val="tx2">
                    <a:lumMod val="10000"/>
                  </a:schemeClr>
                </a:solidFill>
                <a:latin typeface="Cambria"/>
                <a:ea typeface="Cambria"/>
                <a:cs typeface="Cambria"/>
                <a:sym typeface="Cambria"/>
              </a:rPr>
              <a:t>Each color represents a different type of beer. Suggesting types have specific ABV and IBU associated with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Summary</a:t>
            </a:r>
            <a:endParaRPr dirty="0">
              <a:solidFill>
                <a:srgbClr val="1F1F1F"/>
              </a:solidFill>
              <a:latin typeface="Playfair Display"/>
              <a:ea typeface="Playfair Display"/>
              <a:cs typeface="Playfair Display"/>
              <a:sym typeface="Playfair Display"/>
            </a:endParaRPr>
          </a:p>
        </p:txBody>
      </p:sp>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solidFill>
                  <a:schemeClr val="tx2">
                    <a:lumMod val="10000"/>
                  </a:schemeClr>
                </a:solidFill>
              </a:rPr>
              <a:t>Looked at top ten states to track our most saturated or under saturated markets.</a:t>
            </a:r>
          </a:p>
          <a:p>
            <a:pPr marL="457200" lvl="0" indent="-342900" algn="l" rtl="0">
              <a:spcBef>
                <a:spcPts val="0"/>
              </a:spcBef>
              <a:spcAft>
                <a:spcPts val="0"/>
              </a:spcAft>
              <a:buSzPts val="1800"/>
              <a:buChar char="●"/>
            </a:pPr>
            <a:r>
              <a:rPr lang="en" sz="1600" dirty="0">
                <a:solidFill>
                  <a:schemeClr val="tx2">
                    <a:lumMod val="10000"/>
                  </a:schemeClr>
                </a:solidFill>
              </a:rPr>
              <a:t>Found that the highest median values for ABV and IBU comes from Maine. </a:t>
            </a:r>
          </a:p>
          <a:p>
            <a:pPr lvl="1" indent="-342900">
              <a:buSzPts val="1800"/>
              <a:buChar char="●"/>
            </a:pPr>
            <a:r>
              <a:rPr lang="en" sz="1200" dirty="0">
                <a:solidFill>
                  <a:schemeClr val="tx2">
                    <a:lumMod val="10000"/>
                  </a:schemeClr>
                </a:solidFill>
              </a:rPr>
              <a:t>Certain states prefer different types of beer?</a:t>
            </a:r>
            <a:endParaRPr sz="1200" dirty="0">
              <a:solidFill>
                <a:schemeClr val="tx2">
                  <a:lumMod val="10000"/>
                </a:schemeClr>
              </a:solidFill>
            </a:endParaRPr>
          </a:p>
          <a:p>
            <a:pPr marL="457200" lvl="0" indent="-342900" algn="l" rtl="0">
              <a:spcBef>
                <a:spcPts val="0"/>
              </a:spcBef>
              <a:spcAft>
                <a:spcPts val="0"/>
              </a:spcAft>
              <a:buSzPts val="1800"/>
              <a:buChar char="●"/>
            </a:pPr>
            <a:r>
              <a:rPr lang="en" sz="1600">
                <a:solidFill>
                  <a:schemeClr val="tx2">
                    <a:lumMod val="10000"/>
                  </a:schemeClr>
                </a:solidFill>
              </a:rPr>
              <a:t>By </a:t>
            </a:r>
            <a:r>
              <a:rPr lang="en" sz="1600" dirty="0">
                <a:solidFill>
                  <a:schemeClr val="tx2">
                    <a:lumMod val="10000"/>
                  </a:schemeClr>
                </a:solidFill>
              </a:rPr>
              <a:t>finding the distribution of predicted types we can </a:t>
            </a:r>
            <a:r>
              <a:rPr lang="en-US" sz="1600" dirty="0">
                <a:solidFill>
                  <a:schemeClr val="tx2">
                    <a:lumMod val="10000"/>
                  </a:schemeClr>
                </a:solidFill>
              </a:rPr>
              <a:t>holistically</a:t>
            </a:r>
            <a:r>
              <a:rPr lang="en" sz="1600" dirty="0">
                <a:solidFill>
                  <a:schemeClr val="tx2">
                    <a:lumMod val="10000"/>
                  </a:schemeClr>
                </a:solidFill>
              </a:rPr>
              <a:t> look at the data by Beer type. This data is useful since it provides us with more understanding of the existing market and where our best opportunities to enter the market may be. This data can support research and devel</a:t>
            </a:r>
            <a:r>
              <a:rPr lang="en-US" sz="1600" dirty="0">
                <a:solidFill>
                  <a:schemeClr val="tx2">
                    <a:lumMod val="10000"/>
                  </a:schemeClr>
                </a:solidFill>
              </a:rPr>
              <a:t>o</a:t>
            </a:r>
            <a:r>
              <a:rPr lang="en" sz="1600" dirty="0">
                <a:solidFill>
                  <a:schemeClr val="tx2">
                    <a:lumMod val="10000"/>
                  </a:schemeClr>
                </a:solidFill>
              </a:rPr>
              <a:t>pment teams to pursue the next steps in entering the markets; such as gathering popularity statistics, predicting cost and revenue, and developing a strategy to meet the company’s goals and values.</a:t>
            </a:r>
            <a:endParaRPr sz="1600" dirty="0">
              <a:solidFill>
                <a:schemeClr val="tx2">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solidFill>
                  <a:srgbClr val="000000"/>
                </a:solidFill>
                <a:latin typeface="Playfair Display"/>
                <a:ea typeface="Playfair Display"/>
                <a:cs typeface="Playfair Display"/>
                <a:sym typeface="Playfair Display"/>
              </a:rPr>
              <a:t>Count of Breweries in each State</a:t>
            </a:r>
            <a:endParaRPr sz="3200">
              <a:solidFill>
                <a:srgbClr val="000000"/>
              </a:solidFill>
              <a:latin typeface="Playfair Display"/>
              <a:ea typeface="Playfair Display"/>
              <a:cs typeface="Playfair Display"/>
              <a:sym typeface="Playfair Display"/>
            </a:endParaRPr>
          </a:p>
        </p:txBody>
      </p:sp>
      <p:pic>
        <p:nvPicPr>
          <p:cNvPr id="63" name="Google Shape;63;p14"/>
          <p:cNvPicPr preferRelativeResize="0"/>
          <p:nvPr/>
        </p:nvPicPr>
        <p:blipFill>
          <a:blip r:embed="rId3">
            <a:alphaModFix/>
          </a:blip>
          <a:stretch>
            <a:fillRect/>
          </a:stretch>
        </p:blipFill>
        <p:spPr>
          <a:xfrm>
            <a:off x="311700" y="1288600"/>
            <a:ext cx="6147702" cy="3347000"/>
          </a:xfrm>
          <a:prstGeom prst="rect">
            <a:avLst/>
          </a:prstGeom>
          <a:noFill/>
          <a:ln>
            <a:noFill/>
          </a:ln>
        </p:spPr>
      </p:pic>
      <p:pic>
        <p:nvPicPr>
          <p:cNvPr id="64" name="Google Shape;64;p14"/>
          <p:cNvPicPr preferRelativeResize="0"/>
          <p:nvPr/>
        </p:nvPicPr>
        <p:blipFill>
          <a:blip r:embed="rId4">
            <a:alphaModFix/>
          </a:blip>
          <a:stretch>
            <a:fillRect/>
          </a:stretch>
        </p:blipFill>
        <p:spPr>
          <a:xfrm>
            <a:off x="6678169" y="2132426"/>
            <a:ext cx="2255957" cy="1944525"/>
          </a:xfrm>
          <a:prstGeom prst="rect">
            <a:avLst/>
          </a:prstGeom>
          <a:noFill/>
          <a:ln>
            <a:noFill/>
          </a:ln>
        </p:spPr>
      </p:pic>
      <p:sp>
        <p:nvSpPr>
          <p:cNvPr id="65" name="Google Shape;65;p14"/>
          <p:cNvSpPr txBox="1"/>
          <p:nvPr/>
        </p:nvSpPr>
        <p:spPr>
          <a:xfrm>
            <a:off x="6769500" y="1516825"/>
            <a:ext cx="2073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mbria"/>
                <a:ea typeface="Cambria"/>
                <a:cs typeface="Cambria"/>
                <a:sym typeface="Cambria"/>
              </a:rPr>
              <a:t>Top 10 States with most Breweries</a:t>
            </a:r>
            <a:endParaRPr b="1">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88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Median Alcohol By Volume (ABV) by State</a:t>
            </a:r>
            <a:endParaRPr dirty="0">
              <a:solidFill>
                <a:srgbClr val="1F1F1F"/>
              </a:solidFill>
              <a:latin typeface="Playfair Display"/>
              <a:ea typeface="Playfair Display"/>
              <a:cs typeface="Playfair Display"/>
              <a:sym typeface="Playfair Display"/>
            </a:endParaRPr>
          </a:p>
        </p:txBody>
      </p:sp>
      <p:pic>
        <p:nvPicPr>
          <p:cNvPr id="71" name="Google Shape;71;p15"/>
          <p:cNvPicPr preferRelativeResize="0"/>
          <p:nvPr/>
        </p:nvPicPr>
        <p:blipFill>
          <a:blip r:embed="rId3">
            <a:alphaModFix/>
          </a:blip>
          <a:stretch>
            <a:fillRect/>
          </a:stretch>
        </p:blipFill>
        <p:spPr>
          <a:xfrm>
            <a:off x="120550" y="1376300"/>
            <a:ext cx="6509752" cy="2920101"/>
          </a:xfrm>
          <a:prstGeom prst="rect">
            <a:avLst/>
          </a:prstGeom>
          <a:noFill/>
          <a:ln>
            <a:noFill/>
          </a:ln>
        </p:spPr>
      </p:pic>
      <p:sp>
        <p:nvSpPr>
          <p:cNvPr id="72" name="Google Shape;72;p15"/>
          <p:cNvSpPr txBox="1"/>
          <p:nvPr/>
        </p:nvSpPr>
        <p:spPr>
          <a:xfrm>
            <a:off x="707100" y="4527900"/>
            <a:ext cx="741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mbria"/>
                <a:ea typeface="Cambria"/>
                <a:cs typeface="Cambria"/>
                <a:sym typeface="Cambria"/>
              </a:rPr>
              <a:t>Top 10 Highest Median ABV by State: Maine, Colorado, Oklahoma, Florida, Georgia, West Virginia, New Mexico, North Carolina, Connecticut, Alabama</a:t>
            </a:r>
            <a:endParaRPr>
              <a:latin typeface="Cambria"/>
              <a:ea typeface="Cambria"/>
              <a:cs typeface="Cambria"/>
              <a:sym typeface="Cambria"/>
            </a:endParaRPr>
          </a:p>
        </p:txBody>
      </p:sp>
      <p:sp>
        <p:nvSpPr>
          <p:cNvPr id="73" name="Google Shape;73;p15"/>
          <p:cNvSpPr txBox="1"/>
          <p:nvPr/>
        </p:nvSpPr>
        <p:spPr>
          <a:xfrm>
            <a:off x="6772138" y="1241025"/>
            <a:ext cx="2240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mbria"/>
                <a:ea typeface="Cambria"/>
                <a:cs typeface="Cambria"/>
                <a:sym typeface="Cambria"/>
              </a:rPr>
              <a:t>Top 10 States with highest Median ABV</a:t>
            </a:r>
            <a:endParaRPr b="1">
              <a:latin typeface="Cambria"/>
              <a:ea typeface="Cambria"/>
              <a:cs typeface="Cambria"/>
              <a:sym typeface="Cambria"/>
            </a:endParaRPr>
          </a:p>
        </p:txBody>
      </p:sp>
      <p:pic>
        <p:nvPicPr>
          <p:cNvPr id="74" name="Google Shape;74;p15"/>
          <p:cNvPicPr preferRelativeResize="0"/>
          <p:nvPr/>
        </p:nvPicPr>
        <p:blipFill>
          <a:blip r:embed="rId4">
            <a:alphaModFix/>
          </a:blip>
          <a:stretch>
            <a:fillRect/>
          </a:stretch>
        </p:blipFill>
        <p:spPr>
          <a:xfrm>
            <a:off x="6717938" y="1950325"/>
            <a:ext cx="2348825" cy="177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88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Median International Bitterness U</a:t>
            </a:r>
            <a:r>
              <a:rPr lang="en-US" dirty="0">
                <a:solidFill>
                  <a:srgbClr val="1F1F1F"/>
                </a:solidFill>
                <a:latin typeface="Playfair Display"/>
                <a:ea typeface="Playfair Display"/>
                <a:cs typeface="Playfair Display"/>
                <a:sym typeface="Playfair Display"/>
              </a:rPr>
              <a:t>n</a:t>
            </a:r>
            <a:r>
              <a:rPr lang="en" dirty="0">
                <a:solidFill>
                  <a:srgbClr val="1F1F1F"/>
                </a:solidFill>
                <a:latin typeface="Playfair Display"/>
                <a:ea typeface="Playfair Display"/>
                <a:cs typeface="Playfair Display"/>
                <a:sym typeface="Playfair Display"/>
              </a:rPr>
              <a:t>it (IBU) by State</a:t>
            </a:r>
            <a:endParaRPr dirty="0">
              <a:solidFill>
                <a:srgbClr val="1F1F1F"/>
              </a:solidFill>
              <a:latin typeface="Playfair Display"/>
              <a:ea typeface="Playfair Display"/>
              <a:cs typeface="Playfair Display"/>
              <a:sym typeface="Playfair Display"/>
            </a:endParaRPr>
          </a:p>
        </p:txBody>
      </p:sp>
      <p:pic>
        <p:nvPicPr>
          <p:cNvPr id="80" name="Google Shape;80;p16"/>
          <p:cNvPicPr preferRelativeResize="0"/>
          <p:nvPr/>
        </p:nvPicPr>
        <p:blipFill>
          <a:blip r:embed="rId3">
            <a:alphaModFix/>
          </a:blip>
          <a:stretch>
            <a:fillRect/>
          </a:stretch>
        </p:blipFill>
        <p:spPr>
          <a:xfrm>
            <a:off x="120550" y="1376300"/>
            <a:ext cx="6509752" cy="2973575"/>
          </a:xfrm>
          <a:prstGeom prst="rect">
            <a:avLst/>
          </a:prstGeom>
          <a:noFill/>
          <a:ln>
            <a:noFill/>
          </a:ln>
        </p:spPr>
      </p:pic>
      <p:sp>
        <p:nvSpPr>
          <p:cNvPr id="81" name="Google Shape;81;p16"/>
          <p:cNvSpPr txBox="1"/>
          <p:nvPr/>
        </p:nvSpPr>
        <p:spPr>
          <a:xfrm>
            <a:off x="718525" y="4459450"/>
            <a:ext cx="741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mbria"/>
                <a:ea typeface="Cambria"/>
                <a:cs typeface="Cambria"/>
                <a:sym typeface="Cambria"/>
              </a:rPr>
              <a:t>Top 10 Highest Median ABV by State: Maine, West Virginia, Florida, Georgia, Delaware, New Mexico, New Hampshire, Washington D.C., New York, Arkansas</a:t>
            </a:r>
            <a:endParaRPr>
              <a:latin typeface="Cambria"/>
              <a:ea typeface="Cambria"/>
              <a:cs typeface="Cambria"/>
              <a:sym typeface="Cambria"/>
            </a:endParaRPr>
          </a:p>
        </p:txBody>
      </p:sp>
      <p:pic>
        <p:nvPicPr>
          <p:cNvPr id="82" name="Google Shape;82;p16"/>
          <p:cNvPicPr preferRelativeResize="0"/>
          <p:nvPr/>
        </p:nvPicPr>
        <p:blipFill>
          <a:blip r:embed="rId4">
            <a:alphaModFix/>
          </a:blip>
          <a:stretch>
            <a:fillRect/>
          </a:stretch>
        </p:blipFill>
        <p:spPr>
          <a:xfrm>
            <a:off x="6730775" y="2062975"/>
            <a:ext cx="2244476" cy="1600200"/>
          </a:xfrm>
          <a:prstGeom prst="rect">
            <a:avLst/>
          </a:prstGeom>
          <a:noFill/>
          <a:ln>
            <a:noFill/>
          </a:ln>
        </p:spPr>
      </p:pic>
      <p:sp>
        <p:nvSpPr>
          <p:cNvPr id="83" name="Google Shape;83;p16"/>
          <p:cNvSpPr txBox="1"/>
          <p:nvPr/>
        </p:nvSpPr>
        <p:spPr>
          <a:xfrm>
            <a:off x="6772138" y="1241025"/>
            <a:ext cx="2240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ambria"/>
                <a:ea typeface="Cambria"/>
                <a:cs typeface="Cambria"/>
                <a:sym typeface="Cambria"/>
              </a:rPr>
              <a:t>Top 10 States with highest Median IBU</a:t>
            </a:r>
            <a:endParaRPr b="1" dirty="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Max ABV &amp; IBU</a:t>
            </a:r>
            <a:endParaRPr dirty="0">
              <a:solidFill>
                <a:srgbClr val="1F1F1F"/>
              </a:solidFill>
              <a:latin typeface="Playfair Display"/>
              <a:ea typeface="Playfair Display"/>
              <a:cs typeface="Playfair Display"/>
              <a:sym typeface="Playfair Display"/>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mbria"/>
                <a:ea typeface="Cambria"/>
                <a:cs typeface="Cambria"/>
                <a:sym typeface="Cambria"/>
              </a:rPr>
              <a:t>Max ABV State: CO - “Upslope Brewing Company” </a:t>
            </a:r>
            <a:endParaRPr>
              <a:latin typeface="Cambria"/>
              <a:ea typeface="Cambria"/>
              <a:cs typeface="Cambria"/>
              <a:sym typeface="Cambria"/>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latin typeface="Cambria"/>
                <a:ea typeface="Cambria"/>
                <a:cs typeface="Cambria"/>
                <a:sym typeface="Cambria"/>
              </a:rPr>
              <a:t>Max IBU State: OR - “Astoria Brewing Company”</a:t>
            </a:r>
            <a:endParaRPr>
              <a:latin typeface="Cambria"/>
              <a:ea typeface="Cambria"/>
              <a:cs typeface="Cambria"/>
              <a:sym typeface="Cambria"/>
            </a:endParaRPr>
          </a:p>
          <a:p>
            <a:pPr marL="0" lvl="0" indent="0" algn="l" rtl="0">
              <a:spcBef>
                <a:spcPts val="1200"/>
              </a:spcBef>
              <a:spcAft>
                <a:spcPts val="1200"/>
              </a:spcAft>
              <a:buNone/>
            </a:pPr>
            <a:endParaRPr/>
          </a:p>
        </p:txBody>
      </p:sp>
      <p:pic>
        <p:nvPicPr>
          <p:cNvPr id="90" name="Google Shape;90;p17"/>
          <p:cNvPicPr preferRelativeResize="0"/>
          <p:nvPr/>
        </p:nvPicPr>
        <p:blipFill>
          <a:blip r:embed="rId3">
            <a:alphaModFix/>
          </a:blip>
          <a:stretch>
            <a:fillRect/>
          </a:stretch>
        </p:blipFill>
        <p:spPr>
          <a:xfrm>
            <a:off x="311700" y="3044100"/>
            <a:ext cx="8348902" cy="460657"/>
          </a:xfrm>
          <a:prstGeom prst="rect">
            <a:avLst/>
          </a:prstGeom>
          <a:noFill/>
          <a:ln>
            <a:noFill/>
          </a:ln>
        </p:spPr>
      </p:pic>
      <p:pic>
        <p:nvPicPr>
          <p:cNvPr id="91" name="Google Shape;91;p17"/>
          <p:cNvPicPr preferRelativeResize="0"/>
          <p:nvPr/>
        </p:nvPicPr>
        <p:blipFill>
          <a:blip r:embed="rId4">
            <a:alphaModFix/>
          </a:blip>
          <a:stretch>
            <a:fillRect/>
          </a:stretch>
        </p:blipFill>
        <p:spPr>
          <a:xfrm>
            <a:off x="311700" y="1772850"/>
            <a:ext cx="8348901" cy="5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F1F1F"/>
                </a:solidFill>
                <a:latin typeface="Playfair Display"/>
                <a:ea typeface="Playfair Display"/>
                <a:cs typeface="Playfair Display"/>
                <a:sym typeface="Playfair Display"/>
              </a:rPr>
              <a:t>ABV - Statistics &amp; Distribution</a:t>
            </a:r>
            <a:endParaRPr>
              <a:solidFill>
                <a:srgbClr val="1F1F1F"/>
              </a:solidFill>
              <a:latin typeface="Playfair Display"/>
              <a:ea typeface="Playfair Display"/>
              <a:cs typeface="Playfair Display"/>
              <a:sym typeface="Playfair Display"/>
            </a:endParaRPr>
          </a:p>
        </p:txBody>
      </p:sp>
      <p:pic>
        <p:nvPicPr>
          <p:cNvPr id="97" name="Google Shape;97;p18"/>
          <p:cNvPicPr preferRelativeResize="0"/>
          <p:nvPr/>
        </p:nvPicPr>
        <p:blipFill>
          <a:blip r:embed="rId3">
            <a:alphaModFix/>
          </a:blip>
          <a:stretch>
            <a:fillRect/>
          </a:stretch>
        </p:blipFill>
        <p:spPr>
          <a:xfrm>
            <a:off x="387050" y="1323409"/>
            <a:ext cx="3676200" cy="2443435"/>
          </a:xfrm>
          <a:prstGeom prst="rect">
            <a:avLst/>
          </a:prstGeom>
          <a:noFill/>
          <a:ln>
            <a:noFill/>
          </a:ln>
        </p:spPr>
      </p:pic>
      <p:sp>
        <p:nvSpPr>
          <p:cNvPr id="98" name="Google Shape;98;p18"/>
          <p:cNvSpPr txBox="1">
            <a:spLocks noGrp="1"/>
          </p:cNvSpPr>
          <p:nvPr>
            <p:ph type="body" idx="2"/>
          </p:nvPr>
        </p:nvSpPr>
        <p:spPr>
          <a:xfrm>
            <a:off x="387050" y="4005625"/>
            <a:ext cx="5429400" cy="486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latin typeface="Cambria"/>
                <a:ea typeface="Cambria"/>
                <a:cs typeface="Cambria"/>
                <a:sym typeface="Cambria"/>
              </a:rPr>
              <a:t>Distribution of the ABV is slightly skewed to the right. </a:t>
            </a:r>
            <a:endParaRPr>
              <a:latin typeface="Cambria"/>
              <a:ea typeface="Cambria"/>
              <a:cs typeface="Cambria"/>
              <a:sym typeface="Cambria"/>
            </a:endParaRPr>
          </a:p>
        </p:txBody>
      </p:sp>
      <p:sp>
        <p:nvSpPr>
          <p:cNvPr id="99" name="Google Shape;99;p18"/>
          <p:cNvSpPr txBox="1"/>
          <p:nvPr/>
        </p:nvSpPr>
        <p:spPr>
          <a:xfrm>
            <a:off x="4063250" y="3820091"/>
            <a:ext cx="4298400" cy="1323409"/>
          </a:xfrm>
          <a:prstGeom prst="rect">
            <a:avLst/>
          </a:prstGeom>
          <a:noFill/>
          <a:ln>
            <a:noFill/>
          </a:ln>
        </p:spPr>
        <p:txBody>
          <a:bodyPr spcFirstLastPara="1" wrap="square" lIns="91425" tIns="91425" rIns="91425" bIns="91425" numCol="2" anchor="t" anchorCtr="0">
            <a:spAutoFit/>
          </a:bodyPr>
          <a:lstStyle/>
          <a:p>
            <a:pPr marL="457200" lvl="0" indent="0" algn="l" rtl="0">
              <a:spcBef>
                <a:spcPts val="0"/>
              </a:spcBef>
              <a:spcAft>
                <a:spcPts val="0"/>
              </a:spcAft>
              <a:buNone/>
            </a:pPr>
            <a:r>
              <a:rPr lang="en" dirty="0">
                <a:latin typeface="Cambria"/>
                <a:ea typeface="Cambria"/>
                <a:cs typeface="Cambria"/>
                <a:sym typeface="Cambria"/>
              </a:rPr>
              <a:t>Summary Statistics:</a:t>
            </a:r>
            <a:endParaRPr dirty="0">
              <a:latin typeface="Cambria"/>
              <a:ea typeface="Cambria"/>
              <a:cs typeface="Cambria"/>
              <a:sym typeface="Cambria"/>
            </a:endParaRPr>
          </a:p>
          <a:p>
            <a:pPr marL="457200" lvl="0" indent="-330200" algn="l" rtl="0">
              <a:spcBef>
                <a:spcPts val="0"/>
              </a:spcBef>
              <a:spcAft>
                <a:spcPts val="0"/>
              </a:spcAft>
              <a:buSzPts val="1600"/>
              <a:buFont typeface="Cambria"/>
              <a:buChar char="●"/>
            </a:pPr>
            <a:r>
              <a:rPr lang="en" sz="1200" dirty="0">
                <a:latin typeface="Cambria"/>
                <a:ea typeface="Cambria"/>
                <a:cs typeface="Cambria"/>
                <a:sym typeface="Cambria"/>
              </a:rPr>
              <a:t>Min = .001  or .1%</a:t>
            </a:r>
            <a:endParaRPr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r>
              <a:rPr lang="en" sz="1200" dirty="0">
                <a:latin typeface="Cambria"/>
                <a:ea typeface="Cambria"/>
                <a:cs typeface="Cambria"/>
                <a:sym typeface="Cambria"/>
              </a:rPr>
              <a:t>Max= .128 or 12.8%</a:t>
            </a:r>
            <a:endParaRPr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r>
              <a:rPr lang="en" sz="1200" dirty="0">
                <a:latin typeface="Cambria"/>
                <a:ea typeface="Cambria"/>
                <a:cs typeface="Cambria"/>
                <a:sym typeface="Cambria"/>
              </a:rPr>
              <a:t>1st Quartile= .05 or 5%</a:t>
            </a:r>
            <a:endParaRPr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endParaRPr lang="en"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endParaRPr lang="en"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endParaRPr lang="en"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r>
              <a:rPr lang="en" sz="1200" dirty="0">
                <a:latin typeface="Cambria"/>
                <a:ea typeface="Cambria"/>
                <a:cs typeface="Cambria"/>
                <a:sym typeface="Cambria"/>
              </a:rPr>
              <a:t>Median= .0565 or 5.65%</a:t>
            </a:r>
            <a:endParaRPr sz="1200" dirty="0">
              <a:latin typeface="Cambria"/>
              <a:ea typeface="Cambria"/>
              <a:cs typeface="Cambria"/>
              <a:sym typeface="Cambria"/>
            </a:endParaRPr>
          </a:p>
          <a:p>
            <a:pPr marL="457200" lvl="0" indent="-330200" algn="l" rtl="0">
              <a:spcBef>
                <a:spcPts val="0"/>
              </a:spcBef>
              <a:spcAft>
                <a:spcPts val="0"/>
              </a:spcAft>
              <a:buSzPts val="1600"/>
              <a:buFont typeface="Cambria"/>
              <a:buChar char="●"/>
            </a:pPr>
            <a:r>
              <a:rPr lang="en" sz="1200" dirty="0">
                <a:latin typeface="Cambria"/>
                <a:ea typeface="Cambria"/>
                <a:cs typeface="Cambria"/>
                <a:sym typeface="Cambria"/>
              </a:rPr>
              <a:t>3rd Quartile= .067 or 6.7% </a:t>
            </a:r>
            <a:endParaRPr sz="1200" dirty="0">
              <a:latin typeface="Cambria"/>
              <a:ea typeface="Cambria"/>
              <a:cs typeface="Cambria"/>
              <a:sym typeface="Cambria"/>
            </a:endParaRPr>
          </a:p>
        </p:txBody>
      </p:sp>
      <p:pic>
        <p:nvPicPr>
          <p:cNvPr id="3" name="Picture 2" descr="Chart, bar chart, histogram&#10;&#10;Description automatically generated">
            <a:extLst>
              <a:ext uri="{FF2B5EF4-FFF2-40B4-BE49-F238E27FC236}">
                <a16:creationId xmlns:a16="http://schemas.microsoft.com/office/drawing/2014/main" id="{FDFD98D9-06F3-F3A3-7074-2A5B3AD67885}"/>
              </a:ext>
            </a:extLst>
          </p:cNvPr>
          <p:cNvPicPr>
            <a:picLocks noChangeAspect="1"/>
          </p:cNvPicPr>
          <p:nvPr/>
        </p:nvPicPr>
        <p:blipFill>
          <a:blip r:embed="rId4"/>
          <a:stretch>
            <a:fillRect/>
          </a:stretch>
        </p:blipFill>
        <p:spPr>
          <a:xfrm>
            <a:off x="4372736" y="1555928"/>
            <a:ext cx="4274463" cy="2031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1F1F1F"/>
                </a:solidFill>
                <a:latin typeface="Playfair Display"/>
                <a:ea typeface="Playfair Display"/>
                <a:cs typeface="Playfair Display"/>
                <a:sym typeface="Playfair Display"/>
              </a:rPr>
              <a:t>ABV vs. IBU</a:t>
            </a:r>
            <a:endParaRPr dirty="0">
              <a:solidFill>
                <a:srgbClr val="1F1F1F"/>
              </a:solidFill>
              <a:latin typeface="Playfair Display"/>
              <a:ea typeface="Playfair Display"/>
              <a:cs typeface="Playfair Display"/>
              <a:sym typeface="Playfair Display"/>
            </a:endParaRPr>
          </a:p>
        </p:txBody>
      </p:sp>
      <p:sp>
        <p:nvSpPr>
          <p:cNvPr id="105" name="Google Shape;105;p19"/>
          <p:cNvSpPr txBox="1"/>
          <p:nvPr/>
        </p:nvSpPr>
        <p:spPr>
          <a:xfrm>
            <a:off x="996888" y="4810425"/>
            <a:ext cx="709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Cambria"/>
                <a:ea typeface="Cambria"/>
                <a:cs typeface="Cambria"/>
                <a:sym typeface="Cambria"/>
              </a:rPr>
              <a:t>Legend Measure - - Low(.00 to .049), Medium(.05 to .089), High(.09 to .13), No N/A values included</a:t>
            </a:r>
            <a:endParaRPr sz="1200">
              <a:latin typeface="Cambria"/>
              <a:ea typeface="Cambria"/>
              <a:cs typeface="Cambria"/>
              <a:sym typeface="Cambria"/>
            </a:endParaRPr>
          </a:p>
        </p:txBody>
      </p:sp>
      <p:pic>
        <p:nvPicPr>
          <p:cNvPr id="106" name="Google Shape;106;p19"/>
          <p:cNvPicPr preferRelativeResize="0"/>
          <p:nvPr/>
        </p:nvPicPr>
        <p:blipFill>
          <a:blip r:embed="rId3">
            <a:alphaModFix/>
          </a:blip>
          <a:stretch>
            <a:fillRect/>
          </a:stretch>
        </p:blipFill>
        <p:spPr>
          <a:xfrm>
            <a:off x="719800" y="1170125"/>
            <a:ext cx="7647990" cy="34879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1994374"/>
            <a:ext cx="8520600" cy="140537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rgbClr val="1F1F1F"/>
                </a:solidFill>
                <a:latin typeface="Playfair Display"/>
                <a:ea typeface="Playfair Display"/>
                <a:cs typeface="Playfair Display"/>
                <a:sym typeface="Playfair Display"/>
              </a:rPr>
              <a:t>Ale’s and IPA’s: Can we identify the difference using ABV, IBU and Beer Names?</a:t>
            </a:r>
            <a:endParaRPr dirty="0">
              <a:solidFill>
                <a:srgbClr val="1F1F1F"/>
              </a:solidFill>
              <a:latin typeface="Playfair Display"/>
              <a:ea typeface="Playfair Display"/>
              <a:cs typeface="Playfair Display"/>
              <a:sym typeface="Playfair Display"/>
            </a:endParaRPr>
          </a:p>
        </p:txBody>
      </p:sp>
      <p:sp>
        <p:nvSpPr>
          <p:cNvPr id="4" name="Google Shape;104;p19">
            <a:extLst>
              <a:ext uri="{FF2B5EF4-FFF2-40B4-BE49-F238E27FC236}">
                <a16:creationId xmlns:a16="http://schemas.microsoft.com/office/drawing/2014/main" id="{0D8A1B0F-7720-0B54-E95C-D98E5F36DE4A}"/>
              </a:ext>
            </a:extLst>
          </p:cNvPr>
          <p:cNvSpPr txBox="1">
            <a:spLocks/>
          </p:cNvSpPr>
          <p:nvPr/>
        </p:nvSpPr>
        <p:spPr>
          <a:xfrm>
            <a:off x="311700" y="3111574"/>
            <a:ext cx="8520600" cy="82682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pPr marL="114300" marR="0" lvl="0" algn="l" defTabSz="914400" rtl="0" eaLnBrk="1" fontAlgn="auto" latinLnBrk="0" hangingPunct="1">
              <a:lnSpc>
                <a:spcPct val="115000"/>
              </a:lnSpc>
              <a:spcBef>
                <a:spcPts val="0"/>
              </a:spcBef>
              <a:spcAft>
                <a:spcPts val="0"/>
              </a:spcAft>
              <a:buClr>
                <a:srgbClr val="666666"/>
              </a:buClr>
              <a:buSzPts val="1800"/>
              <a:tabLst/>
              <a:defRPr/>
            </a:pPr>
            <a:r>
              <a:rPr kumimoji="0" lang="en-US" sz="1200" b="0" i="0" u="none" strike="noStrike" kern="0" cap="none" spc="0" normalizeH="0" baseline="0" noProof="0" dirty="0">
                <a:ln>
                  <a:noFill/>
                </a:ln>
                <a:solidFill>
                  <a:srgbClr val="D9D9D9">
                    <a:lumMod val="10000"/>
                  </a:srgbClr>
                </a:solidFill>
                <a:effectLst/>
                <a:uLnTx/>
                <a:uFillTx/>
                <a:latin typeface="Proxima Nova"/>
                <a:sym typeface="Proxima Nova"/>
              </a:rPr>
              <a:t>The first step we took to achieve an accurate measure was to impute the mean ABV and IBU for beers with NA values by taking the mean of each Style of beer. Those that could not be calculated where given a value of zero.</a:t>
            </a:r>
          </a:p>
        </p:txBody>
      </p:sp>
    </p:spTree>
    <p:extLst>
      <p:ext uri="{BB962C8B-B14F-4D97-AF65-F5344CB8AC3E}">
        <p14:creationId xmlns:p14="http://schemas.microsoft.com/office/powerpoint/2010/main" val="381267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1F1F1F"/>
                </a:solidFill>
                <a:latin typeface="Playfair Display"/>
                <a:ea typeface="Playfair Display"/>
                <a:cs typeface="Playfair Display"/>
                <a:sym typeface="Playfair Display"/>
              </a:rPr>
              <a:t>K-Nearest Neighbors Test For Ale’s and IPA</a:t>
            </a:r>
            <a:endParaRPr b="1" dirty="0">
              <a:solidFill>
                <a:srgbClr val="1F1F1F"/>
              </a:solidFill>
              <a:latin typeface="Playfair Display"/>
              <a:ea typeface="Playfair Display"/>
              <a:cs typeface="Playfair Display"/>
              <a:sym typeface="Playfair Display"/>
            </a:endParaRPr>
          </a:p>
        </p:txBody>
      </p:sp>
      <p:pic>
        <p:nvPicPr>
          <p:cNvPr id="3" name="Picture 2" descr="Chart&#10;&#10;Description automatically generated">
            <a:extLst>
              <a:ext uri="{FF2B5EF4-FFF2-40B4-BE49-F238E27FC236}">
                <a16:creationId xmlns:a16="http://schemas.microsoft.com/office/drawing/2014/main" id="{CEB44F01-F022-12E2-F0A4-56839476E61A}"/>
              </a:ext>
            </a:extLst>
          </p:cNvPr>
          <p:cNvPicPr>
            <a:picLocks noChangeAspect="1"/>
          </p:cNvPicPr>
          <p:nvPr/>
        </p:nvPicPr>
        <p:blipFill>
          <a:blip r:embed="rId3"/>
          <a:stretch>
            <a:fillRect/>
          </a:stretch>
        </p:blipFill>
        <p:spPr>
          <a:xfrm>
            <a:off x="710892" y="1771259"/>
            <a:ext cx="3637908" cy="2242546"/>
          </a:xfrm>
          <a:prstGeom prst="rect">
            <a:avLst/>
          </a:prstGeom>
        </p:spPr>
      </p:pic>
      <p:pic>
        <p:nvPicPr>
          <p:cNvPr id="5" name="Picture 4" descr="A black and white document&#10;&#10;Description automatically generated with low confidence">
            <a:extLst>
              <a:ext uri="{FF2B5EF4-FFF2-40B4-BE49-F238E27FC236}">
                <a16:creationId xmlns:a16="http://schemas.microsoft.com/office/drawing/2014/main" id="{62B8DF0F-E0B2-97AB-7F44-2AB2375362DC}"/>
              </a:ext>
            </a:extLst>
          </p:cNvPr>
          <p:cNvPicPr>
            <a:picLocks noChangeAspect="1"/>
          </p:cNvPicPr>
          <p:nvPr/>
        </p:nvPicPr>
        <p:blipFill>
          <a:blip r:embed="rId4"/>
          <a:stretch>
            <a:fillRect/>
          </a:stretch>
        </p:blipFill>
        <p:spPr>
          <a:xfrm>
            <a:off x="5126572" y="1160513"/>
            <a:ext cx="2664855" cy="3464038"/>
          </a:xfrm>
          <a:prstGeom prst="rect">
            <a:avLst/>
          </a:prstGeom>
        </p:spPr>
      </p:pic>
      <p:sp>
        <p:nvSpPr>
          <p:cNvPr id="6" name="Google Shape;83;p16">
            <a:extLst>
              <a:ext uri="{FF2B5EF4-FFF2-40B4-BE49-F238E27FC236}">
                <a16:creationId xmlns:a16="http://schemas.microsoft.com/office/drawing/2014/main" id="{4AF54BF5-5FDB-8C2A-C033-AF503D353347}"/>
              </a:ext>
            </a:extLst>
          </p:cNvPr>
          <p:cNvSpPr txBox="1"/>
          <p:nvPr/>
        </p:nvSpPr>
        <p:spPr>
          <a:xfrm>
            <a:off x="710892" y="1401957"/>
            <a:ext cx="3637908" cy="369302"/>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200" dirty="0">
                <a:latin typeface="Cambria"/>
                <a:ea typeface="Cambria"/>
                <a:cs typeface="Cambria"/>
                <a:sym typeface="Cambria"/>
              </a:rPr>
              <a:t>Visualization of KNN Test</a:t>
            </a:r>
          </a:p>
        </p:txBody>
      </p:sp>
      <p:sp>
        <p:nvSpPr>
          <p:cNvPr id="7" name="Rectangle 6">
            <a:extLst>
              <a:ext uri="{FF2B5EF4-FFF2-40B4-BE49-F238E27FC236}">
                <a16:creationId xmlns:a16="http://schemas.microsoft.com/office/drawing/2014/main" id="{5CE27B54-27EE-7661-2969-9E7E11292062}"/>
              </a:ext>
            </a:extLst>
          </p:cNvPr>
          <p:cNvSpPr/>
          <p:nvPr/>
        </p:nvSpPr>
        <p:spPr>
          <a:xfrm>
            <a:off x="6004800" y="2052000"/>
            <a:ext cx="993600" cy="15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E47A6C-FF53-1212-C1BE-57CC4CD896C0}"/>
              </a:ext>
            </a:extLst>
          </p:cNvPr>
          <p:cNvSpPr/>
          <p:nvPr/>
        </p:nvSpPr>
        <p:spPr>
          <a:xfrm>
            <a:off x="5862000" y="3180066"/>
            <a:ext cx="1078800" cy="15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F30AC3-6D71-EB16-F137-A316ADFBC078}"/>
              </a:ext>
            </a:extLst>
          </p:cNvPr>
          <p:cNvSpPr/>
          <p:nvPr/>
        </p:nvSpPr>
        <p:spPr>
          <a:xfrm>
            <a:off x="5588400" y="4071553"/>
            <a:ext cx="1374000" cy="15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2508802-02C0-3CD9-B158-B9135C47A00A}"/>
              </a:ext>
            </a:extLst>
          </p:cNvPr>
          <p:cNvSpPr/>
          <p:nvPr/>
        </p:nvSpPr>
        <p:spPr>
          <a:xfrm>
            <a:off x="5862000" y="3322854"/>
            <a:ext cx="1078800" cy="15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83;p16">
            <a:extLst>
              <a:ext uri="{FF2B5EF4-FFF2-40B4-BE49-F238E27FC236}">
                <a16:creationId xmlns:a16="http://schemas.microsoft.com/office/drawing/2014/main" id="{3A73A0CC-E6B6-E9FA-DA0E-58288C7E527E}"/>
              </a:ext>
            </a:extLst>
          </p:cNvPr>
          <p:cNvSpPr txBox="1"/>
          <p:nvPr/>
        </p:nvSpPr>
        <p:spPr>
          <a:xfrm>
            <a:off x="710892" y="4013805"/>
            <a:ext cx="3637908" cy="52319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100" dirty="0" err="1">
                <a:latin typeface="Cambria"/>
                <a:ea typeface="Cambria"/>
                <a:cs typeface="Cambria"/>
                <a:sym typeface="Cambria"/>
              </a:rPr>
              <a:t>Set.Seed</a:t>
            </a:r>
            <a:r>
              <a:rPr lang="en-US" sz="1100" dirty="0">
                <a:latin typeface="Cambria"/>
                <a:ea typeface="Cambria"/>
                <a:cs typeface="Cambria"/>
                <a:sym typeface="Cambria"/>
              </a:rPr>
              <a:t>(200)</a:t>
            </a:r>
          </a:p>
          <a:p>
            <a:pPr marL="0" lvl="0" indent="0" rtl="0">
              <a:spcBef>
                <a:spcPts val="0"/>
              </a:spcBef>
              <a:spcAft>
                <a:spcPts val="0"/>
              </a:spcAft>
              <a:buNone/>
            </a:pPr>
            <a:r>
              <a:rPr lang="en-US" sz="1100" dirty="0">
                <a:latin typeface="Cambria"/>
                <a:ea typeface="Cambria"/>
                <a:cs typeface="Cambria"/>
                <a:sym typeface="Cambria"/>
              </a:rPr>
              <a:t>Max KNN of 36, with Max Accuracy of .8942 or  89.42%</a:t>
            </a:r>
          </a:p>
        </p:txBody>
      </p:sp>
    </p:spTree>
    <p:extLst>
      <p:ext uri="{BB962C8B-B14F-4D97-AF65-F5344CB8AC3E}">
        <p14:creationId xmlns:p14="http://schemas.microsoft.com/office/powerpoint/2010/main" val="2712360268"/>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Alfa Slab One</vt:lpstr>
      <vt:lpstr>Proxima Nova</vt:lpstr>
      <vt:lpstr>Arial</vt:lpstr>
      <vt:lpstr>Playfair Display</vt:lpstr>
      <vt:lpstr>Cambria</vt:lpstr>
      <vt:lpstr>Gameday</vt:lpstr>
      <vt:lpstr>Beers &amp; Breweries </vt:lpstr>
      <vt:lpstr>Count of Breweries in each State</vt:lpstr>
      <vt:lpstr>Median Alcohol By Volume (ABV) by State</vt:lpstr>
      <vt:lpstr>Median International Bitterness Unit (IBU) by State</vt:lpstr>
      <vt:lpstr>Max ABV &amp; IBU</vt:lpstr>
      <vt:lpstr>ABV - Statistics &amp; Distribution</vt:lpstr>
      <vt:lpstr>ABV vs. IBU</vt:lpstr>
      <vt:lpstr>Ale’s and IPA’s: Can we identify the difference using ABV, IBU and Beer Names?</vt:lpstr>
      <vt:lpstr>K-Nearest Neighbors Test For Ale’s and IPA</vt:lpstr>
      <vt:lpstr>Predicting ABV and IBU based on Name Types</vt:lpstr>
      <vt:lpstr>Predicting ABV and IBU based on Name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&amp; Breweries </dc:title>
  <cp:lastModifiedBy>Jack Kortokrax</cp:lastModifiedBy>
  <cp:revision>1</cp:revision>
  <dcterms:modified xsi:type="dcterms:W3CDTF">2022-10-22T18:17:24Z</dcterms:modified>
</cp:coreProperties>
</file>