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f4c234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df4c234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f4c234a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f4c234a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f4c234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f4c234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df4c234a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df4c234a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f4c234a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f4c234a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f4c234a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f4c234a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e78299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e78299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f4c234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f4c234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Speed - koristi hadoop klaster za izvrsenje aplikacije ali moze da koristi i drugi HDF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In-memory computing - Podaci se cuvaju u RAM memoriji radi brzeg pristupa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Advanced Analytics - Osim map reduce podrzava i izvrsenje SQL kverija, graf algoritme, 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Lazy evaluation - Izracunavanje samo kada nam trebaju podaci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Real-time stream processing - Rad sa stream podacima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Fault tolerance - korsti se RDD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f4c234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f4c234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COre - ostnova za paralelno i distribuirano procesiranje velike kolicine podataka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Streaming - Komponenta koja omogucava procesiranje strimova podataka u realnom vremenu otporna na greske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SQL - Omogucava kverovanje i obradu podataka pomocu SQL upita ili HIve upta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GraphX - podrska za graf paralelno procesiranje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MLlib - Podrska za Machine learning u sparku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f4c234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f4c234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f4c234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f4c234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Omogucava distribuiranu obradu koja je otporna na greske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Podaci se dele na chunkove koji se distribuiraju razlicitim cvorovima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Ako padne cvor moguc je oporavan i izracunavanje rezultata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f4c234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f4c234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Transformacije - kreiranje RDDa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Primenjuju se na RDD radi izracunavanja i vracanja dobijenog rezultata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f4c234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f4c234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f4c234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f4c234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BigData - Apache Spark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Julije Kostov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71900" y="1919075"/>
            <a:ext cx="2626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299" y="1867300"/>
            <a:ext cx="5595400" cy="32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50" y="1919076"/>
            <a:ext cx="8035800" cy="31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525" y="1847025"/>
            <a:ext cx="6518849" cy="32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00" y="1856400"/>
            <a:ext cx="5784000" cy="31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perfomance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25" y="1919075"/>
            <a:ext cx="6694250" cy="31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Hvala na pažnji!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3958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Large-scale traffic and weather event</a:t>
            </a:r>
            <a:r>
              <a:rPr lang="en"/>
              <a:t>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Traffic events: accident, broken vehicle, congestion, construction, event, lane blocked, flow incident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30125"/>
            <a:ext cx="4408502" cy="2088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</a:t>
            </a:r>
            <a:r>
              <a:rPr lang="en"/>
              <a:t>nified analytics engine for large-scale data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In-memory computing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Analytics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 evaluation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stream processing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Fault tolerance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500" y="0"/>
            <a:ext cx="3230450" cy="16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ecosystem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Apache Spark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Spark Streaming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Spark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MLlib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946" y="2231325"/>
            <a:ext cx="4272949" cy="20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architecture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000" y="2035037"/>
            <a:ext cx="4257999" cy="24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Resilient Distributed Dataset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In-memory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Fault tolerant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Distributed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875" y="2123550"/>
            <a:ext cx="4572001" cy="204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 Operations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Actions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525" y="2449050"/>
            <a:ext cx="4117699" cy="14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.NET Core and Apache Spark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Cross-platform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400" y="2928800"/>
            <a:ext cx="3709125" cy="17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71" y="3188271"/>
            <a:ext cx="3890076" cy="14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 .NET Core Apache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851" y="1919074"/>
            <a:ext cx="4374300" cy="28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