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7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3501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0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143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7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755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767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2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83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02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03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22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10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91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20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962D-E3C0-4797-84A5-97D08803F837}" type="datetimeFigureOut">
              <a:rPr lang="sr-Latn-RS" smtClean="0"/>
              <a:t>11.4.2020.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EF38E2-0AD3-43FD-9BA0-2744CDAF171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720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50" y="1460500"/>
            <a:ext cx="9290049" cy="2590336"/>
          </a:xfrm>
        </p:spPr>
        <p:txBody>
          <a:bodyPr/>
          <a:lstStyle/>
          <a:p>
            <a:pPr algn="ctr"/>
            <a:r>
              <a:rPr lang="en-US" dirty="0" err="1" smtClean="0"/>
              <a:t>Interna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sr-Latn-RS" dirty="0" smtClean="0"/>
              <a:t>i organizacija indeksa PostgreSQL baze podataka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686300"/>
            <a:ext cx="8283403" cy="461432"/>
          </a:xfrm>
        </p:spPr>
        <p:txBody>
          <a:bodyPr/>
          <a:lstStyle/>
          <a:p>
            <a:pPr algn="l"/>
            <a:r>
              <a:rPr lang="sr-Latn-RS" dirty="0" smtClean="0"/>
              <a:t>Julije Kostov 1026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463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GiST</a:t>
            </a:r>
            <a:r>
              <a:rPr lang="sr-Latn-RS" dirty="0" smtClean="0"/>
              <a:t>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625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BRIN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743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Primeri i performanse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647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pažnji!</a:t>
            </a:r>
            <a:endParaRPr lang="sr-Latn-R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76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</a:t>
            </a:r>
            <a:r>
              <a:rPr lang="sr-Latn-RS" dirty="0" smtClean="0"/>
              <a:t>r</a:t>
            </a:r>
            <a:r>
              <a:rPr lang="en-US" dirty="0" err="1" smtClean="0"/>
              <a:t>uktura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ubrzanje pretraživanja podataka</a:t>
            </a:r>
          </a:p>
          <a:p>
            <a:r>
              <a:rPr lang="sr-Latn-RS" dirty="0" smtClean="0"/>
              <a:t>Prilikom pretrage izbegava se sekvencijalna pretraga</a:t>
            </a:r>
          </a:p>
          <a:p>
            <a:r>
              <a:rPr lang="sr-Latn-RS" dirty="0" smtClean="0"/>
              <a:t>Zauzimaju dodatan prostor na disku</a:t>
            </a:r>
          </a:p>
          <a:p>
            <a:r>
              <a:rPr lang="sr-Latn-RS" dirty="0" smtClean="0"/>
              <a:t>Zahtevaju dodatne operacije za održavanje</a:t>
            </a:r>
          </a:p>
          <a:p>
            <a:r>
              <a:rPr lang="sr-Latn-RS" dirty="0" smtClean="0"/>
              <a:t>Predstavljaju par ključ vrednost</a:t>
            </a:r>
          </a:p>
          <a:p>
            <a:r>
              <a:rPr lang="sr-Latn-RS" dirty="0" smtClean="0"/>
              <a:t>Ključ sadrži podatke po kojima se pretražuje</a:t>
            </a:r>
          </a:p>
          <a:p>
            <a:r>
              <a:rPr lang="sr-Latn-RS" dirty="0" smtClean="0"/>
              <a:t>Vrednost pokazuje na blok i slog u njemu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066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baza podataka čuva podatke na disku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63566" cy="3880773"/>
          </a:xfrm>
        </p:spPr>
        <p:txBody>
          <a:bodyPr/>
          <a:lstStyle/>
          <a:p>
            <a:r>
              <a:rPr lang="sr-Latn-RS" dirty="0" smtClean="0"/>
              <a:t>Podaci se upisuju u datoteku na disku</a:t>
            </a:r>
          </a:p>
          <a:p>
            <a:r>
              <a:rPr lang="sr-Latn-RS" dirty="0" smtClean="0"/>
              <a:t>Datoteka je podeljena na blokove određene dužine (primer 8kB)</a:t>
            </a:r>
          </a:p>
          <a:p>
            <a:r>
              <a:rPr lang="sr-Latn-RS" dirty="0" smtClean="0"/>
              <a:t>Svaki blok sadrži redove iz tabele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3581372"/>
            <a:ext cx="5943600" cy="24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Sekvencijalna pretraga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551766" cy="3880773"/>
          </a:xfrm>
        </p:spPr>
        <p:txBody>
          <a:bodyPr/>
          <a:lstStyle/>
          <a:p>
            <a:r>
              <a:rPr lang="sr-Latn-RS" dirty="0" smtClean="0"/>
              <a:t>Baza podataka radi i bez indeksa</a:t>
            </a:r>
          </a:p>
          <a:p>
            <a:r>
              <a:rPr lang="sr-Latn-RS" dirty="0" smtClean="0"/>
              <a:t>Prilikom pretrage se radi sekvencijalna pretraga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62" y="1930400"/>
            <a:ext cx="409194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PostgreSQL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B-stabla</a:t>
            </a:r>
          </a:p>
          <a:p>
            <a:r>
              <a:rPr lang="sr-Latn-RS" dirty="0" err="1" smtClean="0"/>
              <a:t>Hash</a:t>
            </a:r>
            <a:endParaRPr lang="sr-Latn-RS" dirty="0" smtClean="0"/>
          </a:p>
          <a:p>
            <a:r>
              <a:rPr lang="sr-Latn-RS" dirty="0" err="1" smtClean="0"/>
              <a:t>GiST</a:t>
            </a:r>
            <a:endParaRPr lang="sr-Latn-RS" dirty="0" smtClean="0"/>
          </a:p>
          <a:p>
            <a:r>
              <a:rPr lang="sr-Latn-RS" dirty="0" smtClean="0"/>
              <a:t>SP-</a:t>
            </a:r>
            <a:r>
              <a:rPr lang="sr-Latn-RS" dirty="0" err="1" smtClean="0"/>
              <a:t>GiST</a:t>
            </a:r>
            <a:endParaRPr lang="sr-Latn-RS" dirty="0" smtClean="0"/>
          </a:p>
          <a:p>
            <a:r>
              <a:rPr lang="sr-Latn-RS" dirty="0" smtClean="0"/>
              <a:t>GIN</a:t>
            </a:r>
          </a:p>
          <a:p>
            <a:r>
              <a:rPr lang="sr-Latn-RS" dirty="0" smtClean="0"/>
              <a:t>BRIN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5" y="180011"/>
            <a:ext cx="2450545" cy="17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B-stabla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Balansirana stabla pretrage</a:t>
            </a:r>
          </a:p>
          <a:p>
            <a:r>
              <a:rPr lang="sr-Latn-RS" dirty="0" smtClean="0"/>
              <a:t>Koriste se kod podataka koji mogu da se sortiraju</a:t>
            </a:r>
          </a:p>
          <a:p>
            <a:r>
              <a:rPr lang="sr-Latn-RS" dirty="0" smtClean="0"/>
              <a:t>Listovi sadrže indeks koji pokazuje na konkretan blok u datoteci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3696942"/>
            <a:ext cx="5943600" cy="23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B-stabla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Pretraga broja 49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68" y="3241040"/>
            <a:ext cx="5943600" cy="23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Hash</a:t>
            </a:r>
            <a:r>
              <a:rPr lang="sr-Latn-RS" dirty="0" smtClean="0"/>
              <a:t>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Hash</a:t>
            </a:r>
            <a:r>
              <a:rPr lang="sr-Latn-RS" dirty="0" smtClean="0"/>
              <a:t> indeksi rade kao i </a:t>
            </a:r>
            <a:r>
              <a:rPr lang="sr-Latn-RS" dirty="0" err="1" smtClean="0"/>
              <a:t>hash</a:t>
            </a:r>
            <a:r>
              <a:rPr lang="sr-Latn-RS" dirty="0" smtClean="0"/>
              <a:t> tablice u programskim jezicima</a:t>
            </a:r>
          </a:p>
          <a:p>
            <a:r>
              <a:rPr lang="sr-Latn-RS" dirty="0" smtClean="0"/>
              <a:t>Indeksirana vrednost se pušta kroz </a:t>
            </a:r>
            <a:r>
              <a:rPr lang="sr-Latn-RS" dirty="0" err="1" smtClean="0"/>
              <a:t>heš</a:t>
            </a:r>
            <a:r>
              <a:rPr lang="sr-Latn-RS" dirty="0" smtClean="0"/>
              <a:t> funkciju</a:t>
            </a:r>
          </a:p>
          <a:p>
            <a:r>
              <a:rPr lang="sr-Latn-RS" dirty="0" smtClean="0"/>
              <a:t>Ona treba da bude brza i da dobro distribuira vrednosti</a:t>
            </a:r>
          </a:p>
          <a:p>
            <a:r>
              <a:rPr lang="sr-Latn-RS" dirty="0" smtClean="0"/>
              <a:t>Moguće dobijanje istog </a:t>
            </a:r>
            <a:r>
              <a:rPr lang="sr-Latn-RS" dirty="0" err="1" smtClean="0"/>
              <a:t>heša</a:t>
            </a:r>
            <a:r>
              <a:rPr lang="sr-Latn-RS" dirty="0" smtClean="0"/>
              <a:t> za različite vrednosti</a:t>
            </a:r>
          </a:p>
          <a:p>
            <a:r>
              <a:rPr lang="sr-Latn-RS" dirty="0" smtClean="0"/>
              <a:t>Takve vrednosti se čuvaju u kofi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55" y="4757076"/>
            <a:ext cx="4848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GIN indeksi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3012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194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Interna struktura i organizacija indeksa PostgreSQL baze podataka</vt:lpstr>
      <vt:lpstr>Indeksi</vt:lpstr>
      <vt:lpstr>Kako baza podataka čuva podatke na disku</vt:lpstr>
      <vt:lpstr>Sekvencijalna pretraga podataka</vt:lpstr>
      <vt:lpstr>PostgreSQL indeksi</vt:lpstr>
      <vt:lpstr>B-stabla</vt:lpstr>
      <vt:lpstr>B-stabla</vt:lpstr>
      <vt:lpstr>Hash indeksi</vt:lpstr>
      <vt:lpstr>GIN indeksi</vt:lpstr>
      <vt:lpstr>GiST indeksi</vt:lpstr>
      <vt:lpstr>BRIN indeksi</vt:lpstr>
      <vt:lpstr>Primeri i performanse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PostgreSQL baze podataka</dc:title>
  <dc:creator>Julije Kostov</dc:creator>
  <cp:lastModifiedBy>Julije Kostov</cp:lastModifiedBy>
  <cp:revision>7</cp:revision>
  <dcterms:created xsi:type="dcterms:W3CDTF">2020-04-11T21:01:31Z</dcterms:created>
  <dcterms:modified xsi:type="dcterms:W3CDTF">2020-04-11T22:16:29Z</dcterms:modified>
</cp:coreProperties>
</file>