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d3ad679b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d3ad679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d3ad679b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d3ad679b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d3ad679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d3ad679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d3ad679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d3ad679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d3ad679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d3ad679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d3ad679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d3ad679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dd3ad679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dd3ad679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d3ad679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d3ad679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d3ad679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d3ad679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d3ad679b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d3ad679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Kostov/nos-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- Linux kernel extension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Julije Kostov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Oslobađanje memorije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Fajl: kernel/fork.c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Linija: 185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 okviru funkcije free_task_struct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596400" y="2288700"/>
            <a:ext cx="79512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inline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free_task_struct(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task_struct *tsk)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/** NOS-EXTENSION */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state_change *ptr, *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list_for_each_entry_safe(ptr,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&amp;tsk-&gt;state_changes, list) {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list_del(&amp;ptr-&gt;list);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kfree(ptr);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kmem_cache_free(task_struct_cachep, tsk);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Sistemski poziv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40950" y="1601499"/>
            <a:ext cx="4045200" cy="23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Verzija kernela - 5.4.9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https://github.com/JKostov/nos-1</a:t>
            </a:r>
            <a:endParaRPr sz="2000"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Zadatak broj 6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Prikazati sekvencu stanja kroz koje proces sa zadatim PID prolazio u poslednjih t sekundi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Implementacija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Kreirati novi tip podataka koji sadrži vreme promene stanja i stanje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Proširiti strukturu task_struct sa lančanom listom čiji čvorovi imaju novi prethodno kreirani tip podataka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 svaku promenu stanja dodati novi čvor u listu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Osloboditi zauzetu memoriju kada se uništava task_struct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Kreirati sistemski poziv koji cita podatke iz list i stampa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Kreirati kernel modul koji cita podatke iz liste i stampa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Novi tip podataka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691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Fajl: include/linux/sched.h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Linija: 636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- trenutno stanje procesa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- Vreme u nanosekundama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059500" y="1269175"/>
            <a:ext cx="37728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state_change {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state;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u64 time;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list_head list;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Proširenje task_struct sktrukture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Fajl: include/linux/sched.h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Linija: 1291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4681725" y="1229875"/>
            <a:ext cx="4150500" cy="18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848450" y="1269175"/>
            <a:ext cx="39837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task_struct {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Struct list_head state_changes;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Inicijalizacija novog tipa u strukturi task_struct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3076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Fajl: kernel/fork.c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Linija: 2242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Vrši se inicijalizacija liste </a:t>
            </a:r>
            <a:r>
              <a:rPr lang="en"/>
              <a:t>u funkciji </a:t>
            </a:r>
            <a:r>
              <a:rPr i="1" lang="en"/>
              <a:t>copy_process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388000" y="1271075"/>
            <a:ext cx="5694300" cy="24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__latent_entropy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task_struct *copy_process(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pid *pid,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trace,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node,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kernel_clone_args *args)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	...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INIT_LIST_HEAD(&amp;p-&gt;state_changes);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	...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Funkcija za kreiranje novog cvora liste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Fajl: include/linux/sched.h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Linija: 1313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311700" y="1999400"/>
            <a:ext cx="8719800" cy="3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inline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state_change* create_new_state_change(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long 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current_state)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state_change* tmp = kmalloc(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state_change), GFP_KERNEL);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(tmp == NULL)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NULL;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tmp-&gt;state = current_state;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tmp-&gt;time = ktime_get_ns();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INIT_LIST_HEAD(&amp;tmp-&gt;list);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tmp;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130000"/>
            <a:ext cx="8520600" cy="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Funkcija za dodavanje novog čvora u listu trenutnog procesa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77375"/>
            <a:ext cx="8520600" cy="3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Fajl: include/linux/sched.h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Linija: 1347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673675" y="1851050"/>
            <a:ext cx="76908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inline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add_new_state_in_state_changes(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state)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task_struct* p = current;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(p == NULL)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state_change *new_change = create_new_state_change(state);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(new_change == NULL)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list_add(&amp;new_change-&gt;list, &amp;p-&gt;state_changes);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Izmena makroa za promenu stanja procesa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Fajl: include/linux/sched.h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Linija: 200 i 203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737600" y="2021050"/>
            <a:ext cx="5851500" cy="3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#define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__set_current_state(state_value) ({ current-&gt;state = (state_value); add_new_state_in_state_changes(state_value); })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#define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set_current_state(state_value) ({ smp_store_mb(current-&gt;state, (state_value)); add_new_state_in_state_changes(state_value); })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