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 introduce; we say our names in order of on slide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Brett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Sadaf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Aaron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Brett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Jeff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731575"/>
            <a:ext cx="5783400" cy="182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 Financial Portfolio Tracking System &lt;Release 2&gt;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353975"/>
            <a:ext cx="5783400" cy="97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Jeff Kotowicz, Brett Kosciolek, Aaron Sloan, Daniel Dang, Sadaf Chowdhury &amp; Zach Stauffer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1440450" y="1842300"/>
            <a:ext cx="6263100" cy="14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Any Questions???</a:t>
            </a:r>
          </a:p>
        </p:txBody>
      </p:sp>
      <p:sp>
        <p:nvSpPr>
          <p:cNvPr id="120" name="Shape 120"/>
          <p:cNvSpPr/>
          <p:nvPr/>
        </p:nvSpPr>
        <p:spPr>
          <a:xfrm>
            <a:off x="330525" y="454475"/>
            <a:ext cx="1026000" cy="11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Class Structure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Updates to 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Something something slide stuff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Strengths &amp; Weaknesses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R2 Objectives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Refactor code (readability)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Better Implement Design Patterns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Overall, make design better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Refine simulations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Structure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5"/>
            <a:ext cx="54084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Model View Control structure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Split up god class for GUI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Broke apart portfolio class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Separate concerns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254775" y="495800"/>
            <a:ext cx="1026000" cy="11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3213" l="0" r="4122" t="0"/>
          <a:stretch/>
        </p:blipFill>
        <p:spPr>
          <a:xfrm>
            <a:off x="816412" y="82625"/>
            <a:ext cx="7511175" cy="49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355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Design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5"/>
            <a:ext cx="3933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Old command pattern scrapped in use with history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Command &amp; Iterator pattern implemented for Undo Actions 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12" y="3277050"/>
            <a:ext cx="4475274" cy="13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975" y="435525"/>
            <a:ext cx="4475274" cy="269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2 Positives and Setbacks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324575"/>
            <a:ext cx="8368200" cy="360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set up more meetings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organization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understanding of requirements between releases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Setbacks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Delayed feedback limited refactoring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Refactoring for R2 took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Implementation taking longer than expected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Strengths &amp; Weaknesses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3796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Strengths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 cohesion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 coupling due to MVC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Weaknesses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patterns are a bit weak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Too many pop-up windows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2790900" y="1662150"/>
            <a:ext cx="3872100" cy="18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Demo!</a:t>
            </a:r>
          </a:p>
        </p:txBody>
      </p:sp>
      <p:sp>
        <p:nvSpPr>
          <p:cNvPr id="114" name="Shape 114"/>
          <p:cNvSpPr/>
          <p:nvPr/>
        </p:nvSpPr>
        <p:spPr>
          <a:xfrm>
            <a:off x="330525" y="454475"/>
            <a:ext cx="1026000" cy="11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