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B287-2FAC-48F9-BE3B-E70D7D7F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DCFC-00DF-4D55-A879-5EE8254B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7401-7015-4B3E-8051-505E6B71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ECC-3AF1-42D8-9F08-F7D01BFB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4477-3063-4DE5-A5A0-C423A086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07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7B19-0D13-445C-B923-AB7EFE6C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84335-787D-423C-9F4D-FEBF2704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FF3C-2068-4292-BFD6-47F2F4E4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72EE-8A88-4070-A5EB-15281F4F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7833-F73E-4A1E-8066-871DD033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27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5A1C7-3875-4090-88F0-7B3377279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7703-DC67-4CC6-A55C-B8F61E74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9CAD-683D-4D46-8661-CFF3E5A2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CA77-2B34-4F14-95BE-B8E6ACE7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7088-8D18-4369-904F-A2900BCE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855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F874-ECAD-4A36-BE64-3DED8883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4735-2194-4148-8B8A-5C6ABC3C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FB66-AAF6-4C4A-8F81-D9DB333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8922-06B5-46EE-9535-1A7FCF6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7DB8-142B-4BBC-9A92-E9D66B42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78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DA02-E12C-4509-8B52-E781C6FB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8162-3EBE-451E-91DF-B60C5589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491B-7837-4209-BA1D-954B701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078B-8A05-4C71-8387-AF4EE26A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B172-21D5-445F-BC73-B546EA39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216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31D0-E9D3-40E6-A7C9-9CD3A67F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EEA0-BA4D-4EC4-B74B-D7B57B1C8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1C287-1550-46BD-9E5E-224B269F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D428-9F65-4695-85AB-A0AD8246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B6056-F95C-424E-9466-D69BCB1B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364F-B2DA-4A7F-B5D8-2DDCE74A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2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B171-8617-4166-B4F1-889C315C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15B68-850B-4D02-8277-C2D879254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5AF00-42B0-44E0-8A0F-8988A07A8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13213-B7B6-4E86-8084-1E833A145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4E7E7-1B65-4264-8948-786A62C6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6804A-8732-4A55-91DF-30AF885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BBCD7-54A0-456E-8D78-5643C64A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D0297-72FC-4F30-9C2C-0DD272A6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340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EA32-10DD-4CCF-BD61-E3F79842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3B7F4-85D1-4330-91F2-73327244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FB203-A7DB-4C20-B418-90DD8EB9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EDC8-65A7-4C28-997C-08517AB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6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2F355-19AC-48BD-8090-42DB4EEF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C110F-BDED-4788-9BA1-8E2D452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2CFA4-97B2-4303-BA48-A11C8CF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65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C4CE-DACA-4F4F-8F12-1A8138C5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94CA-E70F-40B1-B9A9-9D065709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D18D7-CA4C-4C19-A036-2C3E15D8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C0035-0355-418C-B30E-EA6F3FA4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0DC7-6116-4154-A9D9-6B8F9D99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4609-F545-4C44-B07C-10C15265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570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C1D-F058-4ACE-83EB-B898091A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64069-2303-4C73-8AB0-EAA47D465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D555-52F7-41D6-99FE-67CA762E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F0BF-912B-4ECB-BC55-96ADF969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40B7-A6FC-483B-8032-39D89896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FFA8-9158-4DEF-B003-6EE5AAFC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63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B0C67-F1D7-4DEB-BEB0-9573759A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5616-C3BB-4926-87D4-66AA6CC1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4025-B0CD-4D62-B366-E7AC7130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6467-D445-4548-8D46-AC93DFAE8B43}" type="datetimeFigureOut">
              <a:rPr lang="LID4096" smtClean="0"/>
              <a:t>02/08/2021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B7EB-A08F-4598-98B5-AE4EB0C2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7DCE-8532-4D5F-8D71-C34A774B1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B34-3CD0-40CD-AFC8-B39AD8643B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28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B59F91-1EFF-49AD-B8D7-53E94915F2FC}"/>
              </a:ext>
            </a:extLst>
          </p:cNvPr>
          <p:cNvSpPr/>
          <p:nvPr/>
        </p:nvSpPr>
        <p:spPr>
          <a:xfrm>
            <a:off x="899160" y="568960"/>
            <a:ext cx="10429240" cy="5715000"/>
          </a:xfrm>
          <a:prstGeom prst="roundRect">
            <a:avLst>
              <a:gd name="adj" fmla="val 30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14239CE2-A1EA-4261-BB1C-C83F97EE940F}"/>
              </a:ext>
            </a:extLst>
          </p:cNvPr>
          <p:cNvSpPr/>
          <p:nvPr/>
        </p:nvSpPr>
        <p:spPr>
          <a:xfrm>
            <a:off x="5460964" y="3146004"/>
            <a:ext cx="798897" cy="57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52B330FC-7B4F-4EF7-B627-0A488B29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75" y="1414913"/>
            <a:ext cx="4032915" cy="38789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FB664839-9FE6-4EDC-938C-9CBD4722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093" y="770019"/>
            <a:ext cx="4028756" cy="5317958"/>
          </a:xfrm>
          <a:prstGeom prst="rect">
            <a:avLst/>
          </a:prstGeom>
        </p:spPr>
      </p:pic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6AB0F8A-3C4F-4F7D-9FE7-F7083365630E}"/>
              </a:ext>
            </a:extLst>
          </p:cNvPr>
          <p:cNvCxnSpPr>
            <a:cxnSpLocks/>
          </p:cNvCxnSpPr>
          <p:nvPr/>
        </p:nvCxnSpPr>
        <p:spPr>
          <a:xfrm flipV="1">
            <a:off x="6148408" y="5729161"/>
            <a:ext cx="842868" cy="1051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C64CBE3-BC5D-4C82-8E97-871362B0D9BF}"/>
              </a:ext>
            </a:extLst>
          </p:cNvPr>
          <p:cNvCxnSpPr>
            <a:cxnSpLocks/>
          </p:cNvCxnSpPr>
          <p:nvPr/>
        </p:nvCxnSpPr>
        <p:spPr>
          <a:xfrm flipV="1">
            <a:off x="6148408" y="5509327"/>
            <a:ext cx="842868" cy="1051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87806F2-FC67-4CAD-BB54-1BF5F55F6084}"/>
              </a:ext>
            </a:extLst>
          </p:cNvPr>
          <p:cNvCxnSpPr>
            <a:cxnSpLocks/>
          </p:cNvCxnSpPr>
          <p:nvPr/>
        </p:nvCxnSpPr>
        <p:spPr>
          <a:xfrm flipV="1">
            <a:off x="6374337" y="5241245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417E172-3452-4792-A738-B3E791E6F2A8}"/>
              </a:ext>
            </a:extLst>
          </p:cNvPr>
          <p:cNvCxnSpPr>
            <a:cxnSpLocks/>
          </p:cNvCxnSpPr>
          <p:nvPr/>
        </p:nvCxnSpPr>
        <p:spPr>
          <a:xfrm flipV="1">
            <a:off x="6374337" y="5002007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BEE9EB2-5DDB-4939-99DE-DB9C4C3E8681}"/>
              </a:ext>
            </a:extLst>
          </p:cNvPr>
          <p:cNvCxnSpPr>
            <a:cxnSpLocks/>
          </p:cNvCxnSpPr>
          <p:nvPr/>
        </p:nvCxnSpPr>
        <p:spPr>
          <a:xfrm flipV="1">
            <a:off x="6495448" y="3093406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D057B42-7251-4592-BF97-10040017064E}"/>
              </a:ext>
            </a:extLst>
          </p:cNvPr>
          <p:cNvCxnSpPr>
            <a:cxnSpLocks/>
          </p:cNvCxnSpPr>
          <p:nvPr/>
        </p:nvCxnSpPr>
        <p:spPr>
          <a:xfrm flipV="1">
            <a:off x="6495448" y="2825324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52338-2BAD-48B4-BA50-7DDC0477569B}"/>
              </a:ext>
            </a:extLst>
          </p:cNvPr>
          <p:cNvSpPr txBox="1"/>
          <p:nvPr/>
        </p:nvSpPr>
        <p:spPr>
          <a:xfrm rot="1663268">
            <a:off x="9858490" y="968629"/>
            <a:ext cx="134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rgbClr val="FFFF00"/>
                </a:solidFill>
              </a:rPr>
              <a:t>After</a:t>
            </a:r>
            <a:endParaRPr lang="LID4096" sz="40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0DD82-0783-49C7-9F28-AF065FF0FC05}"/>
              </a:ext>
            </a:extLst>
          </p:cNvPr>
          <p:cNvSpPr txBox="1"/>
          <p:nvPr/>
        </p:nvSpPr>
        <p:spPr>
          <a:xfrm rot="1663268">
            <a:off x="3591010" y="1765365"/>
            <a:ext cx="1681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rgbClr val="FFFF00"/>
                </a:solidFill>
              </a:rPr>
              <a:t>Before</a:t>
            </a:r>
            <a:endParaRPr lang="LID4096" sz="4000" b="1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51662-3181-49A7-8BB7-8EA6770238DA}"/>
              </a:ext>
            </a:extLst>
          </p:cNvPr>
          <p:cNvSpPr txBox="1"/>
          <p:nvPr/>
        </p:nvSpPr>
        <p:spPr>
          <a:xfrm>
            <a:off x="1067151" y="568960"/>
            <a:ext cx="4931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rgbClr val="FFC000"/>
                </a:solidFill>
              </a:rPr>
              <a:t>Scenario A – First run</a:t>
            </a:r>
            <a:endParaRPr lang="LID4096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9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3EC9B-F4BE-4CDE-830D-908A73315349}"/>
              </a:ext>
            </a:extLst>
          </p:cNvPr>
          <p:cNvSpPr/>
          <p:nvPr/>
        </p:nvSpPr>
        <p:spPr>
          <a:xfrm>
            <a:off x="899160" y="182880"/>
            <a:ext cx="10429240" cy="6675120"/>
          </a:xfrm>
          <a:prstGeom prst="roundRect">
            <a:avLst>
              <a:gd name="adj" fmla="val 30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3015B2F-8C33-4782-9646-72BDCA2C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33" y="288757"/>
            <a:ext cx="4042377" cy="650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82DCF1-ED9D-4EC9-BDF2-268BEF55F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90" y="1713940"/>
            <a:ext cx="4042377" cy="34301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DBB176-2031-4F23-A1F6-0EE46F6CDEBC}"/>
              </a:ext>
            </a:extLst>
          </p:cNvPr>
          <p:cNvSpPr/>
          <p:nvPr/>
        </p:nvSpPr>
        <p:spPr>
          <a:xfrm>
            <a:off x="5696551" y="3072863"/>
            <a:ext cx="798897" cy="577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78298-7E4C-4ED7-AF6D-CF447D97DEC3}"/>
              </a:ext>
            </a:extLst>
          </p:cNvPr>
          <p:cNvCxnSpPr>
            <a:cxnSpLocks/>
          </p:cNvCxnSpPr>
          <p:nvPr/>
        </p:nvCxnSpPr>
        <p:spPr>
          <a:xfrm flipV="1">
            <a:off x="6438803" y="1135134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17381-230A-4E06-B219-9F20DBB0FDE0}"/>
              </a:ext>
            </a:extLst>
          </p:cNvPr>
          <p:cNvCxnSpPr>
            <a:cxnSpLocks/>
          </p:cNvCxnSpPr>
          <p:nvPr/>
        </p:nvCxnSpPr>
        <p:spPr>
          <a:xfrm flipV="1">
            <a:off x="6438803" y="882932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D5F97-C572-4F70-87D9-6350BBB13683}"/>
              </a:ext>
            </a:extLst>
          </p:cNvPr>
          <p:cNvCxnSpPr>
            <a:cxnSpLocks/>
          </p:cNvCxnSpPr>
          <p:nvPr/>
        </p:nvCxnSpPr>
        <p:spPr>
          <a:xfrm flipV="1">
            <a:off x="6495448" y="2103999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480C41-9B8D-4B35-8900-E82FC6AA8108}"/>
              </a:ext>
            </a:extLst>
          </p:cNvPr>
          <p:cNvCxnSpPr>
            <a:cxnSpLocks/>
          </p:cNvCxnSpPr>
          <p:nvPr/>
        </p:nvCxnSpPr>
        <p:spPr>
          <a:xfrm flipV="1">
            <a:off x="6495448" y="1851797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E1E513-6C46-4C29-9CB2-CAC59723BC00}"/>
              </a:ext>
            </a:extLst>
          </p:cNvPr>
          <p:cNvCxnSpPr>
            <a:cxnSpLocks/>
          </p:cNvCxnSpPr>
          <p:nvPr/>
        </p:nvCxnSpPr>
        <p:spPr>
          <a:xfrm flipV="1">
            <a:off x="6438803" y="2967666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362F5-70CF-42F3-968C-27D3BDC6B22B}"/>
              </a:ext>
            </a:extLst>
          </p:cNvPr>
          <p:cNvCxnSpPr>
            <a:cxnSpLocks/>
          </p:cNvCxnSpPr>
          <p:nvPr/>
        </p:nvCxnSpPr>
        <p:spPr>
          <a:xfrm flipV="1">
            <a:off x="6438803" y="2715464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193281-5105-4A52-8EED-E9DD7D5BE92B}"/>
              </a:ext>
            </a:extLst>
          </p:cNvPr>
          <p:cNvCxnSpPr>
            <a:cxnSpLocks/>
          </p:cNvCxnSpPr>
          <p:nvPr/>
        </p:nvCxnSpPr>
        <p:spPr>
          <a:xfrm flipV="1">
            <a:off x="6480583" y="3902580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18FB54-1571-4986-AC0A-E1587D2C3A19}"/>
              </a:ext>
            </a:extLst>
          </p:cNvPr>
          <p:cNvCxnSpPr>
            <a:cxnSpLocks/>
          </p:cNvCxnSpPr>
          <p:nvPr/>
        </p:nvCxnSpPr>
        <p:spPr>
          <a:xfrm flipV="1">
            <a:off x="6480583" y="3650378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79C07-5F05-43CA-869D-3274BE5FD5F8}"/>
              </a:ext>
            </a:extLst>
          </p:cNvPr>
          <p:cNvCxnSpPr>
            <a:cxnSpLocks/>
          </p:cNvCxnSpPr>
          <p:nvPr/>
        </p:nvCxnSpPr>
        <p:spPr>
          <a:xfrm flipV="1">
            <a:off x="6495448" y="4845630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992463-CB46-4AB2-B52D-4BD5281D814A}"/>
              </a:ext>
            </a:extLst>
          </p:cNvPr>
          <p:cNvCxnSpPr>
            <a:cxnSpLocks/>
          </p:cNvCxnSpPr>
          <p:nvPr/>
        </p:nvCxnSpPr>
        <p:spPr>
          <a:xfrm flipV="1">
            <a:off x="6495448" y="4593428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004EA9-A129-4E88-B955-6F8419BDF6FF}"/>
              </a:ext>
            </a:extLst>
          </p:cNvPr>
          <p:cNvCxnSpPr>
            <a:cxnSpLocks/>
          </p:cNvCxnSpPr>
          <p:nvPr/>
        </p:nvCxnSpPr>
        <p:spPr>
          <a:xfrm flipV="1">
            <a:off x="6480583" y="5735112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51841F-76A0-42FC-A0C6-E80515AFCD6D}"/>
              </a:ext>
            </a:extLst>
          </p:cNvPr>
          <p:cNvCxnSpPr>
            <a:cxnSpLocks/>
          </p:cNvCxnSpPr>
          <p:nvPr/>
        </p:nvCxnSpPr>
        <p:spPr>
          <a:xfrm flipV="1">
            <a:off x="6480583" y="5482910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9607F1-ADD4-4A16-B46A-0B515F7A41C4}"/>
              </a:ext>
            </a:extLst>
          </p:cNvPr>
          <p:cNvCxnSpPr>
            <a:cxnSpLocks/>
          </p:cNvCxnSpPr>
          <p:nvPr/>
        </p:nvCxnSpPr>
        <p:spPr>
          <a:xfrm flipV="1">
            <a:off x="6346984" y="6464046"/>
            <a:ext cx="842868" cy="1051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6330C4-B822-40D3-ABD1-3E738EC7C146}"/>
              </a:ext>
            </a:extLst>
          </p:cNvPr>
          <p:cNvCxnSpPr>
            <a:cxnSpLocks/>
          </p:cNvCxnSpPr>
          <p:nvPr/>
        </p:nvCxnSpPr>
        <p:spPr>
          <a:xfrm flipV="1">
            <a:off x="6346984" y="6211844"/>
            <a:ext cx="842868" cy="1051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5531F8-1E7E-4B3C-857B-32FCFDBAFA0C}"/>
              </a:ext>
            </a:extLst>
          </p:cNvPr>
          <p:cNvSpPr txBox="1"/>
          <p:nvPr/>
        </p:nvSpPr>
        <p:spPr>
          <a:xfrm rot="1663268">
            <a:off x="3638235" y="2046817"/>
            <a:ext cx="1681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rgbClr val="FFFF00"/>
                </a:solidFill>
              </a:rPr>
              <a:t>Before</a:t>
            </a:r>
            <a:endParaRPr lang="LID4096" sz="4000" b="1" dirty="0">
              <a:solidFill>
                <a:srgbClr val="FFFF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92084-8F59-4CE0-BEEE-E1801AE3DB88}"/>
              </a:ext>
            </a:extLst>
          </p:cNvPr>
          <p:cNvSpPr txBox="1"/>
          <p:nvPr/>
        </p:nvSpPr>
        <p:spPr>
          <a:xfrm rot="1663268">
            <a:off x="9858490" y="968629"/>
            <a:ext cx="1347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rgbClr val="FFFF00"/>
                </a:solidFill>
              </a:rPr>
              <a:t>After</a:t>
            </a:r>
            <a:endParaRPr lang="LID4096" sz="4000" b="1" dirty="0">
              <a:solidFill>
                <a:srgbClr val="FF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E5F801-22FD-41AC-B330-925C1124BDEE}"/>
              </a:ext>
            </a:extLst>
          </p:cNvPr>
          <p:cNvSpPr txBox="1"/>
          <p:nvPr/>
        </p:nvSpPr>
        <p:spPr>
          <a:xfrm>
            <a:off x="1104337" y="178110"/>
            <a:ext cx="4931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rgbClr val="FFC000"/>
                </a:solidFill>
              </a:rPr>
              <a:t>Scenario B – First run</a:t>
            </a:r>
            <a:endParaRPr lang="LID4096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C5BD32-65FF-447E-9485-A098971582B7}"/>
              </a:ext>
            </a:extLst>
          </p:cNvPr>
          <p:cNvSpPr/>
          <p:nvPr/>
        </p:nvSpPr>
        <p:spPr>
          <a:xfrm>
            <a:off x="899160" y="177800"/>
            <a:ext cx="10429240" cy="6680200"/>
          </a:xfrm>
          <a:prstGeom prst="roundRect">
            <a:avLst>
              <a:gd name="adj" fmla="val 30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10FB66-CA0A-4132-82D9-6EDF4C1B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93" y="770021"/>
            <a:ext cx="4028756" cy="531795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58CA5-2E6A-4474-B43C-8B2DC914F584}"/>
              </a:ext>
            </a:extLst>
          </p:cNvPr>
          <p:cNvCxnSpPr>
            <a:cxnSpLocks/>
          </p:cNvCxnSpPr>
          <p:nvPr/>
        </p:nvCxnSpPr>
        <p:spPr>
          <a:xfrm flipV="1">
            <a:off x="966808" y="5509329"/>
            <a:ext cx="842868" cy="1051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166CE9-DF30-479F-9E1E-227426E2EA66}"/>
              </a:ext>
            </a:extLst>
          </p:cNvPr>
          <p:cNvCxnSpPr>
            <a:cxnSpLocks/>
          </p:cNvCxnSpPr>
          <p:nvPr/>
        </p:nvCxnSpPr>
        <p:spPr>
          <a:xfrm flipV="1">
            <a:off x="1192737" y="5002009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E7FB9F-61E7-4D0D-BA7D-D29B84618A1A}"/>
              </a:ext>
            </a:extLst>
          </p:cNvPr>
          <p:cNvCxnSpPr>
            <a:cxnSpLocks/>
          </p:cNvCxnSpPr>
          <p:nvPr/>
        </p:nvCxnSpPr>
        <p:spPr>
          <a:xfrm flipV="1">
            <a:off x="1313848" y="2825326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B9EF5EAC-7641-4BA1-BE36-41A04CC4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33" y="288757"/>
            <a:ext cx="4042377" cy="650186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FB622-5136-4111-B8B1-67470E203C40}"/>
              </a:ext>
            </a:extLst>
          </p:cNvPr>
          <p:cNvCxnSpPr>
            <a:cxnSpLocks/>
          </p:cNvCxnSpPr>
          <p:nvPr/>
        </p:nvCxnSpPr>
        <p:spPr>
          <a:xfrm flipV="1">
            <a:off x="6438803" y="882932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4621C6-DDF3-4762-B898-D5182DAE4542}"/>
              </a:ext>
            </a:extLst>
          </p:cNvPr>
          <p:cNvCxnSpPr>
            <a:cxnSpLocks/>
          </p:cNvCxnSpPr>
          <p:nvPr/>
        </p:nvCxnSpPr>
        <p:spPr>
          <a:xfrm flipV="1">
            <a:off x="6495448" y="1851797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00DC9-DABC-4C7C-999E-920B71EAC2F6}"/>
              </a:ext>
            </a:extLst>
          </p:cNvPr>
          <p:cNvCxnSpPr>
            <a:cxnSpLocks/>
          </p:cNvCxnSpPr>
          <p:nvPr/>
        </p:nvCxnSpPr>
        <p:spPr>
          <a:xfrm flipV="1">
            <a:off x="6438803" y="2715464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E6F594-0EBC-4A3C-9CB2-6813E5BD8B95}"/>
              </a:ext>
            </a:extLst>
          </p:cNvPr>
          <p:cNvCxnSpPr>
            <a:cxnSpLocks/>
          </p:cNvCxnSpPr>
          <p:nvPr/>
        </p:nvCxnSpPr>
        <p:spPr>
          <a:xfrm flipV="1">
            <a:off x="6480583" y="3650378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A62CAA-4CC1-40B9-87CA-6D9AE8638BAE}"/>
              </a:ext>
            </a:extLst>
          </p:cNvPr>
          <p:cNvCxnSpPr>
            <a:cxnSpLocks/>
          </p:cNvCxnSpPr>
          <p:nvPr/>
        </p:nvCxnSpPr>
        <p:spPr>
          <a:xfrm flipV="1">
            <a:off x="6495448" y="4593428"/>
            <a:ext cx="842868" cy="10519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5FE747-0C94-4761-94E3-2B63C5CB60E2}"/>
              </a:ext>
            </a:extLst>
          </p:cNvPr>
          <p:cNvCxnSpPr>
            <a:cxnSpLocks/>
          </p:cNvCxnSpPr>
          <p:nvPr/>
        </p:nvCxnSpPr>
        <p:spPr>
          <a:xfrm flipV="1">
            <a:off x="6480583" y="5482910"/>
            <a:ext cx="842868" cy="10519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A5FBBD-B816-4622-AAE2-2C89FED42D6C}"/>
              </a:ext>
            </a:extLst>
          </p:cNvPr>
          <p:cNvCxnSpPr>
            <a:cxnSpLocks/>
          </p:cNvCxnSpPr>
          <p:nvPr/>
        </p:nvCxnSpPr>
        <p:spPr>
          <a:xfrm flipV="1">
            <a:off x="6346984" y="6211844"/>
            <a:ext cx="842868" cy="1051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C339C2-755B-4AC8-B141-B8F1195784C9}"/>
              </a:ext>
            </a:extLst>
          </p:cNvPr>
          <p:cNvSpPr txBox="1"/>
          <p:nvPr/>
        </p:nvSpPr>
        <p:spPr>
          <a:xfrm>
            <a:off x="863600" y="127362"/>
            <a:ext cx="6579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rgbClr val="FFC000"/>
                </a:solidFill>
              </a:rPr>
              <a:t>Scenario A and B – Second run</a:t>
            </a:r>
            <a:endParaRPr lang="LID4096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3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Kallesen</dc:creator>
  <cp:lastModifiedBy>David Kallesen</cp:lastModifiedBy>
  <cp:revision>14</cp:revision>
  <dcterms:created xsi:type="dcterms:W3CDTF">2021-02-07T11:58:28Z</dcterms:created>
  <dcterms:modified xsi:type="dcterms:W3CDTF">2021-02-08T16:28:10Z</dcterms:modified>
</cp:coreProperties>
</file>