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BA34-E318-4077-B1DD-5FE2A46BC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41AD0-5BE3-4A57-B0B2-6D45936E6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B83A-9897-446C-82AA-4342FA76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8AC9-009F-4AC8-B792-BCF2F559842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BBB3-DC8B-4B80-9519-C62BB055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E133-3027-4424-83CF-1326DD36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E7A4-867F-4011-B876-6495CA4A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5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56D1-A2E3-46FA-9DFE-CEA60129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928ED-B1D7-4F5E-AECD-9B34A8C50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816E9-940F-4397-9439-9729B2F9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8AC9-009F-4AC8-B792-BCF2F559842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8DE25-7B34-4C5F-9965-BE0553D0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2296-8908-4ABB-8EEA-AE5574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E7A4-867F-4011-B876-6495CA4A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5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9CA25-4FF6-4142-8FC8-C59C6077A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95387-1607-478A-A066-AE36460FD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5B7A-16A7-410A-95A2-FDA95C4E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8AC9-009F-4AC8-B792-BCF2F559842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7FCC0-CC7E-4CE1-A8F7-5A12EF3A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9FE2-D33E-4F40-8B33-CE4ED6E6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E7A4-867F-4011-B876-6495CA4A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7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453E-DA50-4310-9FB1-48A9A822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4D88A-A5F5-4B37-82EE-B19C2DFB6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2E88-FDA7-4D6D-ABF6-3004ED17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8AC9-009F-4AC8-B792-BCF2F559842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894C-31DA-4237-839B-922860EE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A601F-5CF6-4B1F-AEA8-C59D2E18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E7A4-867F-4011-B876-6495CA4A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CFF4-B5BA-4545-903E-57CE86C3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AC0FC-DEB2-4883-85D1-E48BDD499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BDA2-9E72-4081-9F15-ECB9B2B7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8AC9-009F-4AC8-B792-BCF2F559842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31425-E6B1-4669-9394-E3E176FB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A9EAD-1E77-4867-8808-4670E176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E7A4-867F-4011-B876-6495CA4A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4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80B5-CE81-4D54-AED6-55F44A51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63E8-60ED-4D19-BE9D-C609D3F5E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915B5-10BA-4F6B-B5A7-20AB26FE8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0F5EA-B584-4827-BA41-F037DFEA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8AC9-009F-4AC8-B792-BCF2F559842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37A69-1FBD-4908-AA9C-33D58B24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ED72B-96E4-4606-A5D5-4C37B517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E7A4-867F-4011-B876-6495CA4A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1B36-432B-4B97-B238-D4659D53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9906B-18AF-4C2F-9DD9-FFBA6455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5B8CC-C0CE-4D51-8769-894AAD5AD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9E032-4A30-4626-BD31-B83623C3E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267E2-D117-4998-8A1C-E3CBFD8CE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9D51D-AD9D-48F4-8882-9E8DD88E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8AC9-009F-4AC8-B792-BCF2F559842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DBBF9-0E62-4BF7-9585-BE66BCFB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F8C8A-A475-46C0-A287-368506D7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E7A4-867F-4011-B876-6495CA4A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6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B535-83E2-4FFA-9F30-4B1F013E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96D20-EB62-4590-8938-1BEDCA22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8AC9-009F-4AC8-B792-BCF2F559842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5A48D-9844-4F4A-B553-DC27B5CC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5D82A-8A68-4488-B609-292B27A9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E7A4-867F-4011-B876-6495CA4A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6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15F19-E1DC-4C24-BEAF-473A6C8A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8AC9-009F-4AC8-B792-BCF2F559842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B112C-CEF1-4DD1-A166-A3347BC0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B363F-460C-479C-A36E-65CE0B0F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E7A4-867F-4011-B876-6495CA4A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F338-7F31-4141-9A0A-0FD13BE1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1DFD-7E79-42D3-BC2C-647C6202C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E3647-8417-45CC-8FD1-9AEAA7B19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FC4DB-9238-408F-B82D-6C629605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8AC9-009F-4AC8-B792-BCF2F559842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F42BB-761E-4B78-961B-680D8313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2C83E-B146-4584-A391-0EF4A962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E7A4-867F-4011-B876-6495CA4A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52AC-500B-43D5-B35E-9A263067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3BDA8-1587-4531-B9A6-20E683604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778BA-84B2-4933-9637-0C37E4A1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69295-EA0A-4A5D-9611-6CAC04F9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8AC9-009F-4AC8-B792-BCF2F559842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B7B19-8D20-423C-8E20-EE1DD402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A4ECE-0972-4348-8E12-B0AE5BB2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E7A4-867F-4011-B876-6495CA4A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5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94C6D-D3A1-4E02-A24A-9429984B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033B1-16B8-430F-8BAB-CCC1F248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0B740-BE08-4CCD-9C21-F045F654D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C8AC9-009F-4AC8-B792-BCF2F559842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3044-F84D-4E11-A1CC-2DD67E698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3856B-BB59-4732-A603-19D2E9BAE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E7A4-867F-4011-B876-6495CA4A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5FAD-D2AD-41BE-B60D-69CA868BB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DF3ED-43C4-4759-8048-CCD9A2795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0D65-5CA6-4AA5-90E1-FDE828D6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01172-9122-4D2C-B260-D4541E229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放视频并解释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5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345C-3203-40CA-8E89-7A16A0A6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测试举例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7392-F512-415E-A6F1-2BDEDA17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C729-CBC5-4FD0-BEF5-4D88D4BD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实现过程遇到的难点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A99E-BC8B-49AB-A060-4B4C8B23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怎么解决的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4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249F-64F2-456A-BDA0-AFA90925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各个阶段完成度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4DB2-15D0-4818-A867-FB2CA719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598-C503-4F39-ADA3-727918EB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下次将要实现的特点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0DA1-C564-4471-B15F-DA852785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7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FF69-12AE-466B-AACD-5B2544B4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B9E8-EE0D-4FCD-8983-6B56A795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3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7962-0445-46CD-A812-B163A277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831D-CA23-4865-9F45-B1ABB44C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6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318A-193E-4E53-BF8C-744D579F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介绍项目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037A-A5E2-4BCF-9272-CF372766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干嘛的</a:t>
            </a:r>
            <a:endParaRPr lang="en-US" altLang="zh-CN" dirty="0"/>
          </a:p>
          <a:p>
            <a:r>
              <a:rPr lang="zh-CN" altLang="en-US" dirty="0"/>
              <a:t>怎么使用</a:t>
            </a:r>
            <a:endParaRPr lang="en-US" altLang="zh-CN" dirty="0"/>
          </a:p>
          <a:p>
            <a:r>
              <a:rPr lang="zh-CN" altLang="en-US" dirty="0"/>
              <a:t>为什么想设计这个项目及目的</a:t>
            </a:r>
            <a:endParaRPr lang="en-US" altLang="zh-CN" dirty="0"/>
          </a:p>
          <a:p>
            <a:r>
              <a:rPr lang="zh-CN" altLang="en-US" dirty="0"/>
              <a:t>如何实现的或设计过程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754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7622-CCA6-4734-8169-C4F00FB3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1DA8-4B51-4602-945F-49F1708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个特点一一列出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8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F8CE-BACC-4E21-AAF1-9472809B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总用例图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4087-0F46-47EB-9D2D-A8E4D7F2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3A92-80C4-4A5D-92EA-36F898B5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8611D-B8DE-4D5E-9A73-4FD49A6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EE8C-86AF-4E9F-9E1E-B3D7126F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这次完成的特点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9444-BE9B-4339-B7FC-5F1898B7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5828-6534-4CF3-BD35-6B4D7AB2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这次完成的用例图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6CA8-D407-471D-B284-D9842784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8464-B354-4C71-8211-608DB93E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991A-A451-4331-94A6-A4BC6526B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选一个角色举例</a:t>
            </a:r>
            <a:endParaRPr lang="en-US" altLang="zh-CN" dirty="0"/>
          </a:p>
          <a:p>
            <a:r>
              <a:rPr lang="en-US" altLang="zh-CN" dirty="0" err="1"/>
              <a:t>Urs</a:t>
            </a:r>
            <a:endParaRPr lang="en-US" altLang="zh-CN" dirty="0"/>
          </a:p>
          <a:p>
            <a:r>
              <a:rPr lang="en-US" altLang="zh-CN" dirty="0" err="1"/>
              <a:t>Srs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128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题目</vt:lpstr>
      <vt:lpstr>目录</vt:lpstr>
      <vt:lpstr>介绍项目</vt:lpstr>
      <vt:lpstr>特点</vt:lpstr>
      <vt:lpstr>总用例图</vt:lpstr>
      <vt:lpstr>结构图</vt:lpstr>
      <vt:lpstr>这次完成的特点</vt:lpstr>
      <vt:lpstr>这次完成的用例图</vt:lpstr>
      <vt:lpstr>举例子</vt:lpstr>
      <vt:lpstr>demo</vt:lpstr>
      <vt:lpstr>测试举例</vt:lpstr>
      <vt:lpstr>实现过程遇到的难点</vt:lpstr>
      <vt:lpstr>各个阶段完成度</vt:lpstr>
      <vt:lpstr>下次将要实现的特点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题目</dc:title>
  <dc:creator>LONG JIN</dc:creator>
  <cp:lastModifiedBy>LONG JIN</cp:lastModifiedBy>
  <cp:revision>3</cp:revision>
  <dcterms:created xsi:type="dcterms:W3CDTF">2020-09-03T08:32:52Z</dcterms:created>
  <dcterms:modified xsi:type="dcterms:W3CDTF">2020-09-03T09:18:44Z</dcterms:modified>
</cp:coreProperties>
</file>