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9"/>
  </p:notesMasterIdLst>
  <p:handoutMasterIdLst>
    <p:handoutMasterId r:id="rId30"/>
  </p:handoutMasterIdLst>
  <p:sldIdLst>
    <p:sldId id="509" r:id="rId3"/>
    <p:sldId id="510" r:id="rId4"/>
    <p:sldId id="560" r:id="rId5"/>
    <p:sldId id="549" r:id="rId6"/>
    <p:sldId id="554" r:id="rId7"/>
    <p:sldId id="557" r:id="rId8"/>
    <p:sldId id="555" r:id="rId9"/>
    <p:sldId id="558" r:id="rId10"/>
    <p:sldId id="561" r:id="rId11"/>
    <p:sldId id="564" r:id="rId12"/>
    <p:sldId id="559" r:id="rId13"/>
    <p:sldId id="562" r:id="rId14"/>
    <p:sldId id="563" r:id="rId15"/>
    <p:sldId id="565" r:id="rId16"/>
    <p:sldId id="567" r:id="rId17"/>
    <p:sldId id="566" r:id="rId18"/>
    <p:sldId id="568" r:id="rId19"/>
    <p:sldId id="570" r:id="rId20"/>
    <p:sldId id="569" r:id="rId21"/>
    <p:sldId id="573" r:id="rId22"/>
    <p:sldId id="571" r:id="rId23"/>
    <p:sldId id="574" r:id="rId24"/>
    <p:sldId id="577" r:id="rId25"/>
    <p:sldId id="576" r:id="rId26"/>
    <p:sldId id="578" r:id="rId27"/>
    <p:sldId id="579" r:id="rId28"/>
  </p:sldIdLst>
  <p:sldSz cx="9721850" cy="5400675"/>
  <p:notesSz cx="6858000" cy="9144000"/>
  <p:custDataLst>
    <p:tags r:id="rId31"/>
  </p:custDataLst>
  <p:defaultTextStyle>
    <a:defPPr>
      <a:defRPr lang="zh-CN"/>
    </a:defPPr>
    <a:lvl1pPr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82600" indent="-25400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66788" indent="-52388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450975" indent="-79375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935163" indent="-106363" algn="l" defTabSz="966788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>
          <p15:clr>
            <a:srgbClr val="A4A3A4"/>
          </p15:clr>
        </p15:guide>
        <p15:guide id="2" pos="30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5647"/>
    <a:srgbClr val="1C9494"/>
    <a:srgbClr val="78AF51"/>
    <a:srgbClr val="FAC14D"/>
    <a:srgbClr val="7CB554"/>
    <a:srgbClr val="1C9393"/>
    <a:srgbClr val="79B052"/>
    <a:srgbClr val="D9D9D9"/>
    <a:srgbClr val="00ADDF"/>
    <a:srgbClr val="F465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4" autoAdjust="0"/>
    <p:restoredTop sz="94660"/>
  </p:normalViewPr>
  <p:slideViewPr>
    <p:cSldViewPr>
      <p:cViewPr varScale="1">
        <p:scale>
          <a:sx n="138" d="100"/>
          <a:sy n="138" d="100"/>
        </p:scale>
        <p:origin x="630" y="102"/>
      </p:cViewPr>
      <p:guideLst>
        <p:guide orient="horz" pos="1701"/>
        <p:guide pos="30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33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CBFAF72-1563-47D6-B7E6-34529404EE30}" type="datetimeFigureOut">
              <a:rPr lang="zh-CN" altLang="en-US"/>
              <a:pPr>
                <a:defRPr/>
              </a:pPr>
              <a:t>2018/11/6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219187B-8851-4471-879F-35BFB0C031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385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01866E4-F001-4660-AF58-DE5DC3ECCFA6}" type="datetimeFigureOut">
              <a:rPr lang="zh-CN" altLang="en-US"/>
              <a:pPr>
                <a:defRPr/>
              </a:pPr>
              <a:t>2018/11/6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6780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6780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7079287-648C-4B3D-8FE1-F0E0722F13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465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2600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66788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50975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35163" algn="l" defTabSz="966788" rtl="0" fontAlgn="base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19502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03403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87303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71204" algn="l" defTabSz="96780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52463" y="1143000"/>
            <a:ext cx="5553075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0774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378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49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644" y="360045"/>
            <a:ext cx="3135549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3052" y="777597"/>
            <a:ext cx="4921687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644" y="1620202"/>
            <a:ext cx="3135549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230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644" y="360045"/>
            <a:ext cx="3135549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3052" y="777597"/>
            <a:ext cx="4921687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644" y="1620202"/>
            <a:ext cx="3135549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070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155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7199" y="287536"/>
            <a:ext cx="2096274" cy="457682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377" y="287536"/>
            <a:ext cx="6167299" cy="457682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02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075271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6116412"/>
      </p:ext>
    </p:extLst>
  </p:cSld>
  <p:clrMapOvr>
    <a:masterClrMapping/>
  </p:clrMapOvr>
  <p:transition spd="med" advClick="0" advTm="0">
    <p:pull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231" y="883861"/>
            <a:ext cx="7291388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231" y="2836605"/>
            <a:ext cx="7291388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37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99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314" y="1346419"/>
            <a:ext cx="8385096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14" y="3614203"/>
            <a:ext cx="8385096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47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377" y="1437680"/>
            <a:ext cx="4131786" cy="34266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1687" y="1437680"/>
            <a:ext cx="4131786" cy="34266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31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643" y="287536"/>
            <a:ext cx="8385096" cy="104388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644" y="1323916"/>
            <a:ext cx="411279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644" y="1972747"/>
            <a:ext cx="4112798" cy="29016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1686" y="1323916"/>
            <a:ext cx="4133053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1686" y="1972747"/>
            <a:ext cx="4133053" cy="29016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16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3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8" r:id="rId2"/>
    <p:sldLayoutId id="2147483659" r:id="rId3"/>
  </p:sldLayoutIdLst>
  <p:transition spd="med" advClick="0" advTm="0">
    <p:pull/>
  </p:transition>
  <p:timing>
    <p:tnLst>
      <p:par>
        <p:cTn id="1" dur="indefinite" restart="never" nodeType="tmRoot"/>
      </p:par>
    </p:tnLst>
  </p:timing>
  <p:txStyles>
    <p:titleStyle>
      <a:lvl1pPr algn="ctr" defTabSz="966788" rtl="0" fontAlgn="base">
        <a:spcBef>
          <a:spcPct val="0"/>
        </a:spcBef>
        <a:spcAft>
          <a:spcPct val="0"/>
        </a:spcAft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361950" indent="-36195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1625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9675" indent="-24130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2275" indent="-24130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463" indent="-241300" algn="l" defTabSz="966788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61453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5353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9254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13154" indent="-241950" algn="l" defTabSz="96780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900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7801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5602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9502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03403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7303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71204" algn="l" defTabSz="96780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7" y="287536"/>
            <a:ext cx="8385096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377" y="1437680"/>
            <a:ext cx="8385096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377" y="5005626"/>
            <a:ext cx="218741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20090" fontAlgn="auto">
              <a:spcBef>
                <a:spcPts val="0"/>
              </a:spcBef>
              <a:spcAft>
                <a:spcPts val="0"/>
              </a:spcAft>
            </a:pPr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720090" fontAlgn="auto">
                <a:spcBef>
                  <a:spcPts val="0"/>
                </a:spcBef>
                <a:spcAft>
                  <a:spcPts val="0"/>
                </a:spcAft>
              </a:pPr>
              <a:t>2018/11/6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0363" y="5005626"/>
            <a:ext cx="328112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20090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6057" y="5005626"/>
            <a:ext cx="218741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20090" fontAlgn="auto">
              <a:spcBef>
                <a:spcPts val="0"/>
              </a:spcBef>
              <a:spcAft>
                <a:spcPts val="0"/>
              </a:spcAft>
            </a:pPr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72009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9172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19" y="-1"/>
            <a:ext cx="9793348" cy="5436642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2340645" y="3636441"/>
            <a:ext cx="4854347" cy="469467"/>
          </a:xfrm>
          <a:prstGeom prst="roundRect">
            <a:avLst>
              <a:gd name="adj" fmla="val 42270"/>
            </a:avLst>
          </a:prstGeom>
          <a:solidFill>
            <a:srgbClr val="D9D9D9"/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1"/>
          <p:cNvSpPr txBox="1"/>
          <p:nvPr/>
        </p:nvSpPr>
        <p:spPr>
          <a:xfrm>
            <a:off x="2820869" y="3655199"/>
            <a:ext cx="4153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工作总结计划汇报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40645" y="3601940"/>
            <a:ext cx="677246" cy="503967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圆角矩形 5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25" name="椭圆 24"/>
          <p:cNvSpPr/>
          <p:nvPr/>
        </p:nvSpPr>
        <p:spPr>
          <a:xfrm>
            <a:off x="1793513" y="1225645"/>
            <a:ext cx="1570127" cy="156474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40" tIns="38420" rIns="76840" bIns="38420"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098800" y="1225645"/>
            <a:ext cx="1570127" cy="156474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40" tIns="38420" rIns="76840" bIns="38420"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414437" y="1225645"/>
            <a:ext cx="1570127" cy="156474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40" tIns="38420" rIns="76840" bIns="38420"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731710" y="1225645"/>
            <a:ext cx="1570127" cy="156474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40" tIns="38420" rIns="76840" bIns="38420"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915337" y="1332899"/>
            <a:ext cx="1354880" cy="1350234"/>
            <a:chOff x="3768359" y="1725446"/>
            <a:chExt cx="1930605" cy="1930605"/>
          </a:xfrm>
        </p:grpSpPr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1C939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10124" y="1332899"/>
            <a:ext cx="1354880" cy="1350234"/>
            <a:chOff x="3768359" y="1725446"/>
            <a:chExt cx="1930605" cy="1930605"/>
          </a:xfrm>
        </p:grpSpPr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78AF51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521220" y="1332899"/>
            <a:ext cx="1354880" cy="1350234"/>
            <a:chOff x="3768359" y="1725446"/>
            <a:chExt cx="1930605" cy="1930605"/>
          </a:xfrm>
        </p:grpSpPr>
        <p:sp>
          <p:nvSpPr>
            <p:cNvPr id="36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AC14D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826679" y="1332899"/>
            <a:ext cx="1354880" cy="1350234"/>
            <a:chOff x="3768359" y="1725446"/>
            <a:chExt cx="1930605" cy="1930605"/>
          </a:xfrm>
        </p:grpSpPr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95647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2154493" y="1299081"/>
            <a:ext cx="850884" cy="1431807"/>
          </a:xfrm>
          <a:prstGeom prst="rect">
            <a:avLst/>
          </a:prstGeom>
          <a:effectLst/>
        </p:spPr>
        <p:txBody>
          <a:bodyPr wrap="none" lIns="76840" tIns="38420" rIns="76840" bIns="3842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479312" y="1329137"/>
            <a:ext cx="850884" cy="1431807"/>
          </a:xfrm>
          <a:prstGeom prst="rect">
            <a:avLst/>
          </a:prstGeom>
          <a:effectLst/>
        </p:spPr>
        <p:txBody>
          <a:bodyPr wrap="none" lIns="76840" tIns="38420" rIns="76840" bIns="3842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730121" y="1323059"/>
            <a:ext cx="850884" cy="1431807"/>
          </a:xfrm>
          <a:prstGeom prst="rect">
            <a:avLst/>
          </a:prstGeom>
          <a:effectLst/>
        </p:spPr>
        <p:txBody>
          <a:bodyPr wrap="none" lIns="76840" tIns="38420" rIns="76840" bIns="3842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081218" y="1373437"/>
            <a:ext cx="850884" cy="1431807"/>
          </a:xfrm>
          <a:prstGeom prst="rect">
            <a:avLst/>
          </a:prstGeom>
          <a:effectLst/>
        </p:spPr>
        <p:txBody>
          <a:bodyPr wrap="none" lIns="76840" tIns="38420" rIns="76840" bIns="3842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469861" y="1957398"/>
            <a:ext cx="323652" cy="322542"/>
            <a:chOff x="3768359" y="1725446"/>
            <a:chExt cx="1930605" cy="1930605"/>
          </a:xfrm>
        </p:grpSpPr>
        <p:sp>
          <p:nvSpPr>
            <p:cNvPr id="46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AC14D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153279" y="1813267"/>
            <a:ext cx="226473" cy="225696"/>
            <a:chOff x="3768359" y="1725446"/>
            <a:chExt cx="1930605" cy="1930605"/>
          </a:xfrm>
          <a:solidFill>
            <a:srgbClr val="EA5E66"/>
          </a:solidFill>
        </p:grpSpPr>
        <p:sp>
          <p:nvSpPr>
            <p:cNvPr id="49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pFill/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78AF51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060534" y="1290774"/>
            <a:ext cx="162298" cy="161741"/>
            <a:chOff x="3768359" y="1725446"/>
            <a:chExt cx="1930605" cy="1930605"/>
          </a:xfrm>
        </p:grpSpPr>
        <p:sp>
          <p:nvSpPr>
            <p:cNvPr id="52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95647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424566" y="1247392"/>
            <a:ext cx="231589" cy="230795"/>
            <a:chOff x="3768359" y="1725446"/>
            <a:chExt cx="1930605" cy="1930605"/>
          </a:xfrm>
        </p:grpSpPr>
        <p:sp>
          <p:nvSpPr>
            <p:cNvPr id="55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1C939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407984" y="2560035"/>
            <a:ext cx="199861" cy="199176"/>
            <a:chOff x="3768359" y="1725446"/>
            <a:chExt cx="1930605" cy="1930605"/>
          </a:xfrm>
        </p:grpSpPr>
        <p:sp>
          <p:nvSpPr>
            <p:cNvPr id="58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A2B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144337" y="2543237"/>
            <a:ext cx="205610" cy="204905"/>
            <a:chOff x="3768359" y="1725446"/>
            <a:chExt cx="1930605" cy="1930605"/>
          </a:xfrm>
        </p:grpSpPr>
        <p:sp>
          <p:nvSpPr>
            <p:cNvPr id="61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78AF51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764328" y="1169882"/>
            <a:ext cx="202458" cy="201763"/>
            <a:chOff x="3768359" y="1725446"/>
            <a:chExt cx="1930605" cy="1930605"/>
          </a:xfrm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78AF51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5844012" y="2612118"/>
            <a:ext cx="178882" cy="178268"/>
            <a:chOff x="3768359" y="1725446"/>
            <a:chExt cx="1930605" cy="1930605"/>
          </a:xfrm>
        </p:grpSpPr>
        <p:sp>
          <p:nvSpPr>
            <p:cNvPr id="67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A2B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218370" y="1899908"/>
            <a:ext cx="323652" cy="322542"/>
            <a:chOff x="3768359" y="1725446"/>
            <a:chExt cx="1930605" cy="1930605"/>
          </a:xfrm>
        </p:grpSpPr>
        <p:sp>
          <p:nvSpPr>
            <p:cNvPr id="70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78AF51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7615341" y="1763650"/>
            <a:ext cx="226473" cy="225696"/>
            <a:chOff x="3768359" y="1725446"/>
            <a:chExt cx="1930605" cy="1930605"/>
          </a:xfrm>
        </p:grpSpPr>
        <p:sp>
          <p:nvSpPr>
            <p:cNvPr id="73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AC14D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7949441" y="1958093"/>
            <a:ext cx="162298" cy="161741"/>
            <a:chOff x="3768359" y="1725446"/>
            <a:chExt cx="1930605" cy="1930605"/>
          </a:xfrm>
        </p:grpSpPr>
        <p:sp>
          <p:nvSpPr>
            <p:cNvPr id="76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95647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822617" y="1927723"/>
            <a:ext cx="162298" cy="161741"/>
            <a:chOff x="3768359" y="1725446"/>
            <a:chExt cx="1930605" cy="1930605"/>
          </a:xfrm>
        </p:grpSpPr>
        <p:sp>
          <p:nvSpPr>
            <p:cNvPr id="79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95647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1441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nodeType="withEffect">
                                  <p:stCondLst>
                                    <p:cond delay="725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63" presetClass="path" presetSubtype="0" accel="50000" decel="5000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-3.5467E-6 -3.88007E-6 L 0.45722 -0.00235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61" y="-118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25" grpId="0" animBg="1"/>
      <p:bldP spid="26" grpId="0" animBg="1"/>
      <p:bldP spid="27" grpId="0" animBg="1"/>
      <p:bldP spid="28" grpId="0" animBg="1"/>
      <p:bldP spid="41" grpId="0"/>
      <p:bldP spid="42" grpId="0"/>
      <p:bldP spid="43" grpId="0"/>
      <p:bldP spid="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19" y="-1"/>
            <a:ext cx="9793348" cy="5436642"/>
          </a:xfrm>
          <a:prstGeom prst="rect">
            <a:avLst/>
          </a:prstGeom>
        </p:spPr>
      </p:pic>
      <p:sp>
        <p:nvSpPr>
          <p:cNvPr id="12" name="TextBox 30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第二章标题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pic>
        <p:nvPicPr>
          <p:cNvPr id="15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>
            <a:off x="2195001" y="1357708"/>
            <a:ext cx="1631393" cy="3262509"/>
          </a:xfrm>
          <a:custGeom>
            <a:avLst/>
            <a:gdLst>
              <a:gd name="connsiteX0" fmla="*/ 0 w 2468160"/>
              <a:gd name="connsiteY0" fmla="*/ 0 h 4937688"/>
              <a:gd name="connsiteX1" fmla="*/ 251709 w 2468160"/>
              <a:gd name="connsiteY1" fmla="*/ 12711 h 4937688"/>
              <a:gd name="connsiteX2" fmla="*/ 2468160 w 2468160"/>
              <a:gd name="connsiteY2" fmla="*/ 2468844 h 4937688"/>
              <a:gd name="connsiteX3" fmla="*/ 251709 w 2468160"/>
              <a:gd name="connsiteY3" fmla="*/ 4924978 h 4937688"/>
              <a:gd name="connsiteX4" fmla="*/ 0 w 2468160"/>
              <a:gd name="connsiteY4" fmla="*/ 4937688 h 4937688"/>
              <a:gd name="connsiteX5" fmla="*/ 0 w 2468160"/>
              <a:gd name="connsiteY5" fmla="*/ 4688120 h 4937688"/>
              <a:gd name="connsiteX6" fmla="*/ 226192 w 2468160"/>
              <a:gd name="connsiteY6" fmla="*/ 4676698 h 4937688"/>
              <a:gd name="connsiteX7" fmla="*/ 2218592 w 2468160"/>
              <a:gd name="connsiteY7" fmla="*/ 2468844 h 4937688"/>
              <a:gd name="connsiteX8" fmla="*/ 226192 w 2468160"/>
              <a:gd name="connsiteY8" fmla="*/ 260990 h 4937688"/>
              <a:gd name="connsiteX9" fmla="*/ 0 w 2468160"/>
              <a:gd name="connsiteY9" fmla="*/ 249569 h 493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68160" h="4937688">
                <a:moveTo>
                  <a:pt x="0" y="0"/>
                </a:moveTo>
                <a:lnTo>
                  <a:pt x="251709" y="12711"/>
                </a:lnTo>
                <a:cubicBezTo>
                  <a:pt x="1496657" y="139142"/>
                  <a:pt x="2468160" y="1190539"/>
                  <a:pt x="2468160" y="2468844"/>
                </a:cubicBezTo>
                <a:cubicBezTo>
                  <a:pt x="2468160" y="3747149"/>
                  <a:pt x="1496657" y="4798546"/>
                  <a:pt x="251709" y="4924978"/>
                </a:cubicBezTo>
                <a:lnTo>
                  <a:pt x="0" y="4937688"/>
                </a:lnTo>
                <a:lnTo>
                  <a:pt x="0" y="4688120"/>
                </a:lnTo>
                <a:lnTo>
                  <a:pt x="226192" y="4676698"/>
                </a:lnTo>
                <a:cubicBezTo>
                  <a:pt x="1345293" y="4563047"/>
                  <a:pt x="2218592" y="3617931"/>
                  <a:pt x="2218592" y="2468844"/>
                </a:cubicBezTo>
                <a:cubicBezTo>
                  <a:pt x="2218592" y="1319758"/>
                  <a:pt x="1345293" y="374641"/>
                  <a:pt x="226192" y="260990"/>
                </a:cubicBezTo>
                <a:lnTo>
                  <a:pt x="0" y="24956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innerShdw blurRad="762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96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747919" y="1388799"/>
            <a:ext cx="2450791" cy="86371"/>
            <a:chOff x="3904783" y="1674310"/>
            <a:chExt cx="3519256" cy="109703"/>
          </a:xfrm>
        </p:grpSpPr>
        <p:cxnSp>
          <p:nvCxnSpPr>
            <p:cNvPr id="8" name="直接连接符 7"/>
            <p:cNvCxnSpPr/>
            <p:nvPr/>
          </p:nvCxnSpPr>
          <p:spPr>
            <a:xfrm flipV="1">
              <a:off x="3904783" y="1718973"/>
              <a:ext cx="3402797" cy="1018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椭圆 8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614686" y="2173715"/>
            <a:ext cx="1584024" cy="86371"/>
            <a:chOff x="5149433" y="1674310"/>
            <a:chExt cx="2274606" cy="109703"/>
          </a:xfrm>
        </p:grpSpPr>
        <p:cxnSp>
          <p:nvCxnSpPr>
            <p:cNvPr id="11" name="直接连接符 10"/>
            <p:cNvCxnSpPr/>
            <p:nvPr/>
          </p:nvCxnSpPr>
          <p:spPr>
            <a:xfrm flipV="1">
              <a:off x="5149433" y="1718973"/>
              <a:ext cx="2158147" cy="646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932764" y="2958631"/>
            <a:ext cx="1265946" cy="86371"/>
            <a:chOff x="5606181" y="1674310"/>
            <a:chExt cx="1817858" cy="109703"/>
          </a:xfrm>
        </p:grpSpPr>
        <p:cxnSp>
          <p:nvCxnSpPr>
            <p:cNvPr id="17" name="直接连接符 16"/>
            <p:cNvCxnSpPr/>
            <p:nvPr/>
          </p:nvCxnSpPr>
          <p:spPr>
            <a:xfrm flipV="1">
              <a:off x="5606181" y="1718973"/>
              <a:ext cx="1701399" cy="50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639959" y="3743547"/>
            <a:ext cx="1558751" cy="86371"/>
            <a:chOff x="5185725" y="1674310"/>
            <a:chExt cx="2238314" cy="109703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5185725" y="1718973"/>
              <a:ext cx="2121855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135928" y="1091123"/>
            <a:ext cx="900274" cy="1020016"/>
            <a:chOff x="1953260" y="1414909"/>
            <a:chExt cx="1143056" cy="1295559"/>
          </a:xfrm>
        </p:grpSpPr>
        <p:grpSp>
          <p:nvGrpSpPr>
            <p:cNvPr id="26" name="组合 25"/>
            <p:cNvGrpSpPr/>
            <p:nvPr/>
          </p:nvGrpSpPr>
          <p:grpSpPr>
            <a:xfrm>
              <a:off x="1982184" y="1414909"/>
              <a:ext cx="1114132" cy="1295559"/>
              <a:chOff x="3295850" y="2065379"/>
              <a:chExt cx="3592274" cy="4177307"/>
            </a:xfrm>
          </p:grpSpPr>
          <p:sp>
            <p:nvSpPr>
              <p:cNvPr id="28" name="圆角矩形 27"/>
              <p:cNvSpPr/>
              <p:nvPr/>
            </p:nvSpPr>
            <p:spPr>
              <a:xfrm rot="2760000">
                <a:off x="3283362" y="2637924"/>
                <a:ext cx="4177307" cy="3032217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96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5"/>
              <p:cNvSpPr>
                <a:spLocks/>
              </p:cNvSpPr>
              <p:nvPr/>
            </p:nvSpPr>
            <p:spPr bwMode="auto">
              <a:xfrm rot="10800000">
                <a:off x="3295850" y="2263220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>
              <a:xfrm rot="2760000">
                <a:off x="3499201" y="2940762"/>
                <a:ext cx="3639373" cy="2369532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>
                      <a:alpha val="66000"/>
                    </a:scheme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96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" name="文本框 88"/>
            <p:cNvSpPr txBox="1"/>
            <p:nvPr/>
          </p:nvSpPr>
          <p:spPr>
            <a:xfrm>
              <a:off x="1953260" y="1588201"/>
              <a:ext cx="876300" cy="548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5" dirty="0">
                  <a:solidFill>
                    <a:srgbClr val="FFB850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205" dirty="0">
                <a:solidFill>
                  <a:srgbClr val="FFB85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114000" y="4227258"/>
            <a:ext cx="900273" cy="1020016"/>
            <a:chOff x="1925418" y="5398225"/>
            <a:chExt cx="1143055" cy="1295559"/>
          </a:xfrm>
        </p:grpSpPr>
        <p:grpSp>
          <p:nvGrpSpPr>
            <p:cNvPr id="33" name="组合 32"/>
            <p:cNvGrpSpPr/>
            <p:nvPr/>
          </p:nvGrpSpPr>
          <p:grpSpPr>
            <a:xfrm>
              <a:off x="1954341" y="5398225"/>
              <a:ext cx="1114132" cy="1295559"/>
              <a:chOff x="3295850" y="2065379"/>
              <a:chExt cx="3592274" cy="4177307"/>
            </a:xfrm>
          </p:grpSpPr>
          <p:sp>
            <p:nvSpPr>
              <p:cNvPr id="35" name="圆角矩形 34"/>
              <p:cNvSpPr/>
              <p:nvPr/>
            </p:nvSpPr>
            <p:spPr>
              <a:xfrm rot="2760000">
                <a:off x="3283362" y="2637924"/>
                <a:ext cx="4177307" cy="3032217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96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圆角矩形 36"/>
              <p:cNvSpPr/>
              <p:nvPr/>
            </p:nvSpPr>
            <p:spPr>
              <a:xfrm rot="2760000">
                <a:off x="3499201" y="2940762"/>
                <a:ext cx="3639373" cy="2369532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>
                      <a:alpha val="66000"/>
                    </a:scheme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96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" name="文本框 89"/>
            <p:cNvSpPr txBox="1"/>
            <p:nvPr/>
          </p:nvSpPr>
          <p:spPr>
            <a:xfrm>
              <a:off x="1925418" y="5561330"/>
              <a:ext cx="876300" cy="548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5" dirty="0">
                  <a:solidFill>
                    <a:srgbClr val="FAC14D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2205" dirty="0">
                <a:solidFill>
                  <a:srgbClr val="FAC14D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056923" y="3448230"/>
            <a:ext cx="902980" cy="1020016"/>
            <a:chOff x="3122624" y="4408754"/>
            <a:chExt cx="1146492" cy="1295559"/>
          </a:xfrm>
        </p:grpSpPr>
        <p:grpSp>
          <p:nvGrpSpPr>
            <p:cNvPr id="40" name="组合 39"/>
            <p:cNvGrpSpPr/>
            <p:nvPr/>
          </p:nvGrpSpPr>
          <p:grpSpPr>
            <a:xfrm>
              <a:off x="3154984" y="4408754"/>
              <a:ext cx="1114132" cy="1295559"/>
              <a:chOff x="3295850" y="2065379"/>
              <a:chExt cx="3592274" cy="4177307"/>
            </a:xfrm>
          </p:grpSpPr>
          <p:sp>
            <p:nvSpPr>
              <p:cNvPr id="42" name="圆角矩形 41"/>
              <p:cNvSpPr/>
              <p:nvPr/>
            </p:nvSpPr>
            <p:spPr>
              <a:xfrm rot="2760000">
                <a:off x="3283362" y="2637924"/>
                <a:ext cx="4177307" cy="3032217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96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圆角矩形 43"/>
              <p:cNvSpPr/>
              <p:nvPr/>
            </p:nvSpPr>
            <p:spPr>
              <a:xfrm rot="2760000">
                <a:off x="3499201" y="2940762"/>
                <a:ext cx="3639373" cy="2369532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>
                      <a:alpha val="66000"/>
                    </a:scheme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96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" name="文本框 90"/>
            <p:cNvSpPr txBox="1"/>
            <p:nvPr/>
          </p:nvSpPr>
          <p:spPr>
            <a:xfrm>
              <a:off x="3122624" y="4575486"/>
              <a:ext cx="876300" cy="548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5" dirty="0">
                  <a:solidFill>
                    <a:srgbClr val="78AF5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205" dirty="0">
                <a:solidFill>
                  <a:srgbClr val="78AF5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056922" y="1871161"/>
            <a:ext cx="888371" cy="1020016"/>
            <a:chOff x="3122624" y="2405662"/>
            <a:chExt cx="1127943" cy="1295559"/>
          </a:xfrm>
        </p:grpSpPr>
        <p:grpSp>
          <p:nvGrpSpPr>
            <p:cNvPr id="47" name="组合 46"/>
            <p:cNvGrpSpPr/>
            <p:nvPr/>
          </p:nvGrpSpPr>
          <p:grpSpPr>
            <a:xfrm>
              <a:off x="3136435" y="2405662"/>
              <a:ext cx="1114132" cy="1295559"/>
              <a:chOff x="3295850" y="2065379"/>
              <a:chExt cx="3592274" cy="4177307"/>
            </a:xfrm>
          </p:grpSpPr>
          <p:sp>
            <p:nvSpPr>
              <p:cNvPr id="49" name="圆角矩形 48"/>
              <p:cNvSpPr/>
              <p:nvPr/>
            </p:nvSpPr>
            <p:spPr>
              <a:xfrm rot="2760000">
                <a:off x="3283362" y="2637924"/>
                <a:ext cx="4177307" cy="3032217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96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 rot="2760000">
                <a:off x="3499201" y="2940762"/>
                <a:ext cx="3639373" cy="2369532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>
                      <a:alpha val="66000"/>
                    </a:scheme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96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8" name="文本框 91"/>
            <p:cNvSpPr txBox="1"/>
            <p:nvPr/>
          </p:nvSpPr>
          <p:spPr>
            <a:xfrm>
              <a:off x="3122624" y="2571386"/>
              <a:ext cx="876300" cy="548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5" dirty="0">
                  <a:solidFill>
                    <a:srgbClr val="01ACBE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205" dirty="0">
                <a:solidFill>
                  <a:srgbClr val="01ACBE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415514" y="2648835"/>
            <a:ext cx="895872" cy="1020016"/>
            <a:chOff x="3577919" y="3393414"/>
            <a:chExt cx="1137467" cy="1295559"/>
          </a:xfrm>
        </p:grpSpPr>
        <p:grpSp>
          <p:nvGrpSpPr>
            <p:cNvPr id="54" name="组合 53"/>
            <p:cNvGrpSpPr/>
            <p:nvPr/>
          </p:nvGrpSpPr>
          <p:grpSpPr>
            <a:xfrm>
              <a:off x="3601254" y="3393414"/>
              <a:ext cx="1114132" cy="1295559"/>
              <a:chOff x="3295850" y="2065379"/>
              <a:chExt cx="3592274" cy="4177307"/>
            </a:xfrm>
          </p:grpSpPr>
          <p:sp>
            <p:nvSpPr>
              <p:cNvPr id="56" name="圆角矩形 55"/>
              <p:cNvSpPr/>
              <p:nvPr/>
            </p:nvSpPr>
            <p:spPr>
              <a:xfrm rot="2760000">
                <a:off x="3283362" y="2637924"/>
                <a:ext cx="4177307" cy="3032217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/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96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203200" dist="63500" dir="2700000" algn="tl" rotWithShape="0">
                  <a:prstClr val="black">
                    <a:alpha val="32000"/>
                  </a:prstClr>
                </a:outerShdw>
              </a:effec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圆角矩形 57"/>
              <p:cNvSpPr/>
              <p:nvPr/>
            </p:nvSpPr>
            <p:spPr>
              <a:xfrm rot="2760000">
                <a:off x="3499201" y="2940762"/>
                <a:ext cx="3639373" cy="2369532"/>
              </a:xfrm>
              <a:prstGeom prst="roundRect">
                <a:avLst>
                  <a:gd name="adj" fmla="val 47577"/>
                </a:avLst>
              </a:prstGeom>
              <a:gradFill>
                <a:gsLst>
                  <a:gs pos="0">
                    <a:schemeClr val="tx1">
                      <a:alpha val="66000"/>
                    </a:schemeClr>
                  </a:gs>
                  <a:gs pos="100000">
                    <a:srgbClr val="E8E8E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96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5" name="文本框 92"/>
            <p:cNvSpPr txBox="1"/>
            <p:nvPr/>
          </p:nvSpPr>
          <p:spPr>
            <a:xfrm>
              <a:off x="3577919" y="3560638"/>
              <a:ext cx="876300" cy="548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5" dirty="0">
                  <a:solidFill>
                    <a:srgbClr val="E8707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205" dirty="0">
                <a:solidFill>
                  <a:srgbClr val="E87071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202333" y="2241481"/>
            <a:ext cx="1687390" cy="1494960"/>
            <a:chOff x="1082221" y="2876021"/>
            <a:chExt cx="2142438" cy="1898802"/>
          </a:xfrm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 rot="10800000">
              <a:off x="1082221" y="2876021"/>
              <a:ext cx="2142438" cy="189880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254000" dist="114300" dir="2700000" algn="tl" rotWithShape="0">
                <a:prstClr val="black">
                  <a:alpha val="32000"/>
                </a:prstClr>
              </a:outerShdw>
            </a:effectLst>
          </p:spPr>
          <p:txBody>
            <a:bodyPr vert="horz" wrap="square" lIns="72009" tIns="36005" rIns="72009" bIns="3600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96">
                <a:solidFill>
                  <a:prstClr val="black"/>
                </a:solidFill>
              </a:endParaRPr>
            </a:p>
          </p:txBody>
        </p:sp>
        <p:sp>
          <p:nvSpPr>
            <p:cNvPr id="62" name="Freeform 48"/>
            <p:cNvSpPr>
              <a:spLocks noEditPoints="1"/>
            </p:cNvSpPr>
            <p:nvPr/>
          </p:nvSpPr>
          <p:spPr bwMode="auto">
            <a:xfrm>
              <a:off x="1852542" y="3136483"/>
              <a:ext cx="601794" cy="654512"/>
            </a:xfrm>
            <a:custGeom>
              <a:avLst/>
              <a:gdLst>
                <a:gd name="T0" fmla="*/ 189 w 311"/>
                <a:gd name="T1" fmla="*/ 220 h 339"/>
                <a:gd name="T2" fmla="*/ 209 w 311"/>
                <a:gd name="T3" fmla="*/ 163 h 339"/>
                <a:gd name="T4" fmla="*/ 221 w 311"/>
                <a:gd name="T5" fmla="*/ 120 h 339"/>
                <a:gd name="T6" fmla="*/ 221 w 311"/>
                <a:gd name="T7" fmla="*/ 120 h 339"/>
                <a:gd name="T8" fmla="*/ 222 w 311"/>
                <a:gd name="T9" fmla="*/ 116 h 339"/>
                <a:gd name="T10" fmla="*/ 222 w 311"/>
                <a:gd name="T11" fmla="*/ 112 h 339"/>
                <a:gd name="T12" fmla="*/ 223 w 311"/>
                <a:gd name="T13" fmla="*/ 109 h 339"/>
                <a:gd name="T14" fmla="*/ 223 w 311"/>
                <a:gd name="T15" fmla="*/ 105 h 339"/>
                <a:gd name="T16" fmla="*/ 223 w 311"/>
                <a:gd name="T17" fmla="*/ 102 h 339"/>
                <a:gd name="T18" fmla="*/ 224 w 311"/>
                <a:gd name="T19" fmla="*/ 98 h 339"/>
                <a:gd name="T20" fmla="*/ 224 w 311"/>
                <a:gd name="T21" fmla="*/ 95 h 339"/>
                <a:gd name="T22" fmla="*/ 224 w 311"/>
                <a:gd name="T23" fmla="*/ 92 h 339"/>
                <a:gd name="T24" fmla="*/ 223 w 311"/>
                <a:gd name="T25" fmla="*/ 89 h 339"/>
                <a:gd name="T26" fmla="*/ 223 w 311"/>
                <a:gd name="T27" fmla="*/ 87 h 339"/>
                <a:gd name="T28" fmla="*/ 223 w 311"/>
                <a:gd name="T29" fmla="*/ 85 h 339"/>
                <a:gd name="T30" fmla="*/ 223 w 311"/>
                <a:gd name="T31" fmla="*/ 83 h 339"/>
                <a:gd name="T32" fmla="*/ 223 w 311"/>
                <a:gd name="T33" fmla="*/ 82 h 339"/>
                <a:gd name="T34" fmla="*/ 223 w 311"/>
                <a:gd name="T35" fmla="*/ 81 h 339"/>
                <a:gd name="T36" fmla="*/ 223 w 311"/>
                <a:gd name="T37" fmla="*/ 81 h 339"/>
                <a:gd name="T38" fmla="*/ 108 w 311"/>
                <a:gd name="T39" fmla="*/ 36 h 339"/>
                <a:gd name="T40" fmla="*/ 78 w 311"/>
                <a:gd name="T41" fmla="*/ 55 h 339"/>
                <a:gd name="T42" fmla="*/ 77 w 311"/>
                <a:gd name="T43" fmla="*/ 59 h 339"/>
                <a:gd name="T44" fmla="*/ 76 w 311"/>
                <a:gd name="T45" fmla="*/ 64 h 339"/>
                <a:gd name="T46" fmla="*/ 76 w 311"/>
                <a:gd name="T47" fmla="*/ 69 h 339"/>
                <a:gd name="T48" fmla="*/ 75 w 311"/>
                <a:gd name="T49" fmla="*/ 74 h 339"/>
                <a:gd name="T50" fmla="*/ 75 w 311"/>
                <a:gd name="T51" fmla="*/ 78 h 339"/>
                <a:gd name="T52" fmla="*/ 76 w 311"/>
                <a:gd name="T53" fmla="*/ 83 h 339"/>
                <a:gd name="T54" fmla="*/ 76 w 311"/>
                <a:gd name="T55" fmla="*/ 87 h 339"/>
                <a:gd name="T56" fmla="*/ 77 w 311"/>
                <a:gd name="T57" fmla="*/ 92 h 339"/>
                <a:gd name="T58" fmla="*/ 77 w 311"/>
                <a:gd name="T59" fmla="*/ 96 h 339"/>
                <a:gd name="T60" fmla="*/ 78 w 311"/>
                <a:gd name="T61" fmla="*/ 100 h 339"/>
                <a:gd name="T62" fmla="*/ 79 w 311"/>
                <a:gd name="T63" fmla="*/ 104 h 339"/>
                <a:gd name="T64" fmla="*/ 80 w 311"/>
                <a:gd name="T65" fmla="*/ 106 h 339"/>
                <a:gd name="T66" fmla="*/ 84 w 311"/>
                <a:gd name="T67" fmla="*/ 119 h 339"/>
                <a:gd name="T68" fmla="*/ 92 w 311"/>
                <a:gd name="T69" fmla="*/ 161 h 339"/>
                <a:gd name="T70" fmla="*/ 104 w 311"/>
                <a:gd name="T71" fmla="*/ 238 h 339"/>
                <a:gd name="T72" fmla="*/ 0 w 311"/>
                <a:gd name="T73" fmla="*/ 339 h 339"/>
                <a:gd name="T74" fmla="*/ 148 w 311"/>
                <a:gd name="T75" fmla="*/ 271 h 339"/>
                <a:gd name="T76" fmla="*/ 146 w 311"/>
                <a:gd name="T77" fmla="*/ 249 h 339"/>
                <a:gd name="T78" fmla="*/ 175 w 311"/>
                <a:gd name="T79" fmla="*/ 258 h 339"/>
                <a:gd name="T80" fmla="*/ 174 w 311"/>
                <a:gd name="T81" fmla="*/ 339 h 339"/>
                <a:gd name="T82" fmla="*/ 216 w 311"/>
                <a:gd name="T83" fmla="*/ 244 h 339"/>
                <a:gd name="T84" fmla="*/ 81 w 311"/>
                <a:gd name="T85" fmla="*/ 139 h 339"/>
                <a:gd name="T86" fmla="*/ 93 w 311"/>
                <a:gd name="T87" fmla="*/ 136 h 339"/>
                <a:gd name="T88" fmla="*/ 105 w 311"/>
                <a:gd name="T89" fmla="*/ 72 h 339"/>
                <a:gd name="T90" fmla="*/ 211 w 311"/>
                <a:gd name="T91" fmla="*/ 131 h 339"/>
                <a:gd name="T92" fmla="*/ 222 w 311"/>
                <a:gd name="T93" fmla="*/ 130 h 339"/>
                <a:gd name="T94" fmla="*/ 183 w 311"/>
                <a:gd name="T95" fmla="*/ 201 h 339"/>
                <a:gd name="T96" fmla="*/ 96 w 311"/>
                <a:gd name="T97" fmla="*/ 158 h 339"/>
                <a:gd name="T98" fmla="*/ 166 w 311"/>
                <a:gd name="T99" fmla="*/ 245 h 339"/>
                <a:gd name="T100" fmla="*/ 117 w 311"/>
                <a:gd name="T101" fmla="*/ 225 h 339"/>
                <a:gd name="T102" fmla="*/ 152 w 311"/>
                <a:gd name="T103" fmla="*/ 220 h 339"/>
                <a:gd name="T104" fmla="*/ 185 w 311"/>
                <a:gd name="T105" fmla="*/ 222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1" h="339">
                  <a:moveTo>
                    <a:pt x="216" y="244"/>
                  </a:moveTo>
                  <a:cubicBezTo>
                    <a:pt x="194" y="236"/>
                    <a:pt x="189" y="220"/>
                    <a:pt x="189" y="220"/>
                  </a:cubicBezTo>
                  <a:cubicBezTo>
                    <a:pt x="189" y="202"/>
                    <a:pt x="189" y="202"/>
                    <a:pt x="189" y="202"/>
                  </a:cubicBezTo>
                  <a:cubicBezTo>
                    <a:pt x="205" y="182"/>
                    <a:pt x="209" y="163"/>
                    <a:pt x="209" y="163"/>
                  </a:cubicBezTo>
                  <a:cubicBezTo>
                    <a:pt x="212" y="160"/>
                    <a:pt x="218" y="154"/>
                    <a:pt x="218" y="154"/>
                  </a:cubicBezTo>
                  <a:cubicBezTo>
                    <a:pt x="229" y="137"/>
                    <a:pt x="225" y="116"/>
                    <a:pt x="221" y="120"/>
                  </a:cubicBezTo>
                  <a:cubicBezTo>
                    <a:pt x="221" y="120"/>
                    <a:pt x="221" y="121"/>
                    <a:pt x="220" y="122"/>
                  </a:cubicBezTo>
                  <a:cubicBezTo>
                    <a:pt x="220" y="121"/>
                    <a:pt x="221" y="121"/>
                    <a:pt x="221" y="120"/>
                  </a:cubicBezTo>
                  <a:cubicBezTo>
                    <a:pt x="221" y="120"/>
                    <a:pt x="221" y="119"/>
                    <a:pt x="221" y="119"/>
                  </a:cubicBezTo>
                  <a:cubicBezTo>
                    <a:pt x="221" y="118"/>
                    <a:pt x="221" y="117"/>
                    <a:pt x="222" y="116"/>
                  </a:cubicBezTo>
                  <a:cubicBezTo>
                    <a:pt x="222" y="116"/>
                    <a:pt x="222" y="116"/>
                    <a:pt x="222" y="115"/>
                  </a:cubicBezTo>
                  <a:cubicBezTo>
                    <a:pt x="222" y="114"/>
                    <a:pt x="222" y="113"/>
                    <a:pt x="222" y="112"/>
                  </a:cubicBezTo>
                  <a:cubicBezTo>
                    <a:pt x="222" y="112"/>
                    <a:pt x="222" y="112"/>
                    <a:pt x="222" y="111"/>
                  </a:cubicBezTo>
                  <a:cubicBezTo>
                    <a:pt x="223" y="110"/>
                    <a:pt x="223" y="110"/>
                    <a:pt x="223" y="109"/>
                  </a:cubicBezTo>
                  <a:cubicBezTo>
                    <a:pt x="223" y="108"/>
                    <a:pt x="223" y="108"/>
                    <a:pt x="223" y="108"/>
                  </a:cubicBezTo>
                  <a:cubicBezTo>
                    <a:pt x="223" y="107"/>
                    <a:pt x="223" y="106"/>
                    <a:pt x="223" y="105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23" y="103"/>
                    <a:pt x="223" y="103"/>
                    <a:pt x="223" y="102"/>
                  </a:cubicBezTo>
                  <a:cubicBezTo>
                    <a:pt x="223" y="101"/>
                    <a:pt x="223" y="101"/>
                    <a:pt x="224" y="101"/>
                  </a:cubicBezTo>
                  <a:cubicBezTo>
                    <a:pt x="224" y="100"/>
                    <a:pt x="224" y="99"/>
                    <a:pt x="224" y="98"/>
                  </a:cubicBezTo>
                  <a:cubicBezTo>
                    <a:pt x="224" y="98"/>
                    <a:pt x="224" y="98"/>
                    <a:pt x="224" y="98"/>
                  </a:cubicBezTo>
                  <a:cubicBezTo>
                    <a:pt x="224" y="97"/>
                    <a:pt x="224" y="96"/>
                    <a:pt x="224" y="95"/>
                  </a:cubicBezTo>
                  <a:cubicBezTo>
                    <a:pt x="224" y="95"/>
                    <a:pt x="224" y="95"/>
                    <a:pt x="224" y="94"/>
                  </a:cubicBezTo>
                  <a:cubicBezTo>
                    <a:pt x="224" y="94"/>
                    <a:pt x="224" y="93"/>
                    <a:pt x="224" y="92"/>
                  </a:cubicBezTo>
                  <a:cubicBezTo>
                    <a:pt x="224" y="92"/>
                    <a:pt x="224" y="92"/>
                    <a:pt x="224" y="91"/>
                  </a:cubicBezTo>
                  <a:cubicBezTo>
                    <a:pt x="224" y="91"/>
                    <a:pt x="224" y="90"/>
                    <a:pt x="223" y="89"/>
                  </a:cubicBezTo>
                  <a:cubicBezTo>
                    <a:pt x="223" y="89"/>
                    <a:pt x="223" y="89"/>
                    <a:pt x="223" y="89"/>
                  </a:cubicBezTo>
                  <a:cubicBezTo>
                    <a:pt x="223" y="88"/>
                    <a:pt x="223" y="88"/>
                    <a:pt x="223" y="87"/>
                  </a:cubicBezTo>
                  <a:cubicBezTo>
                    <a:pt x="223" y="87"/>
                    <a:pt x="223" y="87"/>
                    <a:pt x="223" y="87"/>
                  </a:cubicBezTo>
                  <a:cubicBezTo>
                    <a:pt x="223" y="86"/>
                    <a:pt x="223" y="86"/>
                    <a:pt x="223" y="85"/>
                  </a:cubicBezTo>
                  <a:cubicBezTo>
                    <a:pt x="223" y="85"/>
                    <a:pt x="223" y="85"/>
                    <a:pt x="223" y="85"/>
                  </a:cubicBezTo>
                  <a:cubicBezTo>
                    <a:pt x="223" y="84"/>
                    <a:pt x="223" y="84"/>
                    <a:pt x="223" y="83"/>
                  </a:cubicBezTo>
                  <a:cubicBezTo>
                    <a:pt x="223" y="83"/>
                    <a:pt x="223" y="83"/>
                    <a:pt x="223" y="83"/>
                  </a:cubicBezTo>
                  <a:cubicBezTo>
                    <a:pt x="223" y="83"/>
                    <a:pt x="223" y="82"/>
                    <a:pt x="223" y="82"/>
                  </a:cubicBezTo>
                  <a:cubicBezTo>
                    <a:pt x="223" y="82"/>
                    <a:pt x="223" y="82"/>
                    <a:pt x="223" y="82"/>
                  </a:cubicBezTo>
                  <a:cubicBezTo>
                    <a:pt x="223" y="82"/>
                    <a:pt x="223" y="81"/>
                    <a:pt x="223" y="81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3" y="81"/>
                    <a:pt x="223" y="81"/>
                    <a:pt x="223" y="81"/>
                  </a:cubicBezTo>
                  <a:cubicBezTo>
                    <a:pt x="221" y="33"/>
                    <a:pt x="182" y="21"/>
                    <a:pt x="182" y="21"/>
                  </a:cubicBezTo>
                  <a:cubicBezTo>
                    <a:pt x="134" y="0"/>
                    <a:pt x="108" y="36"/>
                    <a:pt x="108" y="36"/>
                  </a:cubicBezTo>
                  <a:cubicBezTo>
                    <a:pt x="89" y="27"/>
                    <a:pt x="79" y="51"/>
                    <a:pt x="79" y="51"/>
                  </a:cubicBezTo>
                  <a:cubicBezTo>
                    <a:pt x="79" y="52"/>
                    <a:pt x="78" y="54"/>
                    <a:pt x="78" y="55"/>
                  </a:cubicBezTo>
                  <a:cubicBezTo>
                    <a:pt x="78" y="55"/>
                    <a:pt x="78" y="56"/>
                    <a:pt x="78" y="56"/>
                  </a:cubicBezTo>
                  <a:cubicBezTo>
                    <a:pt x="78" y="57"/>
                    <a:pt x="77" y="58"/>
                    <a:pt x="77" y="59"/>
                  </a:cubicBezTo>
                  <a:cubicBezTo>
                    <a:pt x="77" y="60"/>
                    <a:pt x="77" y="60"/>
                    <a:pt x="77" y="61"/>
                  </a:cubicBezTo>
                  <a:cubicBezTo>
                    <a:pt x="77" y="62"/>
                    <a:pt x="76" y="63"/>
                    <a:pt x="76" y="64"/>
                  </a:cubicBezTo>
                  <a:cubicBezTo>
                    <a:pt x="76" y="65"/>
                    <a:pt x="76" y="65"/>
                    <a:pt x="76" y="65"/>
                  </a:cubicBezTo>
                  <a:cubicBezTo>
                    <a:pt x="76" y="66"/>
                    <a:pt x="76" y="68"/>
                    <a:pt x="76" y="69"/>
                  </a:cubicBezTo>
                  <a:cubicBezTo>
                    <a:pt x="76" y="70"/>
                    <a:pt x="76" y="70"/>
                    <a:pt x="76" y="71"/>
                  </a:cubicBezTo>
                  <a:cubicBezTo>
                    <a:pt x="76" y="72"/>
                    <a:pt x="75" y="73"/>
                    <a:pt x="75" y="74"/>
                  </a:cubicBezTo>
                  <a:cubicBezTo>
                    <a:pt x="75" y="74"/>
                    <a:pt x="75" y="75"/>
                    <a:pt x="75" y="75"/>
                  </a:cubicBezTo>
                  <a:cubicBezTo>
                    <a:pt x="75" y="76"/>
                    <a:pt x="75" y="77"/>
                    <a:pt x="75" y="78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81"/>
                    <a:pt x="76" y="82"/>
                    <a:pt x="76" y="83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76" y="85"/>
                    <a:pt x="76" y="86"/>
                    <a:pt x="76" y="87"/>
                  </a:cubicBezTo>
                  <a:cubicBezTo>
                    <a:pt x="76" y="88"/>
                    <a:pt x="76" y="88"/>
                    <a:pt x="76" y="89"/>
                  </a:cubicBezTo>
                  <a:cubicBezTo>
                    <a:pt x="76" y="90"/>
                    <a:pt x="76" y="91"/>
                    <a:pt x="77" y="92"/>
                  </a:cubicBezTo>
                  <a:cubicBezTo>
                    <a:pt x="77" y="92"/>
                    <a:pt x="77" y="92"/>
                    <a:pt x="77" y="93"/>
                  </a:cubicBezTo>
                  <a:cubicBezTo>
                    <a:pt x="77" y="94"/>
                    <a:pt x="77" y="95"/>
                    <a:pt x="77" y="96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78" y="98"/>
                    <a:pt x="78" y="99"/>
                    <a:pt x="78" y="100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9" y="102"/>
                    <a:pt x="79" y="103"/>
                    <a:pt x="79" y="104"/>
                  </a:cubicBezTo>
                  <a:cubicBezTo>
                    <a:pt x="79" y="104"/>
                    <a:pt x="79" y="105"/>
                    <a:pt x="79" y="105"/>
                  </a:cubicBezTo>
                  <a:cubicBezTo>
                    <a:pt x="79" y="105"/>
                    <a:pt x="80" y="105"/>
                    <a:pt x="80" y="106"/>
                  </a:cubicBezTo>
                  <a:cubicBezTo>
                    <a:pt x="80" y="106"/>
                    <a:pt x="80" y="106"/>
                    <a:pt x="80" y="106"/>
                  </a:cubicBezTo>
                  <a:cubicBezTo>
                    <a:pt x="81" y="111"/>
                    <a:pt x="83" y="115"/>
                    <a:pt x="84" y="119"/>
                  </a:cubicBezTo>
                  <a:cubicBezTo>
                    <a:pt x="77" y="115"/>
                    <a:pt x="76" y="123"/>
                    <a:pt x="76" y="123"/>
                  </a:cubicBezTo>
                  <a:cubicBezTo>
                    <a:pt x="76" y="152"/>
                    <a:pt x="92" y="161"/>
                    <a:pt x="92" y="161"/>
                  </a:cubicBezTo>
                  <a:cubicBezTo>
                    <a:pt x="95" y="180"/>
                    <a:pt x="114" y="200"/>
                    <a:pt x="114" y="200"/>
                  </a:cubicBezTo>
                  <a:cubicBezTo>
                    <a:pt x="121" y="227"/>
                    <a:pt x="104" y="238"/>
                    <a:pt x="104" y="238"/>
                  </a:cubicBezTo>
                  <a:cubicBezTo>
                    <a:pt x="75" y="249"/>
                    <a:pt x="75" y="249"/>
                    <a:pt x="75" y="249"/>
                  </a:cubicBezTo>
                  <a:cubicBezTo>
                    <a:pt x="0" y="273"/>
                    <a:pt x="0" y="339"/>
                    <a:pt x="0" y="339"/>
                  </a:cubicBezTo>
                  <a:cubicBezTo>
                    <a:pt x="137" y="339"/>
                    <a:pt x="137" y="339"/>
                    <a:pt x="137" y="339"/>
                  </a:cubicBezTo>
                  <a:cubicBezTo>
                    <a:pt x="148" y="271"/>
                    <a:pt x="148" y="271"/>
                    <a:pt x="148" y="271"/>
                  </a:cubicBezTo>
                  <a:cubicBezTo>
                    <a:pt x="136" y="258"/>
                    <a:pt x="136" y="258"/>
                    <a:pt x="136" y="258"/>
                  </a:cubicBezTo>
                  <a:cubicBezTo>
                    <a:pt x="146" y="249"/>
                    <a:pt x="146" y="249"/>
                    <a:pt x="146" y="249"/>
                  </a:cubicBezTo>
                  <a:cubicBezTo>
                    <a:pt x="166" y="249"/>
                    <a:pt x="166" y="249"/>
                    <a:pt x="166" y="249"/>
                  </a:cubicBezTo>
                  <a:cubicBezTo>
                    <a:pt x="175" y="258"/>
                    <a:pt x="175" y="258"/>
                    <a:pt x="175" y="258"/>
                  </a:cubicBezTo>
                  <a:cubicBezTo>
                    <a:pt x="164" y="271"/>
                    <a:pt x="164" y="271"/>
                    <a:pt x="164" y="271"/>
                  </a:cubicBezTo>
                  <a:cubicBezTo>
                    <a:pt x="174" y="339"/>
                    <a:pt x="174" y="339"/>
                    <a:pt x="174" y="339"/>
                  </a:cubicBezTo>
                  <a:cubicBezTo>
                    <a:pt x="311" y="339"/>
                    <a:pt x="311" y="339"/>
                    <a:pt x="311" y="339"/>
                  </a:cubicBezTo>
                  <a:cubicBezTo>
                    <a:pt x="307" y="274"/>
                    <a:pt x="238" y="252"/>
                    <a:pt x="216" y="244"/>
                  </a:cubicBezTo>
                  <a:close/>
                  <a:moveTo>
                    <a:pt x="96" y="158"/>
                  </a:moveTo>
                  <a:cubicBezTo>
                    <a:pt x="94" y="157"/>
                    <a:pt x="86" y="153"/>
                    <a:pt x="81" y="139"/>
                  </a:cubicBezTo>
                  <a:cubicBezTo>
                    <a:pt x="81" y="139"/>
                    <a:pt x="77" y="124"/>
                    <a:pt x="81" y="123"/>
                  </a:cubicBezTo>
                  <a:cubicBezTo>
                    <a:pt x="81" y="123"/>
                    <a:pt x="86" y="119"/>
                    <a:pt x="93" y="136"/>
                  </a:cubicBezTo>
                  <a:cubicBezTo>
                    <a:pt x="94" y="139"/>
                    <a:pt x="96" y="142"/>
                    <a:pt x="97" y="143"/>
                  </a:cubicBezTo>
                  <a:cubicBezTo>
                    <a:pt x="97" y="143"/>
                    <a:pt x="82" y="98"/>
                    <a:pt x="105" y="72"/>
                  </a:cubicBezTo>
                  <a:cubicBezTo>
                    <a:pt x="105" y="72"/>
                    <a:pt x="155" y="137"/>
                    <a:pt x="211" y="104"/>
                  </a:cubicBezTo>
                  <a:cubicBezTo>
                    <a:pt x="211" y="131"/>
                    <a:pt x="211" y="131"/>
                    <a:pt x="211" y="131"/>
                  </a:cubicBezTo>
                  <a:cubicBezTo>
                    <a:pt x="211" y="138"/>
                    <a:pt x="211" y="143"/>
                    <a:pt x="215" y="136"/>
                  </a:cubicBezTo>
                  <a:cubicBezTo>
                    <a:pt x="222" y="120"/>
                    <a:pt x="222" y="130"/>
                    <a:pt x="222" y="130"/>
                  </a:cubicBezTo>
                  <a:cubicBezTo>
                    <a:pt x="220" y="148"/>
                    <a:pt x="212" y="156"/>
                    <a:pt x="206" y="161"/>
                  </a:cubicBezTo>
                  <a:cubicBezTo>
                    <a:pt x="201" y="176"/>
                    <a:pt x="193" y="190"/>
                    <a:pt x="183" y="201"/>
                  </a:cubicBezTo>
                  <a:cubicBezTo>
                    <a:pt x="152" y="236"/>
                    <a:pt x="121" y="201"/>
                    <a:pt x="121" y="201"/>
                  </a:cubicBezTo>
                  <a:cubicBezTo>
                    <a:pt x="109" y="191"/>
                    <a:pt x="101" y="175"/>
                    <a:pt x="96" y="158"/>
                  </a:cubicBezTo>
                  <a:close/>
                  <a:moveTo>
                    <a:pt x="185" y="222"/>
                  </a:moveTo>
                  <a:cubicBezTo>
                    <a:pt x="166" y="245"/>
                    <a:pt x="166" y="245"/>
                    <a:pt x="166" y="245"/>
                  </a:cubicBezTo>
                  <a:cubicBezTo>
                    <a:pt x="147" y="245"/>
                    <a:pt x="147" y="245"/>
                    <a:pt x="147" y="245"/>
                  </a:cubicBezTo>
                  <a:cubicBezTo>
                    <a:pt x="117" y="225"/>
                    <a:pt x="117" y="225"/>
                    <a:pt x="117" y="225"/>
                  </a:cubicBezTo>
                  <a:cubicBezTo>
                    <a:pt x="117" y="225"/>
                    <a:pt x="119" y="216"/>
                    <a:pt x="119" y="204"/>
                  </a:cubicBezTo>
                  <a:cubicBezTo>
                    <a:pt x="119" y="204"/>
                    <a:pt x="132" y="221"/>
                    <a:pt x="152" y="220"/>
                  </a:cubicBezTo>
                  <a:cubicBezTo>
                    <a:pt x="152" y="220"/>
                    <a:pt x="171" y="222"/>
                    <a:pt x="185" y="204"/>
                  </a:cubicBezTo>
                  <a:lnTo>
                    <a:pt x="185" y="222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009" tIns="36005" rIns="72009" bIns="3600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96">
                <a:solidFill>
                  <a:prstClr val="black"/>
                </a:solidFill>
              </a:endParaRPr>
            </a:p>
          </p:txBody>
        </p:sp>
        <p:sp>
          <p:nvSpPr>
            <p:cNvPr id="63" name="文本框 116"/>
            <p:cNvSpPr txBox="1"/>
            <p:nvPr/>
          </p:nvSpPr>
          <p:spPr>
            <a:xfrm>
              <a:off x="1278815" y="3760217"/>
              <a:ext cx="1795688" cy="486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90" dirty="0">
                  <a:solidFill>
                    <a:prstClr val="black">
                      <a:lumMod val="50000"/>
                      <a:lumOff val="50000"/>
                    </a:prstClr>
                  </a:solidFill>
                  <a:effectLst>
                    <a:innerShdw blurRad="38100" dist="50800" dir="13500000">
                      <a:prstClr val="black">
                        <a:alpha val="6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</p:grpSp>
      <p:sp>
        <p:nvSpPr>
          <p:cNvPr id="64" name="TextBox 142"/>
          <p:cNvSpPr txBox="1"/>
          <p:nvPr/>
        </p:nvSpPr>
        <p:spPr>
          <a:xfrm>
            <a:off x="6468043" y="1262800"/>
            <a:ext cx="27496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8590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请在此处输入具体想要描述的内容，言简意赅，说明用意即可。</a:t>
            </a:r>
          </a:p>
        </p:txBody>
      </p:sp>
      <p:sp>
        <p:nvSpPr>
          <p:cNvPr id="65" name="TextBox 144"/>
          <p:cNvSpPr txBox="1"/>
          <p:nvPr/>
        </p:nvSpPr>
        <p:spPr>
          <a:xfrm>
            <a:off x="5259437" y="1325907"/>
            <a:ext cx="101181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1994-1998</a:t>
            </a:r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6379159" y="1282304"/>
            <a:ext cx="0" cy="37805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36"/>
          <p:cNvSpPr txBox="1"/>
          <p:nvPr/>
        </p:nvSpPr>
        <p:spPr>
          <a:xfrm>
            <a:off x="6468043" y="2001638"/>
            <a:ext cx="2882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8590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请在此处输入具体想要描述的内容，言简意赅，说明用意即可。</a:t>
            </a:r>
          </a:p>
        </p:txBody>
      </p:sp>
      <p:sp>
        <p:nvSpPr>
          <p:cNvPr id="68" name="TextBox 138"/>
          <p:cNvSpPr txBox="1"/>
          <p:nvPr/>
        </p:nvSpPr>
        <p:spPr>
          <a:xfrm>
            <a:off x="5259437" y="2088139"/>
            <a:ext cx="101181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1998-2000</a:t>
            </a:r>
          </a:p>
        </p:txBody>
      </p:sp>
      <p:cxnSp>
        <p:nvCxnSpPr>
          <p:cNvPr id="69" name="直接连接符 68"/>
          <p:cNvCxnSpPr/>
          <p:nvPr/>
        </p:nvCxnSpPr>
        <p:spPr>
          <a:xfrm flipV="1">
            <a:off x="6376617" y="2053984"/>
            <a:ext cx="0" cy="37805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130"/>
          <p:cNvSpPr txBox="1"/>
          <p:nvPr/>
        </p:nvSpPr>
        <p:spPr>
          <a:xfrm>
            <a:off x="6468043" y="2772084"/>
            <a:ext cx="2882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8590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请在此处输入具体想要描述的内容，言简意赅，说明用意即可。</a:t>
            </a:r>
          </a:p>
        </p:txBody>
      </p:sp>
      <p:sp>
        <p:nvSpPr>
          <p:cNvPr id="71" name="TextBox 132"/>
          <p:cNvSpPr txBox="1"/>
          <p:nvPr/>
        </p:nvSpPr>
        <p:spPr>
          <a:xfrm>
            <a:off x="5259437" y="2871994"/>
            <a:ext cx="101181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2000-2006</a:t>
            </a:r>
          </a:p>
        </p:txBody>
      </p:sp>
      <p:cxnSp>
        <p:nvCxnSpPr>
          <p:cNvPr id="72" name="直接连接符 71"/>
          <p:cNvCxnSpPr/>
          <p:nvPr/>
        </p:nvCxnSpPr>
        <p:spPr>
          <a:xfrm flipV="1">
            <a:off x="6370946" y="2836830"/>
            <a:ext cx="0" cy="37805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124"/>
          <p:cNvSpPr txBox="1"/>
          <p:nvPr/>
        </p:nvSpPr>
        <p:spPr>
          <a:xfrm>
            <a:off x="6458000" y="3574212"/>
            <a:ext cx="2882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8590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请在此处输入具体想要描述的内容，言简意赅，说明用意即可。</a:t>
            </a:r>
          </a:p>
        </p:txBody>
      </p:sp>
      <p:sp>
        <p:nvSpPr>
          <p:cNvPr id="74" name="TextBox 126"/>
          <p:cNvSpPr txBox="1"/>
          <p:nvPr/>
        </p:nvSpPr>
        <p:spPr>
          <a:xfrm>
            <a:off x="5263970" y="3651030"/>
            <a:ext cx="101181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2006-2008</a:t>
            </a:r>
          </a:p>
        </p:txBody>
      </p:sp>
      <p:cxnSp>
        <p:nvCxnSpPr>
          <p:cNvPr id="75" name="直接连接符 74"/>
          <p:cNvCxnSpPr/>
          <p:nvPr/>
        </p:nvCxnSpPr>
        <p:spPr>
          <a:xfrm flipV="1">
            <a:off x="6366892" y="3607428"/>
            <a:ext cx="0" cy="37805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118"/>
          <p:cNvSpPr txBox="1"/>
          <p:nvPr/>
        </p:nvSpPr>
        <p:spPr>
          <a:xfrm>
            <a:off x="6431901" y="4415678"/>
            <a:ext cx="28827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8590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请在此处输入具体想要描述的内容，言简意赅，说明用意即可。</a:t>
            </a:r>
          </a:p>
        </p:txBody>
      </p:sp>
      <p:sp>
        <p:nvSpPr>
          <p:cNvPr id="77" name="TextBox 120"/>
          <p:cNvSpPr txBox="1"/>
          <p:nvPr/>
        </p:nvSpPr>
        <p:spPr>
          <a:xfrm>
            <a:off x="5269048" y="4474974"/>
            <a:ext cx="101181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6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2008-2013</a:t>
            </a:r>
          </a:p>
        </p:txBody>
      </p:sp>
      <p:cxnSp>
        <p:nvCxnSpPr>
          <p:cNvPr id="78" name="直接连接符 77"/>
          <p:cNvCxnSpPr/>
          <p:nvPr/>
        </p:nvCxnSpPr>
        <p:spPr>
          <a:xfrm flipV="1">
            <a:off x="6379123" y="4448305"/>
            <a:ext cx="0" cy="37805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/>
          <p:cNvGrpSpPr/>
          <p:nvPr/>
        </p:nvGrpSpPr>
        <p:grpSpPr>
          <a:xfrm>
            <a:off x="2782578" y="4535472"/>
            <a:ext cx="2450791" cy="86371"/>
            <a:chOff x="3904783" y="1674310"/>
            <a:chExt cx="3519256" cy="109703"/>
          </a:xfrm>
        </p:grpSpPr>
        <p:cxnSp>
          <p:nvCxnSpPr>
            <p:cNvPr id="80" name="直接连接符 79"/>
            <p:cNvCxnSpPr/>
            <p:nvPr/>
          </p:nvCxnSpPr>
          <p:spPr>
            <a:xfrm flipV="1">
              <a:off x="3904783" y="1718973"/>
              <a:ext cx="3402797" cy="1018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椭圆 80"/>
            <p:cNvSpPr/>
            <p:nvPr/>
          </p:nvSpPr>
          <p:spPr>
            <a:xfrm>
              <a:off x="7314336" y="1674310"/>
              <a:ext cx="109703" cy="10970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4531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5859 0.24166 L -8.33333E-7 2.22222E-6 " pathEditMode="relative" rAng="0" ptsTypes="AA">
                                          <p:cBhvr>
                                            <p:cTn id="1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30" y="-120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5312 0.09584 L -3.33333E-6 -2.22222E-6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56" y="-479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8828 -0.03611 L -3.75E-6 -3.7037E-6 " pathEditMode="relative" rAng="0" ptsTypes="AA">
                                          <p:cBhvr>
                                            <p:cTn id="29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414" y="18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5156 -0.18611 L -4.58333E-6 -3.7037E-7 " pathEditMode="relative" rAng="0" ptsTypes="AA">
                                          <p:cBhvr>
                                            <p:cTn id="34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578" y="93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5618 -0.33186 L 3.47485E-6 -1.09935E-6 " pathEditMode="relative" rAng="0" ptsTypes="AA">
                                          <p:cBhvr>
                                            <p:cTn id="39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809" y="1657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3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7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1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1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5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9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3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7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1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1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5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9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1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3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1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1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1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5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64" grpId="0"/>
          <p:bldP spid="65" grpId="0"/>
          <p:bldP spid="67" grpId="0"/>
          <p:bldP spid="68" grpId="0"/>
          <p:bldP spid="70" grpId="0"/>
          <p:bldP spid="71" grpId="0"/>
          <p:bldP spid="73" grpId="0"/>
          <p:bldP spid="74" grpId="0"/>
          <p:bldP spid="76" grpId="0"/>
          <p:bldP spid="7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5859 0.24166 L -8.33333E-7 2.22222E-6 " pathEditMode="relative" rAng="0" ptsTypes="AA">
                                          <p:cBhvr>
                                            <p:cTn id="19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30" y="-120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5312 0.09584 L -3.33333E-6 -2.22222E-6 " pathEditMode="relative" rAng="0" ptsTypes="AA">
                                          <p:cBhvr>
                                            <p:cTn id="24" dur="1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656" y="-479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1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8828 -0.03611 L -3.75E-6 -3.7037E-6 " pathEditMode="relative" rAng="0" ptsTypes="AA">
                                          <p:cBhvr>
                                            <p:cTn id="29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414" y="18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5156 -0.18611 L -4.58333E-6 -3.7037E-7 " pathEditMode="relative" rAng="0" ptsTypes="AA">
                                          <p:cBhvr>
                                            <p:cTn id="34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578" y="93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10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05618 -0.33186 L 3.47485E-6 -1.09935E-6 " pathEditMode="relative" rAng="0" ptsTypes="AA">
                                          <p:cBhvr>
                                            <p:cTn id="39" dur="1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809" y="1657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3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1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7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1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1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4" dur="5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5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9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3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4" presetID="1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6" dur="500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7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1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500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1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1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4" dur="500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5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1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99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1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2" dur="500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3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1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500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07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1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0" dur="500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1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1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4" dur="500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15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  <p:bldP spid="64" grpId="0"/>
          <p:bldP spid="65" grpId="0"/>
          <p:bldP spid="67" grpId="0"/>
          <p:bldP spid="68" grpId="0"/>
          <p:bldP spid="70" grpId="0"/>
          <p:bldP spid="71" grpId="0"/>
          <p:bldP spid="73" grpId="0"/>
          <p:bldP spid="74" grpId="0"/>
          <p:bldP spid="76" grpId="0"/>
          <p:bldP spid="77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19" y="-1"/>
            <a:ext cx="9793348" cy="5436642"/>
          </a:xfrm>
          <a:prstGeom prst="rect">
            <a:avLst/>
          </a:prstGeom>
        </p:spPr>
      </p:pic>
      <p:sp>
        <p:nvSpPr>
          <p:cNvPr id="12" name="TextBox 30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第二章标题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pic>
        <p:nvPicPr>
          <p:cNvPr id="15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 rot="2581990">
            <a:off x="1704971" y="1825118"/>
            <a:ext cx="1312287" cy="1311812"/>
          </a:xfrm>
          <a:prstGeom prst="roundRect">
            <a:avLst>
              <a:gd name="adj" fmla="val 12985"/>
            </a:avLst>
          </a:prstGeom>
          <a:solidFill>
            <a:srgbClr val="FFB850"/>
          </a:solidFill>
          <a:ln w="254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762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64">
              <a:solidFill>
                <a:prstClr val="white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 rot="2581990">
            <a:off x="3494736" y="2801675"/>
            <a:ext cx="1039179" cy="1038803"/>
          </a:xfrm>
          <a:prstGeom prst="roundRect">
            <a:avLst>
              <a:gd name="adj" fmla="val 12985"/>
            </a:avLst>
          </a:prstGeom>
          <a:solidFill>
            <a:srgbClr val="E87071"/>
          </a:solidFill>
          <a:ln w="254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762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64">
              <a:solidFill>
                <a:prstClr val="white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 rot="2581990">
            <a:off x="6765247" y="2651782"/>
            <a:ext cx="1039179" cy="1038803"/>
          </a:xfrm>
          <a:prstGeom prst="roundRect">
            <a:avLst>
              <a:gd name="adj" fmla="val 12985"/>
            </a:avLst>
          </a:prstGeom>
          <a:solidFill>
            <a:srgbClr val="78AF51"/>
          </a:solidFill>
          <a:ln w="254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76200" dir="135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64">
              <a:solidFill>
                <a:prstClr val="white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 rot="2581990">
            <a:off x="4919280" y="1704207"/>
            <a:ext cx="1312287" cy="1311812"/>
          </a:xfrm>
          <a:prstGeom prst="roundRect">
            <a:avLst>
              <a:gd name="adj" fmla="val 12985"/>
            </a:avLst>
          </a:prstGeom>
          <a:solidFill>
            <a:srgbClr val="01ACBE"/>
          </a:solidFill>
          <a:ln w="254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762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64">
              <a:solidFill>
                <a:prstClr val="white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530847" y="2037419"/>
            <a:ext cx="6362092" cy="1679126"/>
            <a:chOff x="1867086" y="2587797"/>
            <a:chExt cx="8077794" cy="2132718"/>
          </a:xfrm>
        </p:grpSpPr>
        <p:sp>
          <p:nvSpPr>
            <p:cNvPr id="11" name="任意多边形 10"/>
            <p:cNvSpPr/>
            <p:nvPr/>
          </p:nvSpPr>
          <p:spPr>
            <a:xfrm rot="21481990">
              <a:off x="1867086" y="2587797"/>
              <a:ext cx="8077794" cy="2132718"/>
            </a:xfrm>
            <a:custGeom>
              <a:avLst/>
              <a:gdLst>
                <a:gd name="connsiteX0" fmla="*/ 6382501 w 7023637"/>
                <a:gd name="connsiteY0" fmla="*/ 230936 h 1854397"/>
                <a:gd name="connsiteX1" fmla="*/ 6984659 w 7023637"/>
                <a:gd name="connsiteY1" fmla="*/ 833094 h 1854397"/>
                <a:gd name="connsiteX2" fmla="*/ 6984659 w 7023637"/>
                <a:gd name="connsiteY2" fmla="*/ 1021294 h 1854397"/>
                <a:gd name="connsiteX3" fmla="*/ 6382502 w 7023637"/>
                <a:gd name="connsiteY3" fmla="*/ 1623452 h 1854397"/>
                <a:gd name="connsiteX4" fmla="*/ 6238324 w 7023637"/>
                <a:gd name="connsiteY4" fmla="*/ 1652686 h 1854397"/>
                <a:gd name="connsiteX5" fmla="*/ 6233468 w 7023637"/>
                <a:gd name="connsiteY5" fmla="*/ 1649461 h 1854397"/>
                <a:gd name="connsiteX6" fmla="*/ 5619292 w 7023637"/>
                <a:gd name="connsiteY6" fmla="*/ 1035284 h 1854397"/>
                <a:gd name="connsiteX7" fmla="*/ 5381956 w 7023637"/>
                <a:gd name="connsiteY7" fmla="*/ 1035284 h 1854397"/>
                <a:gd name="connsiteX8" fmla="*/ 4622585 w 7023637"/>
                <a:gd name="connsiteY8" fmla="*/ 1794655 h 1854397"/>
                <a:gd name="connsiteX9" fmla="*/ 4612056 w 7023637"/>
                <a:gd name="connsiteY9" fmla="*/ 1810510 h 1854397"/>
                <a:gd name="connsiteX10" fmla="*/ 4564487 w 7023637"/>
                <a:gd name="connsiteY10" fmla="*/ 1842098 h 1854397"/>
                <a:gd name="connsiteX11" fmla="*/ 4423292 w 7023637"/>
                <a:gd name="connsiteY11" fmla="*/ 1835186 h 1854397"/>
                <a:gd name="connsiteX12" fmla="*/ 4387173 w 7023637"/>
                <a:gd name="connsiteY12" fmla="*/ 1808553 h 1854397"/>
                <a:gd name="connsiteX13" fmla="*/ 4380859 w 7023637"/>
                <a:gd name="connsiteY13" fmla="*/ 1799045 h 1854397"/>
                <a:gd name="connsiteX14" fmla="*/ 3621487 w 7023637"/>
                <a:gd name="connsiteY14" fmla="*/ 1039674 h 1854397"/>
                <a:gd name="connsiteX15" fmla="*/ 3439668 w 7023637"/>
                <a:gd name="connsiteY15" fmla="*/ 1002808 h 1854397"/>
                <a:gd name="connsiteX16" fmla="*/ 3407952 w 7023637"/>
                <a:gd name="connsiteY16" fmla="*/ 1023869 h 1854397"/>
                <a:gd name="connsiteX17" fmla="*/ 2808370 w 7023637"/>
                <a:gd name="connsiteY17" fmla="*/ 1623451 h 1854397"/>
                <a:gd name="connsiteX18" fmla="*/ 2620170 w 7023637"/>
                <a:gd name="connsiteY18" fmla="*/ 1623451 h 1854397"/>
                <a:gd name="connsiteX19" fmla="*/ 2194586 w 7023637"/>
                <a:gd name="connsiteY19" fmla="*/ 1197867 h 1854397"/>
                <a:gd name="connsiteX20" fmla="*/ 2194565 w 7023637"/>
                <a:gd name="connsiteY20" fmla="*/ 1197867 h 1854397"/>
                <a:gd name="connsiteX21" fmla="*/ 2042569 w 7023637"/>
                <a:gd name="connsiteY21" fmla="*/ 1045871 h 1854397"/>
                <a:gd name="connsiteX22" fmla="*/ 1805233 w 7023637"/>
                <a:gd name="connsiteY22" fmla="*/ 1045871 h 1854397"/>
                <a:gd name="connsiteX23" fmla="*/ 1045861 w 7023637"/>
                <a:gd name="connsiteY23" fmla="*/ 1805242 h 1854397"/>
                <a:gd name="connsiteX24" fmla="*/ 1045860 w 7023637"/>
                <a:gd name="connsiteY24" fmla="*/ 1805244 h 1854397"/>
                <a:gd name="connsiteX25" fmla="*/ 990345 w 7023637"/>
                <a:gd name="connsiteY25" fmla="*/ 1842109 h 1854397"/>
                <a:gd name="connsiteX26" fmla="*/ 808525 w 7023637"/>
                <a:gd name="connsiteY26" fmla="*/ 1805243 h 1854397"/>
                <a:gd name="connsiteX27" fmla="*/ 49154 w 7023637"/>
                <a:gd name="connsiteY27" fmla="*/ 1045872 h 1854397"/>
                <a:gd name="connsiteX28" fmla="*/ 49154 w 7023637"/>
                <a:gd name="connsiteY28" fmla="*/ 808536 h 1854397"/>
                <a:gd name="connsiteX29" fmla="*/ 808525 w 7023637"/>
                <a:gd name="connsiteY29" fmla="*/ 49164 h 1854397"/>
                <a:gd name="connsiteX30" fmla="*/ 1045861 w 7023637"/>
                <a:gd name="connsiteY30" fmla="*/ 49164 h 1854397"/>
                <a:gd name="connsiteX31" fmla="*/ 1653226 w 7023637"/>
                <a:gd name="connsiteY31" fmla="*/ 656529 h 1854397"/>
                <a:gd name="connsiteX32" fmla="*/ 1653248 w 7023637"/>
                <a:gd name="connsiteY32" fmla="*/ 656529 h 1854397"/>
                <a:gd name="connsiteX33" fmla="*/ 1805243 w 7023637"/>
                <a:gd name="connsiteY33" fmla="*/ 808524 h 1854397"/>
                <a:gd name="connsiteX34" fmla="*/ 2042579 w 7023637"/>
                <a:gd name="connsiteY34" fmla="*/ 808524 h 1854397"/>
                <a:gd name="connsiteX35" fmla="*/ 2112731 w 7023637"/>
                <a:gd name="connsiteY35" fmla="*/ 738372 h 1854397"/>
                <a:gd name="connsiteX36" fmla="*/ 2620169 w 7023637"/>
                <a:gd name="connsiteY36" fmla="*/ 230935 h 1854397"/>
                <a:gd name="connsiteX37" fmla="*/ 2808370 w 7023637"/>
                <a:gd name="connsiteY37" fmla="*/ 230935 h 1854397"/>
                <a:gd name="connsiteX38" fmla="*/ 3236140 w 7023637"/>
                <a:gd name="connsiteY38" fmla="*/ 658705 h 1854397"/>
                <a:gd name="connsiteX39" fmla="*/ 3240530 w 7023637"/>
                <a:gd name="connsiteY39" fmla="*/ 658705 h 1854397"/>
                <a:gd name="connsiteX40" fmla="*/ 3388156 w 7023637"/>
                <a:gd name="connsiteY40" fmla="*/ 806331 h 1854397"/>
                <a:gd name="connsiteX41" fmla="*/ 3625492 w 7023637"/>
                <a:gd name="connsiteY41" fmla="*/ 806331 h 1854397"/>
                <a:gd name="connsiteX42" fmla="*/ 4382672 w 7023637"/>
                <a:gd name="connsiteY42" fmla="*/ 49151 h 1854397"/>
                <a:gd name="connsiteX43" fmla="*/ 4438185 w 7023637"/>
                <a:gd name="connsiteY43" fmla="*/ 12288 h 1854397"/>
                <a:gd name="connsiteX44" fmla="*/ 4579381 w 7023637"/>
                <a:gd name="connsiteY44" fmla="*/ 19201 h 1854397"/>
                <a:gd name="connsiteX45" fmla="*/ 4615497 w 7023637"/>
                <a:gd name="connsiteY45" fmla="*/ 45831 h 1854397"/>
                <a:gd name="connsiteX46" fmla="*/ 4621812 w 7023637"/>
                <a:gd name="connsiteY46" fmla="*/ 55341 h 1854397"/>
                <a:gd name="connsiteX47" fmla="*/ 5381183 w 7023637"/>
                <a:gd name="connsiteY47" fmla="*/ 814712 h 1854397"/>
                <a:gd name="connsiteX48" fmla="*/ 5618519 w 7023637"/>
                <a:gd name="connsiteY48" fmla="*/ 814712 h 1854397"/>
                <a:gd name="connsiteX49" fmla="*/ 6218098 w 7023637"/>
                <a:gd name="connsiteY49" fmla="*/ 215133 h 1854397"/>
                <a:gd name="connsiteX50" fmla="*/ 6238324 w 7023637"/>
                <a:gd name="connsiteY50" fmla="*/ 201702 h 1854397"/>
                <a:gd name="connsiteX51" fmla="*/ 6382501 w 7023637"/>
                <a:gd name="connsiteY51" fmla="*/ 230936 h 185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23637" h="1854397">
                  <a:moveTo>
                    <a:pt x="6382501" y="230936"/>
                  </a:moveTo>
                  <a:lnTo>
                    <a:pt x="6984659" y="833094"/>
                  </a:lnTo>
                  <a:cubicBezTo>
                    <a:pt x="7036630" y="885064"/>
                    <a:pt x="7036630" y="969325"/>
                    <a:pt x="6984659" y="1021294"/>
                  </a:cubicBezTo>
                  <a:lnTo>
                    <a:pt x="6382502" y="1623452"/>
                  </a:lnTo>
                  <a:cubicBezTo>
                    <a:pt x="6343525" y="1662430"/>
                    <a:pt x="6286384" y="1672174"/>
                    <a:pt x="6238324" y="1652686"/>
                  </a:cubicBezTo>
                  <a:lnTo>
                    <a:pt x="6233468" y="1649461"/>
                  </a:lnTo>
                  <a:lnTo>
                    <a:pt x="5619292" y="1035284"/>
                  </a:lnTo>
                  <a:cubicBezTo>
                    <a:pt x="5553753" y="969745"/>
                    <a:pt x="5447494" y="969745"/>
                    <a:pt x="5381956" y="1035284"/>
                  </a:cubicBezTo>
                  <a:lnTo>
                    <a:pt x="4622585" y="1794655"/>
                  </a:lnTo>
                  <a:lnTo>
                    <a:pt x="4612056" y="1810510"/>
                  </a:lnTo>
                  <a:lnTo>
                    <a:pt x="4564487" y="1842098"/>
                  </a:lnTo>
                  <a:cubicBezTo>
                    <a:pt x="4519032" y="1860531"/>
                    <a:pt x="4467136" y="1858226"/>
                    <a:pt x="4423292" y="1835186"/>
                  </a:cubicBezTo>
                  <a:lnTo>
                    <a:pt x="4387173" y="1808553"/>
                  </a:lnTo>
                  <a:lnTo>
                    <a:pt x="4380859" y="1799045"/>
                  </a:lnTo>
                  <a:lnTo>
                    <a:pt x="3621487" y="1039674"/>
                  </a:lnTo>
                  <a:cubicBezTo>
                    <a:pt x="3572333" y="990520"/>
                    <a:pt x="3500274" y="978231"/>
                    <a:pt x="3439668" y="1002808"/>
                  </a:cubicBezTo>
                  <a:lnTo>
                    <a:pt x="3407952" y="1023869"/>
                  </a:lnTo>
                  <a:lnTo>
                    <a:pt x="2808370" y="1623451"/>
                  </a:lnTo>
                  <a:cubicBezTo>
                    <a:pt x="2756400" y="1675421"/>
                    <a:pt x="2672140" y="1675421"/>
                    <a:pt x="2620170" y="1623451"/>
                  </a:cubicBezTo>
                  <a:lnTo>
                    <a:pt x="2194586" y="1197867"/>
                  </a:lnTo>
                  <a:lnTo>
                    <a:pt x="2194565" y="1197867"/>
                  </a:lnTo>
                  <a:lnTo>
                    <a:pt x="2042569" y="1045871"/>
                  </a:lnTo>
                  <a:cubicBezTo>
                    <a:pt x="1977030" y="980332"/>
                    <a:pt x="1870772" y="980332"/>
                    <a:pt x="1805233" y="1045871"/>
                  </a:cubicBezTo>
                  <a:lnTo>
                    <a:pt x="1045861" y="1805242"/>
                  </a:lnTo>
                  <a:lnTo>
                    <a:pt x="1045860" y="1805244"/>
                  </a:lnTo>
                  <a:lnTo>
                    <a:pt x="990345" y="1842109"/>
                  </a:lnTo>
                  <a:cubicBezTo>
                    <a:pt x="929738" y="1866686"/>
                    <a:pt x="857679" y="1854397"/>
                    <a:pt x="808525" y="1805243"/>
                  </a:cubicBezTo>
                  <a:lnTo>
                    <a:pt x="49154" y="1045872"/>
                  </a:lnTo>
                  <a:cubicBezTo>
                    <a:pt x="-16385" y="980333"/>
                    <a:pt x="-16385" y="874074"/>
                    <a:pt x="49154" y="808536"/>
                  </a:cubicBezTo>
                  <a:lnTo>
                    <a:pt x="808525" y="49164"/>
                  </a:lnTo>
                  <a:cubicBezTo>
                    <a:pt x="874064" y="-16375"/>
                    <a:pt x="980322" y="-16375"/>
                    <a:pt x="1045861" y="49164"/>
                  </a:cubicBezTo>
                  <a:lnTo>
                    <a:pt x="1653226" y="656529"/>
                  </a:lnTo>
                  <a:lnTo>
                    <a:pt x="1653248" y="656529"/>
                  </a:lnTo>
                  <a:lnTo>
                    <a:pt x="1805243" y="808524"/>
                  </a:lnTo>
                  <a:cubicBezTo>
                    <a:pt x="1870782" y="874063"/>
                    <a:pt x="1977040" y="874063"/>
                    <a:pt x="2042579" y="808524"/>
                  </a:cubicBezTo>
                  <a:lnTo>
                    <a:pt x="2112731" y="738372"/>
                  </a:lnTo>
                  <a:lnTo>
                    <a:pt x="2620169" y="230935"/>
                  </a:lnTo>
                  <a:cubicBezTo>
                    <a:pt x="2672139" y="178964"/>
                    <a:pt x="2756399" y="178964"/>
                    <a:pt x="2808370" y="230935"/>
                  </a:cubicBezTo>
                  <a:lnTo>
                    <a:pt x="3236140" y="658705"/>
                  </a:lnTo>
                  <a:lnTo>
                    <a:pt x="3240530" y="658705"/>
                  </a:lnTo>
                  <a:lnTo>
                    <a:pt x="3388156" y="806331"/>
                  </a:lnTo>
                  <a:cubicBezTo>
                    <a:pt x="3453695" y="871870"/>
                    <a:pt x="3559954" y="871870"/>
                    <a:pt x="3625492" y="806331"/>
                  </a:cubicBezTo>
                  <a:lnTo>
                    <a:pt x="4382672" y="49151"/>
                  </a:lnTo>
                  <a:lnTo>
                    <a:pt x="4438185" y="12288"/>
                  </a:lnTo>
                  <a:cubicBezTo>
                    <a:pt x="4483639" y="-6144"/>
                    <a:pt x="4535536" y="-3840"/>
                    <a:pt x="4579381" y="19201"/>
                  </a:cubicBezTo>
                  <a:lnTo>
                    <a:pt x="4615497" y="45831"/>
                  </a:lnTo>
                  <a:lnTo>
                    <a:pt x="4621812" y="55341"/>
                  </a:lnTo>
                  <a:lnTo>
                    <a:pt x="5381183" y="814712"/>
                  </a:lnTo>
                  <a:cubicBezTo>
                    <a:pt x="5446722" y="880251"/>
                    <a:pt x="5552980" y="880251"/>
                    <a:pt x="5618519" y="814712"/>
                  </a:cubicBezTo>
                  <a:lnTo>
                    <a:pt x="6218098" y="215133"/>
                  </a:lnTo>
                  <a:lnTo>
                    <a:pt x="6238324" y="201702"/>
                  </a:lnTo>
                  <a:cubicBezTo>
                    <a:pt x="6286383" y="182213"/>
                    <a:pt x="6343523" y="191958"/>
                    <a:pt x="6382501" y="230936"/>
                  </a:cubicBezTo>
                  <a:close/>
                </a:path>
              </a:pathLst>
            </a:custGeom>
            <a:gradFill>
              <a:gsLst>
                <a:gs pos="100000">
                  <a:srgbClr val="F5F5F5"/>
                </a:gs>
                <a:gs pos="0">
                  <a:srgbClr val="D9D9D9"/>
                </a:gs>
              </a:gsLst>
              <a:lin ang="5400000" scaled="0"/>
            </a:gradFill>
            <a:ln w="2222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1397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334755" y="2991559"/>
              <a:ext cx="1298236" cy="732972"/>
              <a:chOff x="3499046" y="4615023"/>
              <a:chExt cx="1128815" cy="637320"/>
            </a:xfrm>
          </p:grpSpPr>
          <p:sp>
            <p:nvSpPr>
              <p:cNvPr id="51" name="文本框 45"/>
              <p:cNvSpPr txBox="1"/>
              <p:nvPr/>
            </p:nvSpPr>
            <p:spPr>
              <a:xfrm>
                <a:off x="4005561" y="4615023"/>
                <a:ext cx="622300" cy="637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mpact" panose="020B0806030902050204" pitchFamily="34" charset="0"/>
                  </a:rPr>
                  <a:t>A</a:t>
                </a:r>
                <a:endParaRPr lang="zh-CN" altLang="en-US" sz="3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2" name="文本框 46"/>
              <p:cNvSpPr txBox="1"/>
              <p:nvPr/>
            </p:nvSpPr>
            <p:spPr>
              <a:xfrm>
                <a:off x="3499046" y="4891975"/>
                <a:ext cx="745732" cy="282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64" dirty="0">
                    <a:solidFill>
                      <a:prstClr val="white">
                        <a:lumMod val="65000"/>
                      </a:prstClr>
                    </a:solidFill>
                    <a:latin typeface="Impact" panose="020B0806030902050204" pitchFamily="34" charset="0"/>
                  </a:rPr>
                  <a:t>STEP</a:t>
                </a:r>
                <a:endParaRPr lang="zh-CN" altLang="en-US" sz="1064" dirty="0">
                  <a:solidFill>
                    <a:prstClr val="white">
                      <a:lumMod val="65000"/>
                    </a:prstClr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4322326" y="3056888"/>
              <a:ext cx="1239811" cy="671401"/>
              <a:chOff x="3556196" y="4615023"/>
              <a:chExt cx="1078015" cy="583783"/>
            </a:xfrm>
          </p:grpSpPr>
          <p:sp>
            <p:nvSpPr>
              <p:cNvPr id="49" name="文本框 49"/>
              <p:cNvSpPr txBox="1"/>
              <p:nvPr/>
            </p:nvSpPr>
            <p:spPr>
              <a:xfrm>
                <a:off x="4011911" y="4615023"/>
                <a:ext cx="622300" cy="583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3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mpact" panose="020B0806030902050204" pitchFamily="34" charset="0"/>
                  </a:rPr>
                  <a:t>B</a:t>
                </a:r>
                <a:endParaRPr lang="zh-CN" altLang="en-US" sz="283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50" name="文本框 50"/>
              <p:cNvSpPr txBox="1"/>
              <p:nvPr/>
            </p:nvSpPr>
            <p:spPr>
              <a:xfrm>
                <a:off x="3556196" y="4860226"/>
                <a:ext cx="745732" cy="316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60" dirty="0">
                    <a:solidFill>
                      <a:prstClr val="white">
                        <a:lumMod val="65000"/>
                      </a:prstClr>
                    </a:solidFill>
                    <a:latin typeface="Impact" panose="020B0806030902050204" pitchFamily="34" charset="0"/>
                  </a:rPr>
                  <a:t>STEP</a:t>
                </a:r>
                <a:endParaRPr lang="zh-CN" altLang="en-US" sz="1260" dirty="0">
                  <a:solidFill>
                    <a:prstClr val="white">
                      <a:lumMod val="65000"/>
                    </a:prstClr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6419525" y="2836260"/>
              <a:ext cx="1298236" cy="732972"/>
              <a:chOff x="3499046" y="4615023"/>
              <a:chExt cx="1128815" cy="637320"/>
            </a:xfrm>
          </p:grpSpPr>
          <p:sp>
            <p:nvSpPr>
              <p:cNvPr id="47" name="文本框 52"/>
              <p:cNvSpPr txBox="1"/>
              <p:nvPr/>
            </p:nvSpPr>
            <p:spPr>
              <a:xfrm>
                <a:off x="4005561" y="4615023"/>
                <a:ext cx="622300" cy="637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1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mpact" panose="020B0806030902050204" pitchFamily="34" charset="0"/>
                  </a:rPr>
                  <a:t>C</a:t>
                </a:r>
                <a:endParaRPr lang="zh-CN" altLang="en-US" sz="3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8" name="文本框 53"/>
              <p:cNvSpPr txBox="1"/>
              <p:nvPr/>
            </p:nvSpPr>
            <p:spPr>
              <a:xfrm>
                <a:off x="3499046" y="4891975"/>
                <a:ext cx="745732" cy="282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64" dirty="0">
                    <a:solidFill>
                      <a:prstClr val="white">
                        <a:lumMod val="65000"/>
                      </a:prstClr>
                    </a:solidFill>
                    <a:latin typeface="Impact" panose="020B0806030902050204" pitchFamily="34" charset="0"/>
                  </a:rPr>
                  <a:t>STEP</a:t>
                </a:r>
                <a:endParaRPr lang="zh-CN" altLang="en-US" sz="1064" dirty="0">
                  <a:solidFill>
                    <a:prstClr val="white">
                      <a:lumMod val="65000"/>
                    </a:prstClr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8463100" y="2991563"/>
              <a:ext cx="1239811" cy="671401"/>
              <a:chOff x="3556196" y="4615023"/>
              <a:chExt cx="1078015" cy="583783"/>
            </a:xfrm>
          </p:grpSpPr>
          <p:sp>
            <p:nvSpPr>
              <p:cNvPr id="45" name="文本框 55"/>
              <p:cNvSpPr txBox="1"/>
              <p:nvPr/>
            </p:nvSpPr>
            <p:spPr>
              <a:xfrm>
                <a:off x="4011911" y="4615023"/>
                <a:ext cx="622300" cy="583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35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mpact" panose="020B0806030902050204" pitchFamily="34" charset="0"/>
                  </a:rPr>
                  <a:t>D</a:t>
                </a:r>
                <a:endParaRPr lang="zh-CN" altLang="en-US" sz="283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46" name="文本框 56"/>
              <p:cNvSpPr txBox="1"/>
              <p:nvPr/>
            </p:nvSpPr>
            <p:spPr>
              <a:xfrm>
                <a:off x="3556196" y="4860226"/>
                <a:ext cx="745732" cy="316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60" dirty="0">
                    <a:solidFill>
                      <a:prstClr val="white">
                        <a:lumMod val="65000"/>
                      </a:prstClr>
                    </a:solidFill>
                    <a:latin typeface="Impact" panose="020B0806030902050204" pitchFamily="34" charset="0"/>
                  </a:rPr>
                  <a:t>STEP</a:t>
                </a:r>
                <a:endParaRPr lang="zh-CN" altLang="en-US" sz="1260" dirty="0">
                  <a:solidFill>
                    <a:prstClr val="white">
                      <a:lumMod val="65000"/>
                    </a:prstClr>
                  </a:solidFill>
                  <a:latin typeface="Impact" panose="020B0806030902050204" pitchFamily="34" charset="0"/>
                </a:endParaRPr>
              </a:p>
            </p:txBody>
          </p:sp>
        </p:grpSp>
        <p:grpSp>
          <p:nvGrpSpPr>
            <p:cNvPr id="19" name="Group 4"/>
            <p:cNvGrpSpPr>
              <a:grpSpLocks noChangeAspect="1"/>
            </p:cNvGrpSpPr>
            <p:nvPr/>
          </p:nvGrpSpPr>
          <p:grpSpPr bwMode="auto">
            <a:xfrm>
              <a:off x="6760006" y="3656172"/>
              <a:ext cx="608364" cy="577625"/>
              <a:chOff x="4797" y="1501"/>
              <a:chExt cx="950" cy="902"/>
            </a:xfrm>
            <a:solidFill>
              <a:srgbClr val="01ACBE"/>
            </a:solidFill>
          </p:grpSpPr>
          <p:sp>
            <p:nvSpPr>
              <p:cNvPr id="40" name="Freeform 5"/>
              <p:cNvSpPr>
                <a:spLocks/>
              </p:cNvSpPr>
              <p:nvPr/>
            </p:nvSpPr>
            <p:spPr bwMode="auto">
              <a:xfrm>
                <a:off x="4797" y="1501"/>
                <a:ext cx="950" cy="902"/>
              </a:xfrm>
              <a:custGeom>
                <a:avLst/>
                <a:gdLst>
                  <a:gd name="T0" fmla="*/ 384 w 399"/>
                  <a:gd name="T1" fmla="*/ 350 h 379"/>
                  <a:gd name="T2" fmla="*/ 371 w 399"/>
                  <a:gd name="T3" fmla="*/ 360 h 379"/>
                  <a:gd name="T4" fmla="*/ 307 w 399"/>
                  <a:gd name="T5" fmla="*/ 360 h 379"/>
                  <a:gd name="T6" fmla="*/ 307 w 399"/>
                  <a:gd name="T7" fmla="*/ 349 h 379"/>
                  <a:gd name="T8" fmla="*/ 297 w 399"/>
                  <a:gd name="T9" fmla="*/ 349 h 379"/>
                  <a:gd name="T10" fmla="*/ 297 w 399"/>
                  <a:gd name="T11" fmla="*/ 360 h 379"/>
                  <a:gd name="T12" fmla="*/ 224 w 399"/>
                  <a:gd name="T13" fmla="*/ 360 h 379"/>
                  <a:gd name="T14" fmla="*/ 224 w 399"/>
                  <a:gd name="T15" fmla="*/ 349 h 379"/>
                  <a:gd name="T16" fmla="*/ 215 w 399"/>
                  <a:gd name="T17" fmla="*/ 349 h 379"/>
                  <a:gd name="T18" fmla="*/ 215 w 399"/>
                  <a:gd name="T19" fmla="*/ 360 h 379"/>
                  <a:gd name="T20" fmla="*/ 141 w 399"/>
                  <a:gd name="T21" fmla="*/ 360 h 379"/>
                  <a:gd name="T22" fmla="*/ 141 w 399"/>
                  <a:gd name="T23" fmla="*/ 349 h 379"/>
                  <a:gd name="T24" fmla="*/ 132 w 399"/>
                  <a:gd name="T25" fmla="*/ 349 h 379"/>
                  <a:gd name="T26" fmla="*/ 132 w 399"/>
                  <a:gd name="T27" fmla="*/ 360 h 379"/>
                  <a:gd name="T28" fmla="*/ 59 w 399"/>
                  <a:gd name="T29" fmla="*/ 360 h 379"/>
                  <a:gd name="T30" fmla="*/ 59 w 399"/>
                  <a:gd name="T31" fmla="*/ 349 h 379"/>
                  <a:gd name="T32" fmla="*/ 49 w 399"/>
                  <a:gd name="T33" fmla="*/ 349 h 379"/>
                  <a:gd name="T34" fmla="*/ 49 w 399"/>
                  <a:gd name="T35" fmla="*/ 360 h 379"/>
                  <a:gd name="T36" fmla="*/ 20 w 399"/>
                  <a:gd name="T37" fmla="*/ 360 h 379"/>
                  <a:gd name="T38" fmla="*/ 20 w 399"/>
                  <a:gd name="T39" fmla="*/ 331 h 379"/>
                  <a:gd name="T40" fmla="*/ 31 w 399"/>
                  <a:gd name="T41" fmla="*/ 331 h 379"/>
                  <a:gd name="T42" fmla="*/ 31 w 399"/>
                  <a:gd name="T43" fmla="*/ 322 h 379"/>
                  <a:gd name="T44" fmla="*/ 20 w 399"/>
                  <a:gd name="T45" fmla="*/ 322 h 379"/>
                  <a:gd name="T46" fmla="*/ 20 w 399"/>
                  <a:gd name="T47" fmla="*/ 244 h 379"/>
                  <a:gd name="T48" fmla="*/ 31 w 399"/>
                  <a:gd name="T49" fmla="*/ 244 h 379"/>
                  <a:gd name="T50" fmla="*/ 31 w 399"/>
                  <a:gd name="T51" fmla="*/ 235 h 379"/>
                  <a:gd name="T52" fmla="*/ 20 w 399"/>
                  <a:gd name="T53" fmla="*/ 235 h 379"/>
                  <a:gd name="T54" fmla="*/ 20 w 399"/>
                  <a:gd name="T55" fmla="*/ 157 h 379"/>
                  <a:gd name="T56" fmla="*/ 31 w 399"/>
                  <a:gd name="T57" fmla="*/ 157 h 379"/>
                  <a:gd name="T58" fmla="*/ 31 w 399"/>
                  <a:gd name="T59" fmla="*/ 148 h 379"/>
                  <a:gd name="T60" fmla="*/ 20 w 399"/>
                  <a:gd name="T61" fmla="*/ 148 h 379"/>
                  <a:gd name="T62" fmla="*/ 20 w 399"/>
                  <a:gd name="T63" fmla="*/ 70 h 379"/>
                  <a:gd name="T64" fmla="*/ 31 w 399"/>
                  <a:gd name="T65" fmla="*/ 70 h 379"/>
                  <a:gd name="T66" fmla="*/ 31 w 399"/>
                  <a:gd name="T67" fmla="*/ 61 h 379"/>
                  <a:gd name="T68" fmla="*/ 20 w 399"/>
                  <a:gd name="T69" fmla="*/ 61 h 379"/>
                  <a:gd name="T70" fmla="*/ 20 w 399"/>
                  <a:gd name="T71" fmla="*/ 28 h 379"/>
                  <a:gd name="T72" fmla="*/ 30 w 399"/>
                  <a:gd name="T73" fmla="*/ 14 h 379"/>
                  <a:gd name="T74" fmla="*/ 16 w 399"/>
                  <a:gd name="T75" fmla="*/ 0 h 379"/>
                  <a:gd name="T76" fmla="*/ 1 w 399"/>
                  <a:gd name="T77" fmla="*/ 14 h 379"/>
                  <a:gd name="T78" fmla="*/ 11 w 399"/>
                  <a:gd name="T79" fmla="*/ 28 h 379"/>
                  <a:gd name="T80" fmla="*/ 11 w 399"/>
                  <a:gd name="T81" fmla="*/ 61 h 379"/>
                  <a:gd name="T82" fmla="*/ 0 w 399"/>
                  <a:gd name="T83" fmla="*/ 61 h 379"/>
                  <a:gd name="T84" fmla="*/ 0 w 399"/>
                  <a:gd name="T85" fmla="*/ 70 h 379"/>
                  <a:gd name="T86" fmla="*/ 11 w 399"/>
                  <a:gd name="T87" fmla="*/ 70 h 379"/>
                  <a:gd name="T88" fmla="*/ 11 w 399"/>
                  <a:gd name="T89" fmla="*/ 148 h 379"/>
                  <a:gd name="T90" fmla="*/ 0 w 399"/>
                  <a:gd name="T91" fmla="*/ 148 h 379"/>
                  <a:gd name="T92" fmla="*/ 0 w 399"/>
                  <a:gd name="T93" fmla="*/ 157 h 379"/>
                  <a:gd name="T94" fmla="*/ 11 w 399"/>
                  <a:gd name="T95" fmla="*/ 157 h 379"/>
                  <a:gd name="T96" fmla="*/ 11 w 399"/>
                  <a:gd name="T97" fmla="*/ 235 h 379"/>
                  <a:gd name="T98" fmla="*/ 0 w 399"/>
                  <a:gd name="T99" fmla="*/ 235 h 379"/>
                  <a:gd name="T100" fmla="*/ 0 w 399"/>
                  <a:gd name="T101" fmla="*/ 244 h 379"/>
                  <a:gd name="T102" fmla="*/ 11 w 399"/>
                  <a:gd name="T103" fmla="*/ 244 h 379"/>
                  <a:gd name="T104" fmla="*/ 11 w 399"/>
                  <a:gd name="T105" fmla="*/ 322 h 379"/>
                  <a:gd name="T106" fmla="*/ 0 w 399"/>
                  <a:gd name="T107" fmla="*/ 322 h 379"/>
                  <a:gd name="T108" fmla="*/ 0 w 399"/>
                  <a:gd name="T109" fmla="*/ 331 h 379"/>
                  <a:gd name="T110" fmla="*/ 11 w 399"/>
                  <a:gd name="T111" fmla="*/ 331 h 379"/>
                  <a:gd name="T112" fmla="*/ 11 w 399"/>
                  <a:gd name="T113" fmla="*/ 369 h 379"/>
                  <a:gd name="T114" fmla="*/ 371 w 399"/>
                  <a:gd name="T115" fmla="*/ 369 h 379"/>
                  <a:gd name="T116" fmla="*/ 384 w 399"/>
                  <a:gd name="T117" fmla="*/ 379 h 379"/>
                  <a:gd name="T118" fmla="*/ 399 w 399"/>
                  <a:gd name="T119" fmla="*/ 365 h 379"/>
                  <a:gd name="T120" fmla="*/ 384 w 399"/>
                  <a:gd name="T121" fmla="*/ 35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99" h="379">
                    <a:moveTo>
                      <a:pt x="384" y="350"/>
                    </a:moveTo>
                    <a:cubicBezTo>
                      <a:pt x="378" y="350"/>
                      <a:pt x="373" y="354"/>
                      <a:pt x="371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49"/>
                      <a:pt x="307" y="349"/>
                      <a:pt x="307" y="349"/>
                    </a:cubicBezTo>
                    <a:cubicBezTo>
                      <a:pt x="297" y="349"/>
                      <a:pt x="297" y="349"/>
                      <a:pt x="297" y="349"/>
                    </a:cubicBezTo>
                    <a:cubicBezTo>
                      <a:pt x="297" y="360"/>
                      <a:pt x="297" y="360"/>
                      <a:pt x="297" y="360"/>
                    </a:cubicBezTo>
                    <a:cubicBezTo>
                      <a:pt x="224" y="360"/>
                      <a:pt x="224" y="360"/>
                      <a:pt x="224" y="360"/>
                    </a:cubicBezTo>
                    <a:cubicBezTo>
                      <a:pt x="224" y="349"/>
                      <a:pt x="224" y="349"/>
                      <a:pt x="224" y="349"/>
                    </a:cubicBezTo>
                    <a:cubicBezTo>
                      <a:pt x="215" y="349"/>
                      <a:pt x="215" y="349"/>
                      <a:pt x="215" y="349"/>
                    </a:cubicBezTo>
                    <a:cubicBezTo>
                      <a:pt x="215" y="360"/>
                      <a:pt x="215" y="360"/>
                      <a:pt x="215" y="360"/>
                    </a:cubicBezTo>
                    <a:cubicBezTo>
                      <a:pt x="141" y="360"/>
                      <a:pt x="141" y="360"/>
                      <a:pt x="141" y="360"/>
                    </a:cubicBezTo>
                    <a:cubicBezTo>
                      <a:pt x="141" y="349"/>
                      <a:pt x="141" y="349"/>
                      <a:pt x="141" y="349"/>
                    </a:cubicBezTo>
                    <a:cubicBezTo>
                      <a:pt x="132" y="349"/>
                      <a:pt x="132" y="349"/>
                      <a:pt x="132" y="349"/>
                    </a:cubicBezTo>
                    <a:cubicBezTo>
                      <a:pt x="132" y="360"/>
                      <a:pt x="132" y="360"/>
                      <a:pt x="132" y="360"/>
                    </a:cubicBezTo>
                    <a:cubicBezTo>
                      <a:pt x="59" y="360"/>
                      <a:pt x="59" y="360"/>
                      <a:pt x="59" y="360"/>
                    </a:cubicBezTo>
                    <a:cubicBezTo>
                      <a:pt x="59" y="349"/>
                      <a:pt x="59" y="349"/>
                      <a:pt x="59" y="349"/>
                    </a:cubicBezTo>
                    <a:cubicBezTo>
                      <a:pt x="49" y="349"/>
                      <a:pt x="49" y="349"/>
                      <a:pt x="49" y="349"/>
                    </a:cubicBezTo>
                    <a:cubicBezTo>
                      <a:pt x="49" y="360"/>
                      <a:pt x="49" y="360"/>
                      <a:pt x="49" y="360"/>
                    </a:cubicBezTo>
                    <a:cubicBezTo>
                      <a:pt x="20" y="360"/>
                      <a:pt x="20" y="360"/>
                      <a:pt x="20" y="360"/>
                    </a:cubicBezTo>
                    <a:cubicBezTo>
                      <a:pt x="20" y="331"/>
                      <a:pt x="20" y="331"/>
                      <a:pt x="20" y="331"/>
                    </a:cubicBezTo>
                    <a:cubicBezTo>
                      <a:pt x="31" y="331"/>
                      <a:pt x="31" y="331"/>
                      <a:pt x="31" y="331"/>
                    </a:cubicBezTo>
                    <a:cubicBezTo>
                      <a:pt x="31" y="322"/>
                      <a:pt x="31" y="322"/>
                      <a:pt x="31" y="322"/>
                    </a:cubicBezTo>
                    <a:cubicBezTo>
                      <a:pt x="20" y="322"/>
                      <a:pt x="20" y="322"/>
                      <a:pt x="20" y="322"/>
                    </a:cubicBezTo>
                    <a:cubicBezTo>
                      <a:pt x="20" y="244"/>
                      <a:pt x="20" y="244"/>
                      <a:pt x="20" y="244"/>
                    </a:cubicBezTo>
                    <a:cubicBezTo>
                      <a:pt x="31" y="244"/>
                      <a:pt x="31" y="244"/>
                      <a:pt x="31" y="244"/>
                    </a:cubicBezTo>
                    <a:cubicBezTo>
                      <a:pt x="31" y="235"/>
                      <a:pt x="31" y="235"/>
                      <a:pt x="31" y="235"/>
                    </a:cubicBezTo>
                    <a:cubicBezTo>
                      <a:pt x="20" y="235"/>
                      <a:pt x="20" y="235"/>
                      <a:pt x="20" y="235"/>
                    </a:cubicBezTo>
                    <a:cubicBezTo>
                      <a:pt x="20" y="157"/>
                      <a:pt x="20" y="157"/>
                      <a:pt x="20" y="157"/>
                    </a:cubicBezTo>
                    <a:cubicBezTo>
                      <a:pt x="31" y="157"/>
                      <a:pt x="31" y="157"/>
                      <a:pt x="31" y="157"/>
                    </a:cubicBezTo>
                    <a:cubicBezTo>
                      <a:pt x="31" y="148"/>
                      <a:pt x="31" y="148"/>
                      <a:pt x="31" y="148"/>
                    </a:cubicBezTo>
                    <a:cubicBezTo>
                      <a:pt x="20" y="148"/>
                      <a:pt x="20" y="148"/>
                      <a:pt x="20" y="148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20" y="61"/>
                      <a:pt x="20" y="61"/>
                      <a:pt x="20" y="61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6" y="26"/>
                      <a:pt x="30" y="21"/>
                      <a:pt x="30" y="14"/>
                    </a:cubicBezTo>
                    <a:cubicBezTo>
                      <a:pt x="30" y="6"/>
                      <a:pt x="24" y="0"/>
                      <a:pt x="16" y="0"/>
                    </a:cubicBezTo>
                    <a:cubicBezTo>
                      <a:pt x="8" y="0"/>
                      <a:pt x="1" y="6"/>
                      <a:pt x="1" y="14"/>
                    </a:cubicBezTo>
                    <a:cubicBezTo>
                      <a:pt x="1" y="21"/>
                      <a:pt x="5" y="26"/>
                      <a:pt x="11" y="28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11" y="70"/>
                      <a:pt x="11" y="70"/>
                      <a:pt x="11" y="70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11" y="157"/>
                      <a:pt x="11" y="157"/>
                      <a:pt x="11" y="157"/>
                    </a:cubicBezTo>
                    <a:cubicBezTo>
                      <a:pt x="11" y="235"/>
                      <a:pt x="11" y="235"/>
                      <a:pt x="11" y="235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44"/>
                      <a:pt x="0" y="244"/>
                      <a:pt x="0" y="244"/>
                    </a:cubicBezTo>
                    <a:cubicBezTo>
                      <a:pt x="11" y="244"/>
                      <a:pt x="11" y="244"/>
                      <a:pt x="11" y="244"/>
                    </a:cubicBezTo>
                    <a:cubicBezTo>
                      <a:pt x="11" y="322"/>
                      <a:pt x="11" y="322"/>
                      <a:pt x="11" y="322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0" y="331"/>
                      <a:pt x="0" y="331"/>
                      <a:pt x="0" y="331"/>
                    </a:cubicBezTo>
                    <a:cubicBezTo>
                      <a:pt x="11" y="331"/>
                      <a:pt x="11" y="331"/>
                      <a:pt x="11" y="331"/>
                    </a:cubicBezTo>
                    <a:cubicBezTo>
                      <a:pt x="11" y="369"/>
                      <a:pt x="11" y="369"/>
                      <a:pt x="11" y="369"/>
                    </a:cubicBezTo>
                    <a:cubicBezTo>
                      <a:pt x="371" y="369"/>
                      <a:pt x="371" y="369"/>
                      <a:pt x="371" y="369"/>
                    </a:cubicBezTo>
                    <a:cubicBezTo>
                      <a:pt x="373" y="375"/>
                      <a:pt x="378" y="379"/>
                      <a:pt x="384" y="379"/>
                    </a:cubicBezTo>
                    <a:cubicBezTo>
                      <a:pt x="392" y="379"/>
                      <a:pt x="399" y="372"/>
                      <a:pt x="399" y="365"/>
                    </a:cubicBezTo>
                    <a:cubicBezTo>
                      <a:pt x="399" y="357"/>
                      <a:pt x="392" y="350"/>
                      <a:pt x="384" y="35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6"/>
              <p:cNvSpPr>
                <a:spLocks/>
              </p:cNvSpPr>
              <p:nvPr/>
            </p:nvSpPr>
            <p:spPr bwMode="auto">
              <a:xfrm>
                <a:off x="4868" y="1594"/>
                <a:ext cx="793" cy="667"/>
              </a:xfrm>
              <a:custGeom>
                <a:avLst/>
                <a:gdLst>
                  <a:gd name="T0" fmla="*/ 206 w 333"/>
                  <a:gd name="T1" fmla="*/ 121 h 280"/>
                  <a:gd name="T2" fmla="*/ 189 w 333"/>
                  <a:gd name="T3" fmla="*/ 104 h 280"/>
                  <a:gd name="T4" fmla="*/ 101 w 333"/>
                  <a:gd name="T5" fmla="*/ 193 h 280"/>
                  <a:gd name="T6" fmla="*/ 80 w 333"/>
                  <a:gd name="T7" fmla="*/ 172 h 280"/>
                  <a:gd name="T8" fmla="*/ 0 w 333"/>
                  <a:gd name="T9" fmla="*/ 252 h 280"/>
                  <a:gd name="T10" fmla="*/ 0 w 333"/>
                  <a:gd name="T11" fmla="*/ 276 h 280"/>
                  <a:gd name="T12" fmla="*/ 8 w 333"/>
                  <a:gd name="T13" fmla="*/ 276 h 280"/>
                  <a:gd name="T14" fmla="*/ 8 w 333"/>
                  <a:gd name="T15" fmla="*/ 280 h 280"/>
                  <a:gd name="T16" fmla="*/ 70 w 333"/>
                  <a:gd name="T17" fmla="*/ 217 h 280"/>
                  <a:gd name="T18" fmla="*/ 115 w 333"/>
                  <a:gd name="T19" fmla="*/ 262 h 280"/>
                  <a:gd name="T20" fmla="*/ 201 w 333"/>
                  <a:gd name="T21" fmla="*/ 176 h 280"/>
                  <a:gd name="T22" fmla="*/ 251 w 333"/>
                  <a:gd name="T23" fmla="*/ 226 h 280"/>
                  <a:gd name="T24" fmla="*/ 333 w 333"/>
                  <a:gd name="T25" fmla="*/ 137 h 280"/>
                  <a:gd name="T26" fmla="*/ 333 w 333"/>
                  <a:gd name="T27" fmla="*/ 0 h 280"/>
                  <a:gd name="T28" fmla="*/ 206 w 333"/>
                  <a:gd name="T29" fmla="*/ 121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3" h="280">
                    <a:moveTo>
                      <a:pt x="206" y="121"/>
                    </a:moveTo>
                    <a:cubicBezTo>
                      <a:pt x="206" y="121"/>
                      <a:pt x="192" y="107"/>
                      <a:pt x="189" y="104"/>
                    </a:cubicBezTo>
                    <a:cubicBezTo>
                      <a:pt x="185" y="108"/>
                      <a:pt x="101" y="193"/>
                      <a:pt x="101" y="193"/>
                    </a:cubicBezTo>
                    <a:cubicBezTo>
                      <a:pt x="101" y="193"/>
                      <a:pt x="84" y="176"/>
                      <a:pt x="80" y="172"/>
                    </a:cubicBezTo>
                    <a:cubicBezTo>
                      <a:pt x="0" y="252"/>
                      <a:pt x="0" y="252"/>
                      <a:pt x="0" y="252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4" y="276"/>
                      <a:pt x="8" y="276"/>
                      <a:pt x="8" y="276"/>
                    </a:cubicBezTo>
                    <a:cubicBezTo>
                      <a:pt x="8" y="280"/>
                      <a:pt x="8" y="280"/>
                      <a:pt x="8" y="280"/>
                    </a:cubicBezTo>
                    <a:cubicBezTo>
                      <a:pt x="70" y="217"/>
                      <a:pt x="70" y="217"/>
                      <a:pt x="70" y="217"/>
                    </a:cubicBezTo>
                    <a:cubicBezTo>
                      <a:pt x="70" y="217"/>
                      <a:pt x="106" y="253"/>
                      <a:pt x="115" y="262"/>
                    </a:cubicBezTo>
                    <a:cubicBezTo>
                      <a:pt x="127" y="251"/>
                      <a:pt x="201" y="176"/>
                      <a:pt x="201" y="176"/>
                    </a:cubicBezTo>
                    <a:cubicBezTo>
                      <a:pt x="201" y="176"/>
                      <a:pt x="240" y="216"/>
                      <a:pt x="251" y="226"/>
                    </a:cubicBezTo>
                    <a:cubicBezTo>
                      <a:pt x="260" y="216"/>
                      <a:pt x="312" y="160"/>
                      <a:pt x="333" y="137"/>
                    </a:cubicBezTo>
                    <a:cubicBezTo>
                      <a:pt x="333" y="0"/>
                      <a:pt x="333" y="0"/>
                      <a:pt x="333" y="0"/>
                    </a:cubicBezTo>
                    <a:lnTo>
                      <a:pt x="206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7"/>
              <p:cNvSpPr>
                <a:spLocks/>
              </p:cNvSpPr>
              <p:nvPr/>
            </p:nvSpPr>
            <p:spPr bwMode="auto">
              <a:xfrm>
                <a:off x="4868" y="1563"/>
                <a:ext cx="793" cy="621"/>
              </a:xfrm>
              <a:custGeom>
                <a:avLst/>
                <a:gdLst>
                  <a:gd name="T0" fmla="*/ 491 w 793"/>
                  <a:gd name="T1" fmla="*/ 288 h 621"/>
                  <a:gd name="T2" fmla="*/ 458 w 793"/>
                  <a:gd name="T3" fmla="*/ 252 h 621"/>
                  <a:gd name="T4" fmla="*/ 450 w 793"/>
                  <a:gd name="T5" fmla="*/ 248 h 621"/>
                  <a:gd name="T6" fmla="*/ 446 w 793"/>
                  <a:gd name="T7" fmla="*/ 252 h 621"/>
                  <a:gd name="T8" fmla="*/ 241 w 793"/>
                  <a:gd name="T9" fmla="*/ 457 h 621"/>
                  <a:gd name="T10" fmla="*/ 198 w 793"/>
                  <a:gd name="T11" fmla="*/ 414 h 621"/>
                  <a:gd name="T12" fmla="*/ 191 w 793"/>
                  <a:gd name="T13" fmla="*/ 409 h 621"/>
                  <a:gd name="T14" fmla="*/ 0 w 793"/>
                  <a:gd name="T15" fmla="*/ 600 h 621"/>
                  <a:gd name="T16" fmla="*/ 0 w 793"/>
                  <a:gd name="T17" fmla="*/ 609 h 621"/>
                  <a:gd name="T18" fmla="*/ 0 w 793"/>
                  <a:gd name="T19" fmla="*/ 621 h 621"/>
                  <a:gd name="T20" fmla="*/ 191 w 793"/>
                  <a:gd name="T21" fmla="*/ 431 h 621"/>
                  <a:gd name="T22" fmla="*/ 236 w 793"/>
                  <a:gd name="T23" fmla="*/ 474 h 621"/>
                  <a:gd name="T24" fmla="*/ 241 w 793"/>
                  <a:gd name="T25" fmla="*/ 479 h 621"/>
                  <a:gd name="T26" fmla="*/ 246 w 793"/>
                  <a:gd name="T27" fmla="*/ 474 h 621"/>
                  <a:gd name="T28" fmla="*/ 450 w 793"/>
                  <a:gd name="T29" fmla="*/ 269 h 621"/>
                  <a:gd name="T30" fmla="*/ 486 w 793"/>
                  <a:gd name="T31" fmla="*/ 302 h 621"/>
                  <a:gd name="T32" fmla="*/ 491 w 793"/>
                  <a:gd name="T33" fmla="*/ 307 h 621"/>
                  <a:gd name="T34" fmla="*/ 496 w 793"/>
                  <a:gd name="T35" fmla="*/ 302 h 621"/>
                  <a:gd name="T36" fmla="*/ 793 w 793"/>
                  <a:gd name="T37" fmla="*/ 19 h 621"/>
                  <a:gd name="T38" fmla="*/ 793 w 793"/>
                  <a:gd name="T39" fmla="*/ 0 h 621"/>
                  <a:gd name="T40" fmla="*/ 491 w 793"/>
                  <a:gd name="T41" fmla="*/ 288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93" h="621">
                    <a:moveTo>
                      <a:pt x="491" y="288"/>
                    </a:moveTo>
                    <a:lnTo>
                      <a:pt x="458" y="252"/>
                    </a:lnTo>
                    <a:lnTo>
                      <a:pt x="450" y="248"/>
                    </a:lnTo>
                    <a:lnTo>
                      <a:pt x="446" y="252"/>
                    </a:lnTo>
                    <a:lnTo>
                      <a:pt x="241" y="457"/>
                    </a:lnTo>
                    <a:lnTo>
                      <a:pt x="198" y="414"/>
                    </a:lnTo>
                    <a:lnTo>
                      <a:pt x="191" y="409"/>
                    </a:lnTo>
                    <a:lnTo>
                      <a:pt x="0" y="600"/>
                    </a:lnTo>
                    <a:lnTo>
                      <a:pt x="0" y="609"/>
                    </a:lnTo>
                    <a:lnTo>
                      <a:pt x="0" y="621"/>
                    </a:lnTo>
                    <a:lnTo>
                      <a:pt x="191" y="431"/>
                    </a:lnTo>
                    <a:lnTo>
                      <a:pt x="236" y="474"/>
                    </a:lnTo>
                    <a:lnTo>
                      <a:pt x="241" y="479"/>
                    </a:lnTo>
                    <a:lnTo>
                      <a:pt x="246" y="474"/>
                    </a:lnTo>
                    <a:lnTo>
                      <a:pt x="450" y="269"/>
                    </a:lnTo>
                    <a:lnTo>
                      <a:pt x="486" y="302"/>
                    </a:lnTo>
                    <a:lnTo>
                      <a:pt x="491" y="307"/>
                    </a:lnTo>
                    <a:lnTo>
                      <a:pt x="496" y="302"/>
                    </a:lnTo>
                    <a:lnTo>
                      <a:pt x="793" y="19"/>
                    </a:lnTo>
                    <a:lnTo>
                      <a:pt x="793" y="0"/>
                    </a:lnTo>
                    <a:lnTo>
                      <a:pt x="491" y="2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8"/>
              <p:cNvSpPr>
                <a:spLocks/>
              </p:cNvSpPr>
              <p:nvPr/>
            </p:nvSpPr>
            <p:spPr bwMode="auto">
              <a:xfrm>
                <a:off x="4868" y="1984"/>
                <a:ext cx="793" cy="360"/>
              </a:xfrm>
              <a:custGeom>
                <a:avLst/>
                <a:gdLst>
                  <a:gd name="T0" fmla="*/ 251 w 333"/>
                  <a:gd name="T1" fmla="*/ 89 h 151"/>
                  <a:gd name="T2" fmla="*/ 201 w 333"/>
                  <a:gd name="T3" fmla="*/ 39 h 151"/>
                  <a:gd name="T4" fmla="*/ 115 w 333"/>
                  <a:gd name="T5" fmla="*/ 125 h 151"/>
                  <a:gd name="T6" fmla="*/ 70 w 333"/>
                  <a:gd name="T7" fmla="*/ 80 h 151"/>
                  <a:gd name="T8" fmla="*/ 0 w 333"/>
                  <a:gd name="T9" fmla="*/ 150 h 151"/>
                  <a:gd name="T10" fmla="*/ 0 w 333"/>
                  <a:gd name="T11" fmla="*/ 151 h 151"/>
                  <a:gd name="T12" fmla="*/ 13 w 333"/>
                  <a:gd name="T13" fmla="*/ 151 h 151"/>
                  <a:gd name="T14" fmla="*/ 13 w 333"/>
                  <a:gd name="T15" fmla="*/ 140 h 151"/>
                  <a:gd name="T16" fmla="*/ 35 w 333"/>
                  <a:gd name="T17" fmla="*/ 140 h 151"/>
                  <a:gd name="T18" fmla="*/ 35 w 333"/>
                  <a:gd name="T19" fmla="*/ 151 h 151"/>
                  <a:gd name="T20" fmla="*/ 96 w 333"/>
                  <a:gd name="T21" fmla="*/ 151 h 151"/>
                  <a:gd name="T22" fmla="*/ 96 w 333"/>
                  <a:gd name="T23" fmla="*/ 140 h 151"/>
                  <a:gd name="T24" fmla="*/ 118 w 333"/>
                  <a:gd name="T25" fmla="*/ 140 h 151"/>
                  <a:gd name="T26" fmla="*/ 118 w 333"/>
                  <a:gd name="T27" fmla="*/ 151 h 151"/>
                  <a:gd name="T28" fmla="*/ 178 w 333"/>
                  <a:gd name="T29" fmla="*/ 151 h 151"/>
                  <a:gd name="T30" fmla="*/ 178 w 333"/>
                  <a:gd name="T31" fmla="*/ 140 h 151"/>
                  <a:gd name="T32" fmla="*/ 200 w 333"/>
                  <a:gd name="T33" fmla="*/ 140 h 151"/>
                  <a:gd name="T34" fmla="*/ 200 w 333"/>
                  <a:gd name="T35" fmla="*/ 151 h 151"/>
                  <a:gd name="T36" fmla="*/ 261 w 333"/>
                  <a:gd name="T37" fmla="*/ 151 h 151"/>
                  <a:gd name="T38" fmla="*/ 261 w 333"/>
                  <a:gd name="T39" fmla="*/ 140 h 151"/>
                  <a:gd name="T40" fmla="*/ 283 w 333"/>
                  <a:gd name="T41" fmla="*/ 140 h 151"/>
                  <a:gd name="T42" fmla="*/ 283 w 333"/>
                  <a:gd name="T43" fmla="*/ 151 h 151"/>
                  <a:gd name="T44" fmla="*/ 333 w 333"/>
                  <a:gd name="T45" fmla="*/ 151 h 151"/>
                  <a:gd name="T46" fmla="*/ 333 w 333"/>
                  <a:gd name="T47" fmla="*/ 0 h 151"/>
                  <a:gd name="T48" fmla="*/ 251 w 333"/>
                  <a:gd name="T49" fmla="*/ 8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33" h="151">
                    <a:moveTo>
                      <a:pt x="251" y="89"/>
                    </a:moveTo>
                    <a:cubicBezTo>
                      <a:pt x="251" y="89"/>
                      <a:pt x="205" y="43"/>
                      <a:pt x="201" y="39"/>
                    </a:cubicBezTo>
                    <a:cubicBezTo>
                      <a:pt x="197" y="43"/>
                      <a:pt x="115" y="125"/>
                      <a:pt x="115" y="125"/>
                    </a:cubicBezTo>
                    <a:cubicBezTo>
                      <a:pt x="115" y="125"/>
                      <a:pt x="75" y="84"/>
                      <a:pt x="70" y="8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13" y="151"/>
                      <a:pt x="13" y="151"/>
                      <a:pt x="13" y="151"/>
                    </a:cubicBezTo>
                    <a:cubicBezTo>
                      <a:pt x="13" y="148"/>
                      <a:pt x="13" y="140"/>
                      <a:pt x="13" y="140"/>
                    </a:cubicBezTo>
                    <a:cubicBezTo>
                      <a:pt x="35" y="140"/>
                      <a:pt x="35" y="140"/>
                      <a:pt x="35" y="140"/>
                    </a:cubicBezTo>
                    <a:cubicBezTo>
                      <a:pt x="35" y="140"/>
                      <a:pt x="35" y="148"/>
                      <a:pt x="35" y="151"/>
                    </a:cubicBezTo>
                    <a:cubicBezTo>
                      <a:pt x="96" y="151"/>
                      <a:pt x="96" y="151"/>
                      <a:pt x="96" y="151"/>
                    </a:cubicBezTo>
                    <a:cubicBezTo>
                      <a:pt x="96" y="148"/>
                      <a:pt x="96" y="140"/>
                      <a:pt x="96" y="140"/>
                    </a:cubicBezTo>
                    <a:cubicBezTo>
                      <a:pt x="118" y="140"/>
                      <a:pt x="118" y="140"/>
                      <a:pt x="118" y="140"/>
                    </a:cubicBezTo>
                    <a:cubicBezTo>
                      <a:pt x="118" y="140"/>
                      <a:pt x="118" y="148"/>
                      <a:pt x="118" y="151"/>
                    </a:cubicBezTo>
                    <a:cubicBezTo>
                      <a:pt x="178" y="151"/>
                      <a:pt x="178" y="151"/>
                      <a:pt x="178" y="151"/>
                    </a:cubicBezTo>
                    <a:cubicBezTo>
                      <a:pt x="178" y="148"/>
                      <a:pt x="178" y="140"/>
                      <a:pt x="178" y="140"/>
                    </a:cubicBezTo>
                    <a:cubicBezTo>
                      <a:pt x="200" y="140"/>
                      <a:pt x="200" y="140"/>
                      <a:pt x="200" y="140"/>
                    </a:cubicBezTo>
                    <a:cubicBezTo>
                      <a:pt x="200" y="140"/>
                      <a:pt x="200" y="148"/>
                      <a:pt x="200" y="151"/>
                    </a:cubicBezTo>
                    <a:cubicBezTo>
                      <a:pt x="261" y="151"/>
                      <a:pt x="261" y="151"/>
                      <a:pt x="261" y="151"/>
                    </a:cubicBezTo>
                    <a:cubicBezTo>
                      <a:pt x="261" y="148"/>
                      <a:pt x="261" y="140"/>
                      <a:pt x="261" y="140"/>
                    </a:cubicBezTo>
                    <a:cubicBezTo>
                      <a:pt x="283" y="140"/>
                      <a:pt x="283" y="140"/>
                      <a:pt x="283" y="140"/>
                    </a:cubicBezTo>
                    <a:cubicBezTo>
                      <a:pt x="283" y="140"/>
                      <a:pt x="283" y="148"/>
                      <a:pt x="283" y="151"/>
                    </a:cubicBezTo>
                    <a:cubicBezTo>
                      <a:pt x="333" y="151"/>
                      <a:pt x="333" y="151"/>
                      <a:pt x="333" y="151"/>
                    </a:cubicBezTo>
                    <a:cubicBezTo>
                      <a:pt x="333" y="0"/>
                      <a:pt x="333" y="0"/>
                      <a:pt x="333" y="0"/>
                    </a:cubicBezTo>
                    <a:lnTo>
                      <a:pt x="251" y="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9"/>
              <p:cNvSpPr>
                <a:spLocks/>
              </p:cNvSpPr>
              <p:nvPr/>
            </p:nvSpPr>
            <p:spPr bwMode="auto">
              <a:xfrm>
                <a:off x="4868" y="1951"/>
                <a:ext cx="793" cy="381"/>
              </a:xfrm>
              <a:custGeom>
                <a:avLst/>
                <a:gdLst>
                  <a:gd name="T0" fmla="*/ 598 w 793"/>
                  <a:gd name="T1" fmla="*/ 212 h 381"/>
                  <a:gd name="T2" fmla="*/ 479 w 793"/>
                  <a:gd name="T3" fmla="*/ 95 h 381"/>
                  <a:gd name="T4" fmla="*/ 474 w 793"/>
                  <a:gd name="T5" fmla="*/ 100 h 381"/>
                  <a:gd name="T6" fmla="*/ 274 w 793"/>
                  <a:gd name="T7" fmla="*/ 300 h 381"/>
                  <a:gd name="T8" fmla="*/ 167 w 793"/>
                  <a:gd name="T9" fmla="*/ 193 h 381"/>
                  <a:gd name="T10" fmla="*/ 0 w 793"/>
                  <a:gd name="T11" fmla="*/ 360 h 381"/>
                  <a:gd name="T12" fmla="*/ 0 w 793"/>
                  <a:gd name="T13" fmla="*/ 369 h 381"/>
                  <a:gd name="T14" fmla="*/ 0 w 793"/>
                  <a:gd name="T15" fmla="*/ 381 h 381"/>
                  <a:gd name="T16" fmla="*/ 167 w 793"/>
                  <a:gd name="T17" fmla="*/ 212 h 381"/>
                  <a:gd name="T18" fmla="*/ 274 w 793"/>
                  <a:gd name="T19" fmla="*/ 319 h 381"/>
                  <a:gd name="T20" fmla="*/ 281 w 793"/>
                  <a:gd name="T21" fmla="*/ 314 h 381"/>
                  <a:gd name="T22" fmla="*/ 479 w 793"/>
                  <a:gd name="T23" fmla="*/ 117 h 381"/>
                  <a:gd name="T24" fmla="*/ 593 w 793"/>
                  <a:gd name="T25" fmla="*/ 229 h 381"/>
                  <a:gd name="T26" fmla="*/ 598 w 793"/>
                  <a:gd name="T27" fmla="*/ 233 h 381"/>
                  <a:gd name="T28" fmla="*/ 603 w 793"/>
                  <a:gd name="T29" fmla="*/ 229 h 381"/>
                  <a:gd name="T30" fmla="*/ 793 w 793"/>
                  <a:gd name="T31" fmla="*/ 24 h 381"/>
                  <a:gd name="T32" fmla="*/ 793 w 793"/>
                  <a:gd name="T33" fmla="*/ 0 h 381"/>
                  <a:gd name="T34" fmla="*/ 598 w 793"/>
                  <a:gd name="T35" fmla="*/ 212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3" h="381">
                    <a:moveTo>
                      <a:pt x="598" y="212"/>
                    </a:moveTo>
                    <a:lnTo>
                      <a:pt x="479" y="95"/>
                    </a:lnTo>
                    <a:lnTo>
                      <a:pt x="474" y="100"/>
                    </a:lnTo>
                    <a:lnTo>
                      <a:pt x="274" y="300"/>
                    </a:lnTo>
                    <a:lnTo>
                      <a:pt x="167" y="193"/>
                    </a:lnTo>
                    <a:lnTo>
                      <a:pt x="0" y="360"/>
                    </a:lnTo>
                    <a:lnTo>
                      <a:pt x="0" y="369"/>
                    </a:lnTo>
                    <a:lnTo>
                      <a:pt x="0" y="381"/>
                    </a:lnTo>
                    <a:lnTo>
                      <a:pt x="167" y="212"/>
                    </a:lnTo>
                    <a:lnTo>
                      <a:pt x="274" y="319"/>
                    </a:lnTo>
                    <a:lnTo>
                      <a:pt x="281" y="314"/>
                    </a:lnTo>
                    <a:lnTo>
                      <a:pt x="479" y="117"/>
                    </a:lnTo>
                    <a:lnTo>
                      <a:pt x="593" y="229"/>
                    </a:lnTo>
                    <a:lnTo>
                      <a:pt x="598" y="233"/>
                    </a:lnTo>
                    <a:lnTo>
                      <a:pt x="603" y="229"/>
                    </a:lnTo>
                    <a:lnTo>
                      <a:pt x="793" y="24"/>
                    </a:lnTo>
                    <a:lnTo>
                      <a:pt x="793" y="0"/>
                    </a:lnTo>
                    <a:lnTo>
                      <a:pt x="598" y="2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0" name="Group 12"/>
            <p:cNvGrpSpPr>
              <a:grpSpLocks noChangeAspect="1"/>
            </p:cNvGrpSpPr>
            <p:nvPr/>
          </p:nvGrpSpPr>
          <p:grpSpPr bwMode="auto">
            <a:xfrm>
              <a:off x="2641103" y="3855164"/>
              <a:ext cx="591336" cy="566092"/>
              <a:chOff x="851" y="1961"/>
              <a:chExt cx="773" cy="740"/>
            </a:xfrm>
            <a:solidFill>
              <a:srgbClr val="FFB850"/>
            </a:solidFill>
          </p:grpSpPr>
          <p:sp>
            <p:nvSpPr>
              <p:cNvPr id="34" name="Freeform 13"/>
              <p:cNvSpPr>
                <a:spLocks noEditPoints="1"/>
              </p:cNvSpPr>
              <p:nvPr/>
            </p:nvSpPr>
            <p:spPr bwMode="auto">
              <a:xfrm>
                <a:off x="851" y="2424"/>
                <a:ext cx="277" cy="277"/>
              </a:xfrm>
              <a:custGeom>
                <a:avLst/>
                <a:gdLst>
                  <a:gd name="T0" fmla="*/ 116 w 116"/>
                  <a:gd name="T1" fmla="*/ 67 h 116"/>
                  <a:gd name="T2" fmla="*/ 116 w 116"/>
                  <a:gd name="T3" fmla="*/ 49 h 116"/>
                  <a:gd name="T4" fmla="*/ 106 w 116"/>
                  <a:gd name="T5" fmla="*/ 49 h 116"/>
                  <a:gd name="T6" fmla="*/ 98 w 116"/>
                  <a:gd name="T7" fmla="*/ 31 h 116"/>
                  <a:gd name="T8" fmla="*/ 106 w 116"/>
                  <a:gd name="T9" fmla="*/ 23 h 116"/>
                  <a:gd name="T10" fmla="*/ 93 w 116"/>
                  <a:gd name="T11" fmla="*/ 10 h 116"/>
                  <a:gd name="T12" fmla="*/ 85 w 116"/>
                  <a:gd name="T13" fmla="*/ 18 h 116"/>
                  <a:gd name="T14" fmla="*/ 67 w 116"/>
                  <a:gd name="T15" fmla="*/ 11 h 116"/>
                  <a:gd name="T16" fmla="*/ 67 w 116"/>
                  <a:gd name="T17" fmla="*/ 0 h 116"/>
                  <a:gd name="T18" fmla="*/ 49 w 116"/>
                  <a:gd name="T19" fmla="*/ 0 h 116"/>
                  <a:gd name="T20" fmla="*/ 49 w 116"/>
                  <a:gd name="T21" fmla="*/ 11 h 116"/>
                  <a:gd name="T22" fmla="*/ 31 w 116"/>
                  <a:gd name="T23" fmla="*/ 18 h 116"/>
                  <a:gd name="T24" fmla="*/ 23 w 116"/>
                  <a:gd name="T25" fmla="*/ 10 h 116"/>
                  <a:gd name="T26" fmla="*/ 10 w 116"/>
                  <a:gd name="T27" fmla="*/ 23 h 116"/>
                  <a:gd name="T28" fmla="*/ 18 w 116"/>
                  <a:gd name="T29" fmla="*/ 31 h 116"/>
                  <a:gd name="T30" fmla="*/ 11 w 116"/>
                  <a:gd name="T31" fmla="*/ 49 h 116"/>
                  <a:gd name="T32" fmla="*/ 0 w 116"/>
                  <a:gd name="T33" fmla="*/ 49 h 116"/>
                  <a:gd name="T34" fmla="*/ 0 w 116"/>
                  <a:gd name="T35" fmla="*/ 67 h 116"/>
                  <a:gd name="T36" fmla="*/ 11 w 116"/>
                  <a:gd name="T37" fmla="*/ 67 h 116"/>
                  <a:gd name="T38" fmla="*/ 18 w 116"/>
                  <a:gd name="T39" fmla="*/ 85 h 116"/>
                  <a:gd name="T40" fmla="*/ 10 w 116"/>
                  <a:gd name="T41" fmla="*/ 93 h 116"/>
                  <a:gd name="T42" fmla="*/ 23 w 116"/>
                  <a:gd name="T43" fmla="*/ 106 h 116"/>
                  <a:gd name="T44" fmla="*/ 31 w 116"/>
                  <a:gd name="T45" fmla="*/ 98 h 116"/>
                  <a:gd name="T46" fmla="*/ 49 w 116"/>
                  <a:gd name="T47" fmla="*/ 106 h 116"/>
                  <a:gd name="T48" fmla="*/ 49 w 116"/>
                  <a:gd name="T49" fmla="*/ 116 h 116"/>
                  <a:gd name="T50" fmla="*/ 67 w 116"/>
                  <a:gd name="T51" fmla="*/ 116 h 116"/>
                  <a:gd name="T52" fmla="*/ 67 w 116"/>
                  <a:gd name="T53" fmla="*/ 106 h 116"/>
                  <a:gd name="T54" fmla="*/ 85 w 116"/>
                  <a:gd name="T55" fmla="*/ 98 h 116"/>
                  <a:gd name="T56" fmla="*/ 93 w 116"/>
                  <a:gd name="T57" fmla="*/ 106 h 116"/>
                  <a:gd name="T58" fmla="*/ 106 w 116"/>
                  <a:gd name="T59" fmla="*/ 93 h 116"/>
                  <a:gd name="T60" fmla="*/ 98 w 116"/>
                  <a:gd name="T61" fmla="*/ 85 h 116"/>
                  <a:gd name="T62" fmla="*/ 106 w 116"/>
                  <a:gd name="T63" fmla="*/ 67 h 116"/>
                  <a:gd name="T64" fmla="*/ 116 w 116"/>
                  <a:gd name="T65" fmla="*/ 67 h 116"/>
                  <a:gd name="T66" fmla="*/ 58 w 116"/>
                  <a:gd name="T67" fmla="*/ 88 h 116"/>
                  <a:gd name="T68" fmla="*/ 28 w 116"/>
                  <a:gd name="T69" fmla="*/ 58 h 116"/>
                  <a:gd name="T70" fmla="*/ 58 w 116"/>
                  <a:gd name="T71" fmla="*/ 28 h 116"/>
                  <a:gd name="T72" fmla="*/ 88 w 116"/>
                  <a:gd name="T73" fmla="*/ 58 h 116"/>
                  <a:gd name="T74" fmla="*/ 58 w 116"/>
                  <a:gd name="T75" fmla="*/ 8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6" h="116">
                    <a:moveTo>
                      <a:pt x="116" y="67"/>
                    </a:moveTo>
                    <a:cubicBezTo>
                      <a:pt x="116" y="49"/>
                      <a:pt x="116" y="49"/>
                      <a:pt x="116" y="49"/>
                    </a:cubicBezTo>
                    <a:cubicBezTo>
                      <a:pt x="106" y="49"/>
                      <a:pt x="106" y="49"/>
                      <a:pt x="106" y="49"/>
                    </a:cubicBezTo>
                    <a:cubicBezTo>
                      <a:pt x="104" y="42"/>
                      <a:pt x="102" y="36"/>
                      <a:pt x="98" y="31"/>
                    </a:cubicBezTo>
                    <a:cubicBezTo>
                      <a:pt x="106" y="23"/>
                      <a:pt x="106" y="23"/>
                      <a:pt x="106" y="23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0" y="14"/>
                      <a:pt x="74" y="12"/>
                      <a:pt x="67" y="11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2" y="12"/>
                      <a:pt x="36" y="14"/>
                      <a:pt x="31" y="18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4" y="36"/>
                      <a:pt x="12" y="42"/>
                      <a:pt x="11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2" y="74"/>
                      <a:pt x="14" y="80"/>
                      <a:pt x="18" y="85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6" y="102"/>
                      <a:pt x="42" y="104"/>
                      <a:pt x="49" y="106"/>
                    </a:cubicBezTo>
                    <a:cubicBezTo>
                      <a:pt x="49" y="116"/>
                      <a:pt x="49" y="116"/>
                      <a:pt x="49" y="116"/>
                    </a:cubicBezTo>
                    <a:cubicBezTo>
                      <a:pt x="67" y="116"/>
                      <a:pt x="67" y="116"/>
                      <a:pt x="67" y="116"/>
                    </a:cubicBezTo>
                    <a:cubicBezTo>
                      <a:pt x="67" y="106"/>
                      <a:pt x="67" y="106"/>
                      <a:pt x="67" y="106"/>
                    </a:cubicBezTo>
                    <a:cubicBezTo>
                      <a:pt x="74" y="104"/>
                      <a:pt x="80" y="102"/>
                      <a:pt x="85" y="98"/>
                    </a:cubicBezTo>
                    <a:cubicBezTo>
                      <a:pt x="93" y="106"/>
                      <a:pt x="93" y="106"/>
                      <a:pt x="93" y="106"/>
                    </a:cubicBezTo>
                    <a:cubicBezTo>
                      <a:pt x="106" y="93"/>
                      <a:pt x="106" y="93"/>
                      <a:pt x="106" y="93"/>
                    </a:cubicBezTo>
                    <a:cubicBezTo>
                      <a:pt x="98" y="85"/>
                      <a:pt x="98" y="85"/>
                      <a:pt x="98" y="85"/>
                    </a:cubicBezTo>
                    <a:cubicBezTo>
                      <a:pt x="102" y="80"/>
                      <a:pt x="104" y="74"/>
                      <a:pt x="106" y="67"/>
                    </a:cubicBezTo>
                    <a:lnTo>
                      <a:pt x="116" y="67"/>
                    </a:lnTo>
                    <a:close/>
                    <a:moveTo>
                      <a:pt x="58" y="88"/>
                    </a:moveTo>
                    <a:cubicBezTo>
                      <a:pt x="41" y="88"/>
                      <a:pt x="28" y="75"/>
                      <a:pt x="28" y="58"/>
                    </a:cubicBezTo>
                    <a:cubicBezTo>
                      <a:pt x="28" y="41"/>
                      <a:pt x="41" y="28"/>
                      <a:pt x="58" y="28"/>
                    </a:cubicBezTo>
                    <a:cubicBezTo>
                      <a:pt x="75" y="28"/>
                      <a:pt x="88" y="41"/>
                      <a:pt x="88" y="58"/>
                    </a:cubicBezTo>
                    <a:cubicBezTo>
                      <a:pt x="88" y="75"/>
                      <a:pt x="75" y="88"/>
                      <a:pt x="58" y="8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4"/>
              <p:cNvSpPr>
                <a:spLocks noEditPoints="1"/>
              </p:cNvSpPr>
              <p:nvPr/>
            </p:nvSpPr>
            <p:spPr bwMode="auto">
              <a:xfrm>
                <a:off x="1202" y="2424"/>
                <a:ext cx="279" cy="277"/>
              </a:xfrm>
              <a:custGeom>
                <a:avLst/>
                <a:gdLst>
                  <a:gd name="T0" fmla="*/ 117 w 117"/>
                  <a:gd name="T1" fmla="*/ 67 h 116"/>
                  <a:gd name="T2" fmla="*/ 117 w 117"/>
                  <a:gd name="T3" fmla="*/ 49 h 116"/>
                  <a:gd name="T4" fmla="*/ 106 w 117"/>
                  <a:gd name="T5" fmla="*/ 49 h 116"/>
                  <a:gd name="T6" fmla="*/ 98 w 117"/>
                  <a:gd name="T7" fmla="*/ 31 h 116"/>
                  <a:gd name="T8" fmla="*/ 106 w 117"/>
                  <a:gd name="T9" fmla="*/ 23 h 116"/>
                  <a:gd name="T10" fmla="*/ 93 w 117"/>
                  <a:gd name="T11" fmla="*/ 10 h 116"/>
                  <a:gd name="T12" fmla="*/ 86 w 117"/>
                  <a:gd name="T13" fmla="*/ 18 h 116"/>
                  <a:gd name="T14" fmla="*/ 67 w 117"/>
                  <a:gd name="T15" fmla="*/ 11 h 116"/>
                  <a:gd name="T16" fmla="*/ 67 w 117"/>
                  <a:gd name="T17" fmla="*/ 0 h 116"/>
                  <a:gd name="T18" fmla="*/ 49 w 117"/>
                  <a:gd name="T19" fmla="*/ 0 h 116"/>
                  <a:gd name="T20" fmla="*/ 49 w 117"/>
                  <a:gd name="T21" fmla="*/ 11 h 116"/>
                  <a:gd name="T22" fmla="*/ 31 w 117"/>
                  <a:gd name="T23" fmla="*/ 18 h 116"/>
                  <a:gd name="T24" fmla="*/ 24 w 117"/>
                  <a:gd name="T25" fmla="*/ 10 h 116"/>
                  <a:gd name="T26" fmla="*/ 11 w 117"/>
                  <a:gd name="T27" fmla="*/ 23 h 116"/>
                  <a:gd name="T28" fmla="*/ 18 w 117"/>
                  <a:gd name="T29" fmla="*/ 31 h 116"/>
                  <a:gd name="T30" fmla="*/ 11 w 117"/>
                  <a:gd name="T31" fmla="*/ 49 h 116"/>
                  <a:gd name="T32" fmla="*/ 0 w 117"/>
                  <a:gd name="T33" fmla="*/ 49 h 116"/>
                  <a:gd name="T34" fmla="*/ 0 w 117"/>
                  <a:gd name="T35" fmla="*/ 67 h 116"/>
                  <a:gd name="T36" fmla="*/ 11 w 117"/>
                  <a:gd name="T37" fmla="*/ 67 h 116"/>
                  <a:gd name="T38" fmla="*/ 18 w 117"/>
                  <a:gd name="T39" fmla="*/ 85 h 116"/>
                  <a:gd name="T40" fmla="*/ 11 w 117"/>
                  <a:gd name="T41" fmla="*/ 93 h 116"/>
                  <a:gd name="T42" fmla="*/ 24 w 117"/>
                  <a:gd name="T43" fmla="*/ 106 h 116"/>
                  <a:gd name="T44" fmla="*/ 31 w 117"/>
                  <a:gd name="T45" fmla="*/ 98 h 116"/>
                  <a:gd name="T46" fmla="*/ 49 w 117"/>
                  <a:gd name="T47" fmla="*/ 106 h 116"/>
                  <a:gd name="T48" fmla="*/ 49 w 117"/>
                  <a:gd name="T49" fmla="*/ 116 h 116"/>
                  <a:gd name="T50" fmla="*/ 67 w 117"/>
                  <a:gd name="T51" fmla="*/ 116 h 116"/>
                  <a:gd name="T52" fmla="*/ 67 w 117"/>
                  <a:gd name="T53" fmla="*/ 106 h 116"/>
                  <a:gd name="T54" fmla="*/ 86 w 117"/>
                  <a:gd name="T55" fmla="*/ 98 h 116"/>
                  <a:gd name="T56" fmla="*/ 93 w 117"/>
                  <a:gd name="T57" fmla="*/ 106 h 116"/>
                  <a:gd name="T58" fmla="*/ 106 w 117"/>
                  <a:gd name="T59" fmla="*/ 93 h 116"/>
                  <a:gd name="T60" fmla="*/ 98 w 117"/>
                  <a:gd name="T61" fmla="*/ 85 h 116"/>
                  <a:gd name="T62" fmla="*/ 106 w 117"/>
                  <a:gd name="T63" fmla="*/ 67 h 116"/>
                  <a:gd name="T64" fmla="*/ 117 w 117"/>
                  <a:gd name="T65" fmla="*/ 67 h 116"/>
                  <a:gd name="T66" fmla="*/ 58 w 117"/>
                  <a:gd name="T67" fmla="*/ 88 h 116"/>
                  <a:gd name="T68" fmla="*/ 28 w 117"/>
                  <a:gd name="T69" fmla="*/ 58 h 116"/>
                  <a:gd name="T70" fmla="*/ 58 w 117"/>
                  <a:gd name="T71" fmla="*/ 28 h 116"/>
                  <a:gd name="T72" fmla="*/ 89 w 117"/>
                  <a:gd name="T73" fmla="*/ 58 h 116"/>
                  <a:gd name="T74" fmla="*/ 58 w 117"/>
                  <a:gd name="T75" fmla="*/ 8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7" h="116">
                    <a:moveTo>
                      <a:pt x="117" y="67"/>
                    </a:moveTo>
                    <a:cubicBezTo>
                      <a:pt x="117" y="49"/>
                      <a:pt x="117" y="49"/>
                      <a:pt x="117" y="49"/>
                    </a:cubicBezTo>
                    <a:cubicBezTo>
                      <a:pt x="106" y="49"/>
                      <a:pt x="106" y="49"/>
                      <a:pt x="106" y="49"/>
                    </a:cubicBezTo>
                    <a:cubicBezTo>
                      <a:pt x="105" y="42"/>
                      <a:pt x="102" y="36"/>
                      <a:pt x="98" y="31"/>
                    </a:cubicBezTo>
                    <a:cubicBezTo>
                      <a:pt x="106" y="23"/>
                      <a:pt x="106" y="23"/>
                      <a:pt x="106" y="23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0" y="14"/>
                      <a:pt x="74" y="12"/>
                      <a:pt x="67" y="11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3" y="12"/>
                      <a:pt x="37" y="14"/>
                      <a:pt x="31" y="18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5" y="36"/>
                      <a:pt x="12" y="42"/>
                      <a:pt x="11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2" y="74"/>
                      <a:pt x="15" y="80"/>
                      <a:pt x="18" y="85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24" y="106"/>
                      <a:pt x="24" y="106"/>
                      <a:pt x="24" y="106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7" y="102"/>
                      <a:pt x="43" y="104"/>
                      <a:pt x="49" y="106"/>
                    </a:cubicBezTo>
                    <a:cubicBezTo>
                      <a:pt x="49" y="116"/>
                      <a:pt x="49" y="116"/>
                      <a:pt x="49" y="116"/>
                    </a:cubicBezTo>
                    <a:cubicBezTo>
                      <a:pt x="67" y="116"/>
                      <a:pt x="67" y="116"/>
                      <a:pt x="67" y="116"/>
                    </a:cubicBezTo>
                    <a:cubicBezTo>
                      <a:pt x="67" y="106"/>
                      <a:pt x="67" y="106"/>
                      <a:pt x="67" y="106"/>
                    </a:cubicBezTo>
                    <a:cubicBezTo>
                      <a:pt x="74" y="104"/>
                      <a:pt x="80" y="102"/>
                      <a:pt x="86" y="98"/>
                    </a:cubicBezTo>
                    <a:cubicBezTo>
                      <a:pt x="93" y="106"/>
                      <a:pt x="93" y="106"/>
                      <a:pt x="93" y="106"/>
                    </a:cubicBezTo>
                    <a:cubicBezTo>
                      <a:pt x="106" y="93"/>
                      <a:pt x="106" y="93"/>
                      <a:pt x="106" y="93"/>
                    </a:cubicBezTo>
                    <a:cubicBezTo>
                      <a:pt x="98" y="85"/>
                      <a:pt x="98" y="85"/>
                      <a:pt x="98" y="85"/>
                    </a:cubicBezTo>
                    <a:cubicBezTo>
                      <a:pt x="102" y="80"/>
                      <a:pt x="105" y="74"/>
                      <a:pt x="106" y="67"/>
                    </a:cubicBezTo>
                    <a:lnTo>
                      <a:pt x="117" y="67"/>
                    </a:lnTo>
                    <a:close/>
                    <a:moveTo>
                      <a:pt x="58" y="88"/>
                    </a:moveTo>
                    <a:cubicBezTo>
                      <a:pt x="42" y="88"/>
                      <a:pt x="28" y="75"/>
                      <a:pt x="28" y="58"/>
                    </a:cubicBezTo>
                    <a:cubicBezTo>
                      <a:pt x="28" y="41"/>
                      <a:pt x="42" y="28"/>
                      <a:pt x="58" y="28"/>
                    </a:cubicBezTo>
                    <a:cubicBezTo>
                      <a:pt x="75" y="28"/>
                      <a:pt x="89" y="41"/>
                      <a:pt x="89" y="58"/>
                    </a:cubicBezTo>
                    <a:cubicBezTo>
                      <a:pt x="89" y="75"/>
                      <a:pt x="75" y="88"/>
                      <a:pt x="58" y="8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15"/>
              <p:cNvSpPr>
                <a:spLocks noEditPoints="1"/>
              </p:cNvSpPr>
              <p:nvPr/>
            </p:nvSpPr>
            <p:spPr bwMode="auto">
              <a:xfrm>
                <a:off x="1059" y="2259"/>
                <a:ext cx="217" cy="220"/>
              </a:xfrm>
              <a:custGeom>
                <a:avLst/>
                <a:gdLst>
                  <a:gd name="T0" fmla="*/ 90 w 91"/>
                  <a:gd name="T1" fmla="*/ 42 h 92"/>
                  <a:gd name="T2" fmla="*/ 88 w 91"/>
                  <a:gd name="T3" fmla="*/ 45 h 92"/>
                  <a:gd name="T4" fmla="*/ 91 w 91"/>
                  <a:gd name="T5" fmla="*/ 44 h 92"/>
                  <a:gd name="T6" fmla="*/ 90 w 91"/>
                  <a:gd name="T7" fmla="*/ 42 h 92"/>
                  <a:gd name="T8" fmla="*/ 80 w 91"/>
                  <a:gd name="T9" fmla="*/ 57 h 92"/>
                  <a:gd name="T10" fmla="*/ 81 w 91"/>
                  <a:gd name="T11" fmla="*/ 51 h 92"/>
                  <a:gd name="T12" fmla="*/ 73 w 91"/>
                  <a:gd name="T13" fmla="*/ 56 h 92"/>
                  <a:gd name="T14" fmla="*/ 61 w 91"/>
                  <a:gd name="T15" fmla="*/ 56 h 92"/>
                  <a:gd name="T16" fmla="*/ 35 w 91"/>
                  <a:gd name="T17" fmla="*/ 62 h 92"/>
                  <a:gd name="T18" fmla="*/ 28 w 91"/>
                  <a:gd name="T19" fmla="*/ 36 h 92"/>
                  <a:gd name="T20" fmla="*/ 54 w 91"/>
                  <a:gd name="T21" fmla="*/ 29 h 92"/>
                  <a:gd name="T22" fmla="*/ 66 w 91"/>
                  <a:gd name="T23" fmla="*/ 6 h 92"/>
                  <a:gd name="T24" fmla="*/ 60 w 91"/>
                  <a:gd name="T25" fmla="*/ 3 h 92"/>
                  <a:gd name="T26" fmla="*/ 56 w 91"/>
                  <a:gd name="T27" fmla="*/ 10 h 92"/>
                  <a:gd name="T28" fmla="*/ 45 w 91"/>
                  <a:gd name="T29" fmla="*/ 9 h 92"/>
                  <a:gd name="T30" fmla="*/ 43 w 91"/>
                  <a:gd name="T31" fmla="*/ 0 h 92"/>
                  <a:gd name="T32" fmla="*/ 37 w 91"/>
                  <a:gd name="T33" fmla="*/ 1 h 92"/>
                  <a:gd name="T34" fmla="*/ 27 w 91"/>
                  <a:gd name="T35" fmla="*/ 9 h 92"/>
                  <a:gd name="T36" fmla="*/ 27 w 91"/>
                  <a:gd name="T37" fmla="*/ 13 h 92"/>
                  <a:gd name="T38" fmla="*/ 19 w 91"/>
                  <a:gd name="T39" fmla="*/ 19 h 92"/>
                  <a:gd name="T40" fmla="*/ 15 w 91"/>
                  <a:gd name="T41" fmla="*/ 17 h 92"/>
                  <a:gd name="T42" fmla="*/ 15 w 91"/>
                  <a:gd name="T43" fmla="*/ 20 h 92"/>
                  <a:gd name="T44" fmla="*/ 9 w 91"/>
                  <a:gd name="T45" fmla="*/ 30 h 92"/>
                  <a:gd name="T46" fmla="*/ 8 w 91"/>
                  <a:gd name="T47" fmla="*/ 34 h 92"/>
                  <a:gd name="T48" fmla="*/ 9 w 91"/>
                  <a:gd name="T49" fmla="*/ 35 h 92"/>
                  <a:gd name="T50" fmla="*/ 8 w 91"/>
                  <a:gd name="T51" fmla="*/ 45 h 92"/>
                  <a:gd name="T52" fmla="*/ 5 w 91"/>
                  <a:gd name="T53" fmla="*/ 46 h 92"/>
                  <a:gd name="T54" fmla="*/ 0 w 91"/>
                  <a:gd name="T55" fmla="*/ 54 h 92"/>
                  <a:gd name="T56" fmla="*/ 3 w 91"/>
                  <a:gd name="T57" fmla="*/ 65 h 92"/>
                  <a:gd name="T58" fmla="*/ 12 w 91"/>
                  <a:gd name="T59" fmla="*/ 63 h 92"/>
                  <a:gd name="T60" fmla="*/ 18 w 91"/>
                  <a:gd name="T61" fmla="*/ 72 h 92"/>
                  <a:gd name="T62" fmla="*/ 13 w 91"/>
                  <a:gd name="T63" fmla="*/ 79 h 92"/>
                  <a:gd name="T64" fmla="*/ 29 w 91"/>
                  <a:gd name="T65" fmla="*/ 89 h 92"/>
                  <a:gd name="T66" fmla="*/ 34 w 91"/>
                  <a:gd name="T67" fmla="*/ 81 h 92"/>
                  <a:gd name="T68" fmla="*/ 44 w 91"/>
                  <a:gd name="T69" fmla="*/ 83 h 92"/>
                  <a:gd name="T70" fmla="*/ 46 w 91"/>
                  <a:gd name="T71" fmla="*/ 92 h 92"/>
                  <a:gd name="T72" fmla="*/ 64 w 91"/>
                  <a:gd name="T73" fmla="*/ 88 h 92"/>
                  <a:gd name="T74" fmla="*/ 62 w 91"/>
                  <a:gd name="T75" fmla="*/ 79 h 92"/>
                  <a:gd name="T76" fmla="*/ 71 w 91"/>
                  <a:gd name="T77" fmla="*/ 72 h 92"/>
                  <a:gd name="T78" fmla="*/ 78 w 91"/>
                  <a:gd name="T79" fmla="*/ 77 h 92"/>
                  <a:gd name="T80" fmla="*/ 88 w 91"/>
                  <a:gd name="T81" fmla="*/ 62 h 92"/>
                  <a:gd name="T82" fmla="*/ 80 w 91"/>
                  <a:gd name="T83" fmla="*/ 5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1" h="92">
                    <a:moveTo>
                      <a:pt x="90" y="42"/>
                    </a:moveTo>
                    <a:cubicBezTo>
                      <a:pt x="89" y="43"/>
                      <a:pt x="89" y="44"/>
                      <a:pt x="88" y="45"/>
                    </a:cubicBezTo>
                    <a:cubicBezTo>
                      <a:pt x="91" y="44"/>
                      <a:pt x="91" y="44"/>
                      <a:pt x="91" y="44"/>
                    </a:cubicBezTo>
                    <a:lnTo>
                      <a:pt x="90" y="42"/>
                    </a:lnTo>
                    <a:close/>
                    <a:moveTo>
                      <a:pt x="80" y="57"/>
                    </a:moveTo>
                    <a:cubicBezTo>
                      <a:pt x="81" y="55"/>
                      <a:pt x="81" y="53"/>
                      <a:pt x="81" y="51"/>
                    </a:cubicBezTo>
                    <a:cubicBezTo>
                      <a:pt x="79" y="54"/>
                      <a:pt x="76" y="55"/>
                      <a:pt x="73" y="56"/>
                    </a:cubicBezTo>
                    <a:cubicBezTo>
                      <a:pt x="69" y="58"/>
                      <a:pt x="64" y="58"/>
                      <a:pt x="61" y="56"/>
                    </a:cubicBezTo>
                    <a:cubicBezTo>
                      <a:pt x="55" y="65"/>
                      <a:pt x="44" y="67"/>
                      <a:pt x="35" y="62"/>
                    </a:cubicBezTo>
                    <a:cubicBezTo>
                      <a:pt x="26" y="57"/>
                      <a:pt x="23" y="45"/>
                      <a:pt x="28" y="36"/>
                    </a:cubicBezTo>
                    <a:cubicBezTo>
                      <a:pt x="34" y="27"/>
                      <a:pt x="45" y="25"/>
                      <a:pt x="54" y="29"/>
                    </a:cubicBezTo>
                    <a:cubicBezTo>
                      <a:pt x="56" y="21"/>
                      <a:pt x="62" y="13"/>
                      <a:pt x="66" y="6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52" y="9"/>
                      <a:pt x="49" y="9"/>
                      <a:pt x="45" y="9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4" y="4"/>
                      <a:pt x="31" y="7"/>
                      <a:pt x="27" y="9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4" y="15"/>
                      <a:pt x="21" y="17"/>
                      <a:pt x="19" y="19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8"/>
                      <a:pt x="15" y="19"/>
                      <a:pt x="15" y="20"/>
                    </a:cubicBezTo>
                    <a:cubicBezTo>
                      <a:pt x="14" y="24"/>
                      <a:pt x="12" y="28"/>
                      <a:pt x="9" y="30"/>
                    </a:cubicBezTo>
                    <a:cubicBezTo>
                      <a:pt x="9" y="32"/>
                      <a:pt x="8" y="33"/>
                      <a:pt x="8" y="34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42"/>
                      <a:pt x="8" y="45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4" y="49"/>
                      <a:pt x="2" y="52"/>
                      <a:pt x="0" y="5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3" y="66"/>
                      <a:pt x="16" y="69"/>
                      <a:pt x="18" y="72"/>
                    </a:cubicBezTo>
                    <a:cubicBezTo>
                      <a:pt x="13" y="79"/>
                      <a:pt x="13" y="79"/>
                      <a:pt x="13" y="79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37" y="82"/>
                      <a:pt x="41" y="83"/>
                      <a:pt x="44" y="83"/>
                    </a:cubicBezTo>
                    <a:cubicBezTo>
                      <a:pt x="46" y="92"/>
                      <a:pt x="46" y="92"/>
                      <a:pt x="46" y="92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2" y="79"/>
                      <a:pt x="62" y="79"/>
                      <a:pt x="62" y="79"/>
                    </a:cubicBezTo>
                    <a:cubicBezTo>
                      <a:pt x="65" y="77"/>
                      <a:pt x="68" y="75"/>
                      <a:pt x="71" y="72"/>
                    </a:cubicBezTo>
                    <a:cubicBezTo>
                      <a:pt x="78" y="77"/>
                      <a:pt x="78" y="77"/>
                      <a:pt x="78" y="77"/>
                    </a:cubicBezTo>
                    <a:cubicBezTo>
                      <a:pt x="88" y="62"/>
                      <a:pt x="88" y="62"/>
                      <a:pt x="88" y="62"/>
                    </a:cubicBezTo>
                    <a:lnTo>
                      <a:pt x="80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16"/>
              <p:cNvSpPr>
                <a:spLocks/>
              </p:cNvSpPr>
              <p:nvPr/>
            </p:nvSpPr>
            <p:spPr bwMode="auto">
              <a:xfrm>
                <a:off x="1014" y="2014"/>
                <a:ext cx="460" cy="389"/>
              </a:xfrm>
              <a:custGeom>
                <a:avLst/>
                <a:gdLst>
                  <a:gd name="T0" fmla="*/ 193 w 193"/>
                  <a:gd name="T1" fmla="*/ 50 h 163"/>
                  <a:gd name="T2" fmla="*/ 160 w 193"/>
                  <a:gd name="T3" fmla="*/ 69 h 163"/>
                  <a:gd name="T4" fmla="*/ 119 w 193"/>
                  <a:gd name="T5" fmla="*/ 115 h 163"/>
                  <a:gd name="T6" fmla="*/ 81 w 193"/>
                  <a:gd name="T7" fmla="*/ 153 h 163"/>
                  <a:gd name="T8" fmla="*/ 91 w 193"/>
                  <a:gd name="T9" fmla="*/ 110 h 163"/>
                  <a:gd name="T10" fmla="*/ 94 w 193"/>
                  <a:gd name="T11" fmla="*/ 89 h 163"/>
                  <a:gd name="T12" fmla="*/ 56 w 193"/>
                  <a:gd name="T13" fmla="*/ 97 h 163"/>
                  <a:gd name="T14" fmla="*/ 30 w 193"/>
                  <a:gd name="T15" fmla="*/ 111 h 163"/>
                  <a:gd name="T16" fmla="*/ 22 w 193"/>
                  <a:gd name="T17" fmla="*/ 130 h 163"/>
                  <a:gd name="T18" fmla="*/ 11 w 193"/>
                  <a:gd name="T19" fmla="*/ 156 h 163"/>
                  <a:gd name="T20" fmla="*/ 2 w 193"/>
                  <a:gd name="T21" fmla="*/ 149 h 163"/>
                  <a:gd name="T22" fmla="*/ 5 w 193"/>
                  <a:gd name="T23" fmla="*/ 126 h 163"/>
                  <a:gd name="T24" fmla="*/ 10 w 193"/>
                  <a:gd name="T25" fmla="*/ 99 h 163"/>
                  <a:gd name="T26" fmla="*/ 46 w 193"/>
                  <a:gd name="T27" fmla="*/ 71 h 163"/>
                  <a:gd name="T28" fmla="*/ 64 w 193"/>
                  <a:gd name="T29" fmla="*/ 55 h 163"/>
                  <a:gd name="T30" fmla="*/ 92 w 193"/>
                  <a:gd name="T31" fmla="*/ 44 h 163"/>
                  <a:gd name="T32" fmla="*/ 137 w 193"/>
                  <a:gd name="T33" fmla="*/ 19 h 163"/>
                  <a:gd name="T34" fmla="*/ 175 w 193"/>
                  <a:gd name="T35" fmla="*/ 0 h 163"/>
                  <a:gd name="T36" fmla="*/ 193 w 193"/>
                  <a:gd name="T37" fmla="*/ 5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3" h="163">
                    <a:moveTo>
                      <a:pt x="193" y="50"/>
                    </a:moveTo>
                    <a:cubicBezTo>
                      <a:pt x="177" y="50"/>
                      <a:pt x="161" y="57"/>
                      <a:pt x="160" y="69"/>
                    </a:cubicBezTo>
                    <a:cubicBezTo>
                      <a:pt x="158" y="81"/>
                      <a:pt x="128" y="106"/>
                      <a:pt x="119" y="115"/>
                    </a:cubicBezTo>
                    <a:cubicBezTo>
                      <a:pt x="114" y="129"/>
                      <a:pt x="96" y="163"/>
                      <a:pt x="81" y="153"/>
                    </a:cubicBezTo>
                    <a:cubicBezTo>
                      <a:pt x="66" y="144"/>
                      <a:pt x="89" y="114"/>
                      <a:pt x="91" y="110"/>
                    </a:cubicBezTo>
                    <a:cubicBezTo>
                      <a:pt x="98" y="100"/>
                      <a:pt x="100" y="94"/>
                      <a:pt x="94" y="89"/>
                    </a:cubicBezTo>
                    <a:cubicBezTo>
                      <a:pt x="89" y="84"/>
                      <a:pt x="69" y="100"/>
                      <a:pt x="56" y="97"/>
                    </a:cubicBezTo>
                    <a:cubicBezTo>
                      <a:pt x="50" y="103"/>
                      <a:pt x="37" y="114"/>
                      <a:pt x="30" y="111"/>
                    </a:cubicBezTo>
                    <a:cubicBezTo>
                      <a:pt x="30" y="116"/>
                      <a:pt x="28" y="129"/>
                      <a:pt x="22" y="130"/>
                    </a:cubicBezTo>
                    <a:cubicBezTo>
                      <a:pt x="23" y="135"/>
                      <a:pt x="20" y="154"/>
                      <a:pt x="11" y="156"/>
                    </a:cubicBezTo>
                    <a:cubicBezTo>
                      <a:pt x="2" y="157"/>
                      <a:pt x="0" y="154"/>
                      <a:pt x="2" y="149"/>
                    </a:cubicBezTo>
                    <a:cubicBezTo>
                      <a:pt x="3" y="145"/>
                      <a:pt x="3" y="132"/>
                      <a:pt x="5" y="126"/>
                    </a:cubicBezTo>
                    <a:cubicBezTo>
                      <a:pt x="7" y="120"/>
                      <a:pt x="8" y="105"/>
                      <a:pt x="10" y="99"/>
                    </a:cubicBezTo>
                    <a:cubicBezTo>
                      <a:pt x="12" y="94"/>
                      <a:pt x="42" y="75"/>
                      <a:pt x="46" y="71"/>
                    </a:cubicBezTo>
                    <a:cubicBezTo>
                      <a:pt x="50" y="66"/>
                      <a:pt x="62" y="58"/>
                      <a:pt x="64" y="55"/>
                    </a:cubicBezTo>
                    <a:cubicBezTo>
                      <a:pt x="66" y="53"/>
                      <a:pt x="85" y="47"/>
                      <a:pt x="92" y="44"/>
                    </a:cubicBezTo>
                    <a:cubicBezTo>
                      <a:pt x="98" y="40"/>
                      <a:pt x="124" y="22"/>
                      <a:pt x="137" y="19"/>
                    </a:cubicBezTo>
                    <a:cubicBezTo>
                      <a:pt x="151" y="16"/>
                      <a:pt x="160" y="9"/>
                      <a:pt x="175" y="0"/>
                    </a:cubicBezTo>
                    <a:lnTo>
                      <a:pt x="193" y="5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17"/>
              <p:cNvSpPr>
                <a:spLocks/>
              </p:cNvSpPr>
              <p:nvPr/>
            </p:nvSpPr>
            <p:spPr bwMode="auto">
              <a:xfrm>
                <a:off x="1419" y="1985"/>
                <a:ext cx="103" cy="160"/>
              </a:xfrm>
              <a:custGeom>
                <a:avLst/>
                <a:gdLst>
                  <a:gd name="T0" fmla="*/ 67 w 103"/>
                  <a:gd name="T1" fmla="*/ 0 h 160"/>
                  <a:gd name="T2" fmla="*/ 0 w 103"/>
                  <a:gd name="T3" fmla="*/ 26 h 160"/>
                  <a:gd name="T4" fmla="*/ 53 w 103"/>
                  <a:gd name="T5" fmla="*/ 160 h 160"/>
                  <a:gd name="T6" fmla="*/ 103 w 103"/>
                  <a:gd name="T7" fmla="*/ 143 h 160"/>
                  <a:gd name="T8" fmla="*/ 67 w 103"/>
                  <a:gd name="T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60">
                    <a:moveTo>
                      <a:pt x="67" y="0"/>
                    </a:moveTo>
                    <a:lnTo>
                      <a:pt x="0" y="26"/>
                    </a:lnTo>
                    <a:lnTo>
                      <a:pt x="53" y="160"/>
                    </a:lnTo>
                    <a:lnTo>
                      <a:pt x="103" y="143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18"/>
              <p:cNvSpPr>
                <a:spLocks/>
              </p:cNvSpPr>
              <p:nvPr/>
            </p:nvSpPr>
            <p:spPr bwMode="auto">
              <a:xfrm>
                <a:off x="1474" y="1961"/>
                <a:ext cx="150" cy="191"/>
              </a:xfrm>
              <a:custGeom>
                <a:avLst/>
                <a:gdLst>
                  <a:gd name="T0" fmla="*/ 26 w 63"/>
                  <a:gd name="T1" fmla="*/ 1 h 80"/>
                  <a:gd name="T2" fmla="*/ 0 w 63"/>
                  <a:gd name="T3" fmla="*/ 9 h 80"/>
                  <a:gd name="T4" fmla="*/ 21 w 63"/>
                  <a:gd name="T5" fmla="*/ 80 h 80"/>
                  <a:gd name="T6" fmla="*/ 56 w 63"/>
                  <a:gd name="T7" fmla="*/ 72 h 80"/>
                  <a:gd name="T8" fmla="*/ 58 w 63"/>
                  <a:gd name="T9" fmla="*/ 48 h 80"/>
                  <a:gd name="T10" fmla="*/ 39 w 63"/>
                  <a:gd name="T11" fmla="*/ 31 h 80"/>
                  <a:gd name="T12" fmla="*/ 46 w 63"/>
                  <a:gd name="T13" fmla="*/ 8 h 80"/>
                  <a:gd name="T14" fmla="*/ 26 w 63"/>
                  <a:gd name="T15" fmla="*/ 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" h="80">
                    <a:moveTo>
                      <a:pt x="26" y="1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72"/>
                      <a:pt x="63" y="56"/>
                      <a:pt x="58" y="48"/>
                    </a:cubicBezTo>
                    <a:cubicBezTo>
                      <a:pt x="53" y="40"/>
                      <a:pt x="41" y="40"/>
                      <a:pt x="39" y="31"/>
                    </a:cubicBezTo>
                    <a:cubicBezTo>
                      <a:pt x="37" y="22"/>
                      <a:pt x="48" y="16"/>
                      <a:pt x="46" y="8"/>
                    </a:cubicBezTo>
                    <a:cubicBezTo>
                      <a:pt x="43" y="0"/>
                      <a:pt x="35" y="1"/>
                      <a:pt x="26" y="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" name="Group 21"/>
            <p:cNvGrpSpPr>
              <a:grpSpLocks noChangeAspect="1"/>
            </p:cNvGrpSpPr>
            <p:nvPr/>
          </p:nvGrpSpPr>
          <p:grpSpPr bwMode="auto">
            <a:xfrm>
              <a:off x="4567282" y="3975271"/>
              <a:ext cx="739106" cy="258527"/>
              <a:chOff x="4095" y="2571"/>
              <a:chExt cx="1155" cy="404"/>
            </a:xfrm>
            <a:solidFill>
              <a:srgbClr val="E87071"/>
            </a:solidFill>
          </p:grpSpPr>
          <p:sp>
            <p:nvSpPr>
              <p:cNvPr id="31" name="Freeform 22"/>
              <p:cNvSpPr>
                <a:spLocks noEditPoints="1"/>
              </p:cNvSpPr>
              <p:nvPr/>
            </p:nvSpPr>
            <p:spPr bwMode="auto">
              <a:xfrm>
                <a:off x="4741" y="2730"/>
                <a:ext cx="242" cy="245"/>
              </a:xfrm>
              <a:custGeom>
                <a:avLst/>
                <a:gdLst>
                  <a:gd name="T0" fmla="*/ 31 w 102"/>
                  <a:gd name="T1" fmla="*/ 65 h 102"/>
                  <a:gd name="T2" fmla="*/ 11 w 102"/>
                  <a:gd name="T3" fmla="*/ 66 h 102"/>
                  <a:gd name="T4" fmla="*/ 8 w 102"/>
                  <a:gd name="T5" fmla="*/ 70 h 102"/>
                  <a:gd name="T6" fmla="*/ 0 w 102"/>
                  <a:gd name="T7" fmla="*/ 79 h 102"/>
                  <a:gd name="T8" fmla="*/ 11 w 102"/>
                  <a:gd name="T9" fmla="*/ 87 h 102"/>
                  <a:gd name="T10" fmla="*/ 36 w 102"/>
                  <a:gd name="T11" fmla="*/ 66 h 102"/>
                  <a:gd name="T12" fmla="*/ 31 w 102"/>
                  <a:gd name="T13" fmla="*/ 65 h 102"/>
                  <a:gd name="T14" fmla="*/ 33 w 102"/>
                  <a:gd name="T15" fmla="*/ 87 h 102"/>
                  <a:gd name="T16" fmla="*/ 43 w 102"/>
                  <a:gd name="T17" fmla="*/ 102 h 102"/>
                  <a:gd name="T18" fmla="*/ 70 w 102"/>
                  <a:gd name="T19" fmla="*/ 77 h 102"/>
                  <a:gd name="T20" fmla="*/ 70 w 102"/>
                  <a:gd name="T21" fmla="*/ 77 h 102"/>
                  <a:gd name="T22" fmla="*/ 43 w 102"/>
                  <a:gd name="T23" fmla="*/ 67 h 102"/>
                  <a:gd name="T24" fmla="*/ 33 w 102"/>
                  <a:gd name="T25" fmla="*/ 87 h 102"/>
                  <a:gd name="T26" fmla="*/ 76 w 102"/>
                  <a:gd name="T27" fmla="*/ 80 h 102"/>
                  <a:gd name="T28" fmla="*/ 74 w 102"/>
                  <a:gd name="T29" fmla="*/ 84 h 102"/>
                  <a:gd name="T30" fmla="*/ 84 w 102"/>
                  <a:gd name="T31" fmla="*/ 99 h 102"/>
                  <a:gd name="T32" fmla="*/ 102 w 102"/>
                  <a:gd name="T33" fmla="*/ 89 h 102"/>
                  <a:gd name="T34" fmla="*/ 76 w 102"/>
                  <a:gd name="T35" fmla="*/ 80 h 102"/>
                  <a:gd name="T36" fmla="*/ 68 w 102"/>
                  <a:gd name="T37" fmla="*/ 3 h 102"/>
                  <a:gd name="T38" fmla="*/ 38 w 102"/>
                  <a:gd name="T39" fmla="*/ 2 h 102"/>
                  <a:gd name="T40" fmla="*/ 32 w 102"/>
                  <a:gd name="T41" fmla="*/ 13 h 102"/>
                  <a:gd name="T42" fmla="*/ 46 w 102"/>
                  <a:gd name="T43" fmla="*/ 14 h 102"/>
                  <a:gd name="T44" fmla="*/ 70 w 102"/>
                  <a:gd name="T45" fmla="*/ 8 h 102"/>
                  <a:gd name="T46" fmla="*/ 70 w 102"/>
                  <a:gd name="T47" fmla="*/ 6 h 102"/>
                  <a:gd name="T48" fmla="*/ 68 w 102"/>
                  <a:gd name="T49" fmla="*/ 3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2" h="102">
                    <a:moveTo>
                      <a:pt x="31" y="65"/>
                    </a:moveTo>
                    <a:cubicBezTo>
                      <a:pt x="24" y="65"/>
                      <a:pt x="17" y="65"/>
                      <a:pt x="11" y="66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6" y="73"/>
                      <a:pt x="3" y="76"/>
                      <a:pt x="0" y="79"/>
                    </a:cubicBezTo>
                    <a:cubicBezTo>
                      <a:pt x="2" y="83"/>
                      <a:pt x="5" y="87"/>
                      <a:pt x="11" y="87"/>
                    </a:cubicBezTo>
                    <a:cubicBezTo>
                      <a:pt x="21" y="87"/>
                      <a:pt x="28" y="79"/>
                      <a:pt x="36" y="66"/>
                    </a:cubicBezTo>
                    <a:cubicBezTo>
                      <a:pt x="34" y="65"/>
                      <a:pt x="33" y="65"/>
                      <a:pt x="31" y="65"/>
                    </a:cubicBezTo>
                    <a:close/>
                    <a:moveTo>
                      <a:pt x="33" y="87"/>
                    </a:moveTo>
                    <a:cubicBezTo>
                      <a:pt x="30" y="92"/>
                      <a:pt x="34" y="102"/>
                      <a:pt x="43" y="102"/>
                    </a:cubicBezTo>
                    <a:cubicBezTo>
                      <a:pt x="53" y="102"/>
                      <a:pt x="61" y="93"/>
                      <a:pt x="70" y="77"/>
                    </a:cubicBezTo>
                    <a:cubicBezTo>
                      <a:pt x="70" y="77"/>
                      <a:pt x="70" y="77"/>
                      <a:pt x="70" y="77"/>
                    </a:cubicBezTo>
                    <a:cubicBezTo>
                      <a:pt x="60" y="73"/>
                      <a:pt x="50" y="70"/>
                      <a:pt x="43" y="67"/>
                    </a:cubicBezTo>
                    <a:cubicBezTo>
                      <a:pt x="38" y="76"/>
                      <a:pt x="34" y="84"/>
                      <a:pt x="33" y="87"/>
                    </a:cubicBezTo>
                    <a:close/>
                    <a:moveTo>
                      <a:pt x="76" y="80"/>
                    </a:moveTo>
                    <a:cubicBezTo>
                      <a:pt x="76" y="81"/>
                      <a:pt x="75" y="83"/>
                      <a:pt x="74" y="84"/>
                    </a:cubicBezTo>
                    <a:cubicBezTo>
                      <a:pt x="71" y="89"/>
                      <a:pt x="75" y="99"/>
                      <a:pt x="84" y="99"/>
                    </a:cubicBezTo>
                    <a:cubicBezTo>
                      <a:pt x="91" y="99"/>
                      <a:pt x="96" y="95"/>
                      <a:pt x="102" y="89"/>
                    </a:cubicBezTo>
                    <a:cubicBezTo>
                      <a:pt x="93" y="86"/>
                      <a:pt x="85" y="83"/>
                      <a:pt x="76" y="80"/>
                    </a:cubicBezTo>
                    <a:close/>
                    <a:moveTo>
                      <a:pt x="68" y="3"/>
                    </a:moveTo>
                    <a:cubicBezTo>
                      <a:pt x="62" y="0"/>
                      <a:pt x="52" y="0"/>
                      <a:pt x="38" y="2"/>
                    </a:cubicBezTo>
                    <a:cubicBezTo>
                      <a:pt x="36" y="6"/>
                      <a:pt x="34" y="10"/>
                      <a:pt x="32" y="13"/>
                    </a:cubicBezTo>
                    <a:cubicBezTo>
                      <a:pt x="36" y="14"/>
                      <a:pt x="41" y="14"/>
                      <a:pt x="46" y="14"/>
                    </a:cubicBezTo>
                    <a:cubicBezTo>
                      <a:pt x="61" y="14"/>
                      <a:pt x="68" y="11"/>
                      <a:pt x="70" y="8"/>
                    </a:cubicBezTo>
                    <a:cubicBezTo>
                      <a:pt x="70" y="8"/>
                      <a:pt x="71" y="8"/>
                      <a:pt x="70" y="6"/>
                    </a:cubicBezTo>
                    <a:cubicBezTo>
                      <a:pt x="70" y="4"/>
                      <a:pt x="69" y="3"/>
                      <a:pt x="6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3"/>
              <p:cNvSpPr>
                <a:spLocks/>
              </p:cNvSpPr>
              <p:nvPr/>
            </p:nvSpPr>
            <p:spPr bwMode="auto">
              <a:xfrm>
                <a:off x="4095" y="2706"/>
                <a:ext cx="648" cy="236"/>
              </a:xfrm>
              <a:custGeom>
                <a:avLst/>
                <a:gdLst>
                  <a:gd name="T0" fmla="*/ 267 w 273"/>
                  <a:gd name="T1" fmla="*/ 76 h 98"/>
                  <a:gd name="T2" fmla="*/ 259 w 273"/>
                  <a:gd name="T3" fmla="*/ 75 h 98"/>
                  <a:gd name="T4" fmla="*/ 232 w 273"/>
                  <a:gd name="T5" fmla="*/ 87 h 98"/>
                  <a:gd name="T6" fmla="*/ 194 w 273"/>
                  <a:gd name="T7" fmla="*/ 49 h 98"/>
                  <a:gd name="T8" fmla="*/ 232 w 273"/>
                  <a:gd name="T9" fmla="*/ 11 h 98"/>
                  <a:gd name="T10" fmla="*/ 259 w 273"/>
                  <a:gd name="T11" fmla="*/ 23 h 98"/>
                  <a:gd name="T12" fmla="*/ 270 w 273"/>
                  <a:gd name="T13" fmla="*/ 21 h 98"/>
                  <a:gd name="T14" fmla="*/ 273 w 273"/>
                  <a:gd name="T15" fmla="*/ 21 h 98"/>
                  <a:gd name="T16" fmla="*/ 232 w 273"/>
                  <a:gd name="T17" fmla="*/ 0 h 98"/>
                  <a:gd name="T18" fmla="*/ 183 w 273"/>
                  <a:gd name="T19" fmla="*/ 43 h 98"/>
                  <a:gd name="T20" fmla="*/ 90 w 273"/>
                  <a:gd name="T21" fmla="*/ 43 h 98"/>
                  <a:gd name="T22" fmla="*/ 90 w 273"/>
                  <a:gd name="T23" fmla="*/ 12 h 98"/>
                  <a:gd name="T24" fmla="*/ 79 w 273"/>
                  <a:gd name="T25" fmla="*/ 12 h 98"/>
                  <a:gd name="T26" fmla="*/ 79 w 273"/>
                  <a:gd name="T27" fmla="*/ 34 h 98"/>
                  <a:gd name="T28" fmla="*/ 69 w 273"/>
                  <a:gd name="T29" fmla="*/ 34 h 98"/>
                  <a:gd name="T30" fmla="*/ 69 w 273"/>
                  <a:gd name="T31" fmla="*/ 24 h 98"/>
                  <a:gd name="T32" fmla="*/ 52 w 273"/>
                  <a:gd name="T33" fmla="*/ 24 h 98"/>
                  <a:gd name="T34" fmla="*/ 52 w 273"/>
                  <a:gd name="T35" fmla="*/ 43 h 98"/>
                  <a:gd name="T36" fmla="*/ 44 w 273"/>
                  <a:gd name="T37" fmla="*/ 43 h 98"/>
                  <a:gd name="T38" fmla="*/ 44 w 273"/>
                  <a:gd name="T39" fmla="*/ 13 h 98"/>
                  <a:gd name="T40" fmla="*/ 24 w 273"/>
                  <a:gd name="T41" fmla="*/ 13 h 98"/>
                  <a:gd name="T42" fmla="*/ 24 w 273"/>
                  <a:gd name="T43" fmla="*/ 43 h 98"/>
                  <a:gd name="T44" fmla="*/ 6 w 273"/>
                  <a:gd name="T45" fmla="*/ 43 h 98"/>
                  <a:gd name="T46" fmla="*/ 0 w 273"/>
                  <a:gd name="T47" fmla="*/ 49 h 98"/>
                  <a:gd name="T48" fmla="*/ 6 w 273"/>
                  <a:gd name="T49" fmla="*/ 55 h 98"/>
                  <a:gd name="T50" fmla="*/ 24 w 273"/>
                  <a:gd name="T51" fmla="*/ 55 h 98"/>
                  <a:gd name="T52" fmla="*/ 24 w 273"/>
                  <a:gd name="T53" fmla="*/ 81 h 98"/>
                  <a:gd name="T54" fmla="*/ 44 w 273"/>
                  <a:gd name="T55" fmla="*/ 81 h 98"/>
                  <a:gd name="T56" fmla="*/ 44 w 273"/>
                  <a:gd name="T57" fmla="*/ 71 h 98"/>
                  <a:gd name="T58" fmla="*/ 54 w 273"/>
                  <a:gd name="T59" fmla="*/ 71 h 98"/>
                  <a:gd name="T60" fmla="*/ 54 w 273"/>
                  <a:gd name="T61" fmla="*/ 77 h 98"/>
                  <a:gd name="T62" fmla="*/ 65 w 273"/>
                  <a:gd name="T63" fmla="*/ 77 h 98"/>
                  <a:gd name="T64" fmla="*/ 65 w 273"/>
                  <a:gd name="T65" fmla="*/ 61 h 98"/>
                  <a:gd name="T66" fmla="*/ 76 w 273"/>
                  <a:gd name="T67" fmla="*/ 61 h 98"/>
                  <a:gd name="T68" fmla="*/ 76 w 273"/>
                  <a:gd name="T69" fmla="*/ 83 h 98"/>
                  <a:gd name="T70" fmla="*/ 93 w 273"/>
                  <a:gd name="T71" fmla="*/ 83 h 98"/>
                  <a:gd name="T72" fmla="*/ 93 w 273"/>
                  <a:gd name="T73" fmla="*/ 55 h 98"/>
                  <a:gd name="T74" fmla="*/ 183 w 273"/>
                  <a:gd name="T75" fmla="*/ 55 h 98"/>
                  <a:gd name="T76" fmla="*/ 232 w 273"/>
                  <a:gd name="T77" fmla="*/ 98 h 98"/>
                  <a:gd name="T78" fmla="*/ 273 w 273"/>
                  <a:gd name="T79" fmla="*/ 76 h 98"/>
                  <a:gd name="T80" fmla="*/ 267 w 273"/>
                  <a:gd name="T81" fmla="*/ 76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3" h="98">
                    <a:moveTo>
                      <a:pt x="267" y="76"/>
                    </a:moveTo>
                    <a:cubicBezTo>
                      <a:pt x="264" y="76"/>
                      <a:pt x="262" y="76"/>
                      <a:pt x="259" y="75"/>
                    </a:cubicBezTo>
                    <a:cubicBezTo>
                      <a:pt x="252" y="82"/>
                      <a:pt x="242" y="87"/>
                      <a:pt x="232" y="87"/>
                    </a:cubicBezTo>
                    <a:cubicBezTo>
                      <a:pt x="211" y="87"/>
                      <a:pt x="194" y="70"/>
                      <a:pt x="194" y="49"/>
                    </a:cubicBezTo>
                    <a:cubicBezTo>
                      <a:pt x="194" y="28"/>
                      <a:pt x="211" y="11"/>
                      <a:pt x="232" y="11"/>
                    </a:cubicBezTo>
                    <a:cubicBezTo>
                      <a:pt x="242" y="11"/>
                      <a:pt x="252" y="15"/>
                      <a:pt x="259" y="23"/>
                    </a:cubicBezTo>
                    <a:cubicBezTo>
                      <a:pt x="263" y="22"/>
                      <a:pt x="267" y="21"/>
                      <a:pt x="270" y="21"/>
                    </a:cubicBezTo>
                    <a:cubicBezTo>
                      <a:pt x="270" y="21"/>
                      <a:pt x="271" y="21"/>
                      <a:pt x="273" y="21"/>
                    </a:cubicBezTo>
                    <a:cubicBezTo>
                      <a:pt x="264" y="8"/>
                      <a:pt x="249" y="0"/>
                      <a:pt x="232" y="0"/>
                    </a:cubicBezTo>
                    <a:cubicBezTo>
                      <a:pt x="206" y="0"/>
                      <a:pt x="186" y="19"/>
                      <a:pt x="183" y="43"/>
                    </a:cubicBezTo>
                    <a:cubicBezTo>
                      <a:pt x="90" y="43"/>
                      <a:pt x="90" y="43"/>
                      <a:pt x="90" y="43"/>
                    </a:cubicBezTo>
                    <a:cubicBezTo>
                      <a:pt x="90" y="12"/>
                      <a:pt x="90" y="12"/>
                      <a:pt x="90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3" y="43"/>
                      <a:pt x="0" y="46"/>
                      <a:pt x="0" y="49"/>
                    </a:cubicBezTo>
                    <a:cubicBezTo>
                      <a:pt x="0" y="52"/>
                      <a:pt x="3" y="55"/>
                      <a:pt x="6" y="55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44" y="81"/>
                      <a:pt x="44" y="81"/>
                      <a:pt x="44" y="8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54" y="71"/>
                      <a:pt x="54" y="71"/>
                      <a:pt x="54" y="71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65" y="77"/>
                      <a:pt x="65" y="77"/>
                      <a:pt x="65" y="77"/>
                    </a:cubicBezTo>
                    <a:cubicBezTo>
                      <a:pt x="65" y="61"/>
                      <a:pt x="65" y="61"/>
                      <a:pt x="65" y="61"/>
                    </a:cubicBezTo>
                    <a:cubicBezTo>
                      <a:pt x="76" y="61"/>
                      <a:pt x="76" y="61"/>
                      <a:pt x="76" y="61"/>
                    </a:cubicBezTo>
                    <a:cubicBezTo>
                      <a:pt x="76" y="83"/>
                      <a:pt x="76" y="83"/>
                      <a:pt x="76" y="83"/>
                    </a:cubicBezTo>
                    <a:cubicBezTo>
                      <a:pt x="93" y="83"/>
                      <a:pt x="93" y="83"/>
                      <a:pt x="93" y="83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183" y="55"/>
                      <a:pt x="183" y="55"/>
                      <a:pt x="183" y="55"/>
                    </a:cubicBezTo>
                    <a:cubicBezTo>
                      <a:pt x="186" y="79"/>
                      <a:pt x="206" y="98"/>
                      <a:pt x="232" y="98"/>
                    </a:cubicBezTo>
                    <a:cubicBezTo>
                      <a:pt x="249" y="98"/>
                      <a:pt x="264" y="89"/>
                      <a:pt x="273" y="76"/>
                    </a:cubicBezTo>
                    <a:lnTo>
                      <a:pt x="267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4"/>
              <p:cNvSpPr>
                <a:spLocks noEditPoints="1"/>
              </p:cNvSpPr>
              <p:nvPr/>
            </p:nvSpPr>
            <p:spPr bwMode="auto">
              <a:xfrm>
                <a:off x="4594" y="2571"/>
                <a:ext cx="656" cy="380"/>
              </a:xfrm>
              <a:custGeom>
                <a:avLst/>
                <a:gdLst>
                  <a:gd name="T0" fmla="*/ 22 w 276"/>
                  <a:gd name="T1" fmla="*/ 75 h 158"/>
                  <a:gd name="T2" fmla="*/ 0 w 276"/>
                  <a:gd name="T3" fmla="*/ 84 h 158"/>
                  <a:gd name="T4" fmla="*/ 4 w 276"/>
                  <a:gd name="T5" fmla="*/ 95 h 158"/>
                  <a:gd name="T6" fmla="*/ 40 w 276"/>
                  <a:gd name="T7" fmla="*/ 81 h 158"/>
                  <a:gd name="T8" fmla="*/ 22 w 276"/>
                  <a:gd name="T9" fmla="*/ 75 h 158"/>
                  <a:gd name="T10" fmla="*/ 252 w 276"/>
                  <a:gd name="T11" fmla="*/ 68 h 158"/>
                  <a:gd name="T12" fmla="*/ 151 w 276"/>
                  <a:gd name="T13" fmla="*/ 0 h 158"/>
                  <a:gd name="T14" fmla="*/ 51 w 276"/>
                  <a:gd name="T15" fmla="*/ 41 h 158"/>
                  <a:gd name="T16" fmla="*/ 36 w 276"/>
                  <a:gd name="T17" fmla="*/ 50 h 158"/>
                  <a:gd name="T18" fmla="*/ 67 w 276"/>
                  <a:gd name="T19" fmla="*/ 70 h 158"/>
                  <a:gd name="T20" fmla="*/ 140 w 276"/>
                  <a:gd name="T21" fmla="*/ 70 h 158"/>
                  <a:gd name="T22" fmla="*/ 108 w 276"/>
                  <a:gd name="T23" fmla="*/ 88 h 158"/>
                  <a:gd name="T24" fmla="*/ 60 w 276"/>
                  <a:gd name="T25" fmla="*/ 85 h 158"/>
                  <a:gd name="T26" fmla="*/ 25 w 276"/>
                  <a:gd name="T27" fmla="*/ 107 h 158"/>
                  <a:gd name="T28" fmla="*/ 57 w 276"/>
                  <a:gd name="T29" fmla="*/ 124 h 158"/>
                  <a:gd name="T30" fmla="*/ 93 w 276"/>
                  <a:gd name="T31" fmla="*/ 123 h 158"/>
                  <a:gd name="T32" fmla="*/ 212 w 276"/>
                  <a:gd name="T33" fmla="*/ 158 h 158"/>
                  <a:gd name="T34" fmla="*/ 276 w 276"/>
                  <a:gd name="T35" fmla="*/ 133 h 158"/>
                  <a:gd name="T36" fmla="*/ 276 w 276"/>
                  <a:gd name="T37" fmla="*/ 61 h 158"/>
                  <a:gd name="T38" fmla="*/ 252 w 276"/>
                  <a:gd name="T39" fmla="*/ 6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76" h="158">
                    <a:moveTo>
                      <a:pt x="22" y="75"/>
                    </a:moveTo>
                    <a:cubicBezTo>
                      <a:pt x="13" y="75"/>
                      <a:pt x="6" y="78"/>
                      <a:pt x="0" y="84"/>
                    </a:cubicBezTo>
                    <a:cubicBezTo>
                      <a:pt x="0" y="88"/>
                      <a:pt x="1" y="91"/>
                      <a:pt x="4" y="95"/>
                    </a:cubicBezTo>
                    <a:cubicBezTo>
                      <a:pt x="12" y="102"/>
                      <a:pt x="29" y="89"/>
                      <a:pt x="40" y="81"/>
                    </a:cubicBezTo>
                    <a:cubicBezTo>
                      <a:pt x="35" y="77"/>
                      <a:pt x="28" y="75"/>
                      <a:pt x="22" y="75"/>
                    </a:cubicBezTo>
                    <a:close/>
                    <a:moveTo>
                      <a:pt x="252" y="68"/>
                    </a:moveTo>
                    <a:cubicBezTo>
                      <a:pt x="231" y="67"/>
                      <a:pt x="177" y="0"/>
                      <a:pt x="151" y="0"/>
                    </a:cubicBezTo>
                    <a:cubicBezTo>
                      <a:pt x="126" y="0"/>
                      <a:pt x="70" y="29"/>
                      <a:pt x="51" y="41"/>
                    </a:cubicBezTo>
                    <a:cubicBezTo>
                      <a:pt x="47" y="43"/>
                      <a:pt x="42" y="46"/>
                      <a:pt x="36" y="50"/>
                    </a:cubicBezTo>
                    <a:cubicBezTo>
                      <a:pt x="48" y="53"/>
                      <a:pt x="59" y="60"/>
                      <a:pt x="67" y="70"/>
                    </a:cubicBezTo>
                    <a:cubicBezTo>
                      <a:pt x="97" y="59"/>
                      <a:pt x="135" y="51"/>
                      <a:pt x="140" y="70"/>
                    </a:cubicBezTo>
                    <a:cubicBezTo>
                      <a:pt x="143" y="82"/>
                      <a:pt x="130" y="88"/>
                      <a:pt x="108" y="88"/>
                    </a:cubicBezTo>
                    <a:cubicBezTo>
                      <a:pt x="87" y="88"/>
                      <a:pt x="70" y="85"/>
                      <a:pt x="60" y="85"/>
                    </a:cubicBezTo>
                    <a:cubicBezTo>
                      <a:pt x="49" y="85"/>
                      <a:pt x="25" y="93"/>
                      <a:pt x="25" y="107"/>
                    </a:cubicBezTo>
                    <a:cubicBezTo>
                      <a:pt x="25" y="121"/>
                      <a:pt x="49" y="124"/>
                      <a:pt x="57" y="124"/>
                    </a:cubicBezTo>
                    <a:cubicBezTo>
                      <a:pt x="65" y="124"/>
                      <a:pt x="78" y="123"/>
                      <a:pt x="93" y="123"/>
                    </a:cubicBezTo>
                    <a:cubicBezTo>
                      <a:pt x="114" y="123"/>
                      <a:pt x="175" y="158"/>
                      <a:pt x="212" y="158"/>
                    </a:cubicBezTo>
                    <a:cubicBezTo>
                      <a:pt x="249" y="158"/>
                      <a:pt x="268" y="140"/>
                      <a:pt x="276" y="133"/>
                    </a:cubicBezTo>
                    <a:cubicBezTo>
                      <a:pt x="276" y="122"/>
                      <a:pt x="276" y="61"/>
                      <a:pt x="276" y="61"/>
                    </a:cubicBezTo>
                    <a:cubicBezTo>
                      <a:pt x="261" y="68"/>
                      <a:pt x="259" y="69"/>
                      <a:pt x="252" y="6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2" name="Group 27"/>
            <p:cNvGrpSpPr>
              <a:grpSpLocks noChangeAspect="1"/>
            </p:cNvGrpSpPr>
            <p:nvPr/>
          </p:nvGrpSpPr>
          <p:grpSpPr bwMode="auto">
            <a:xfrm>
              <a:off x="8868096" y="3812611"/>
              <a:ext cx="381960" cy="388640"/>
              <a:chOff x="4766" y="1799"/>
              <a:chExt cx="629" cy="640"/>
            </a:xfrm>
            <a:solidFill>
              <a:srgbClr val="663C77"/>
            </a:solidFill>
          </p:grpSpPr>
          <p:sp>
            <p:nvSpPr>
              <p:cNvPr id="27" name="Freeform 28"/>
              <p:cNvSpPr>
                <a:spLocks noEditPoints="1"/>
              </p:cNvSpPr>
              <p:nvPr/>
            </p:nvSpPr>
            <p:spPr bwMode="auto">
              <a:xfrm>
                <a:off x="5017" y="2057"/>
                <a:ext cx="191" cy="191"/>
              </a:xfrm>
              <a:custGeom>
                <a:avLst/>
                <a:gdLst>
                  <a:gd name="T0" fmla="*/ 40 w 80"/>
                  <a:gd name="T1" fmla="*/ 61 h 80"/>
                  <a:gd name="T2" fmla="*/ 20 w 80"/>
                  <a:gd name="T3" fmla="*/ 40 h 80"/>
                  <a:gd name="T4" fmla="*/ 40 w 80"/>
                  <a:gd name="T5" fmla="*/ 20 h 80"/>
                  <a:gd name="T6" fmla="*/ 61 w 80"/>
                  <a:gd name="T7" fmla="*/ 40 h 80"/>
                  <a:gd name="T8" fmla="*/ 40 w 80"/>
                  <a:gd name="T9" fmla="*/ 61 h 80"/>
                  <a:gd name="T10" fmla="*/ 40 w 80"/>
                  <a:gd name="T11" fmla="*/ 61 h 80"/>
                  <a:gd name="T12" fmla="*/ 34 w 80"/>
                  <a:gd name="T13" fmla="*/ 0 h 80"/>
                  <a:gd name="T14" fmla="*/ 34 w 80"/>
                  <a:gd name="T15" fmla="*/ 8 h 80"/>
                  <a:gd name="T16" fmla="*/ 22 w 80"/>
                  <a:gd name="T17" fmla="*/ 13 h 80"/>
                  <a:gd name="T18" fmla="*/ 17 w 80"/>
                  <a:gd name="T19" fmla="*/ 8 h 80"/>
                  <a:gd name="T20" fmla="*/ 8 w 80"/>
                  <a:gd name="T21" fmla="*/ 16 h 80"/>
                  <a:gd name="T22" fmla="*/ 13 w 80"/>
                  <a:gd name="T23" fmla="*/ 22 h 80"/>
                  <a:gd name="T24" fmla="*/ 8 w 80"/>
                  <a:gd name="T25" fmla="*/ 34 h 80"/>
                  <a:gd name="T26" fmla="*/ 0 w 80"/>
                  <a:gd name="T27" fmla="*/ 34 h 80"/>
                  <a:gd name="T28" fmla="*/ 0 w 80"/>
                  <a:gd name="T29" fmla="*/ 47 h 80"/>
                  <a:gd name="T30" fmla="*/ 8 w 80"/>
                  <a:gd name="T31" fmla="*/ 47 h 80"/>
                  <a:gd name="T32" fmla="*/ 13 w 80"/>
                  <a:gd name="T33" fmla="*/ 59 h 80"/>
                  <a:gd name="T34" fmla="*/ 8 w 80"/>
                  <a:gd name="T35" fmla="*/ 64 h 80"/>
                  <a:gd name="T36" fmla="*/ 17 w 80"/>
                  <a:gd name="T37" fmla="*/ 73 h 80"/>
                  <a:gd name="T38" fmla="*/ 22 w 80"/>
                  <a:gd name="T39" fmla="*/ 68 h 80"/>
                  <a:gd name="T40" fmla="*/ 34 w 80"/>
                  <a:gd name="T41" fmla="*/ 73 h 80"/>
                  <a:gd name="T42" fmla="*/ 34 w 80"/>
                  <a:gd name="T43" fmla="*/ 80 h 80"/>
                  <a:gd name="T44" fmla="*/ 47 w 80"/>
                  <a:gd name="T45" fmla="*/ 80 h 80"/>
                  <a:gd name="T46" fmla="*/ 47 w 80"/>
                  <a:gd name="T47" fmla="*/ 73 h 80"/>
                  <a:gd name="T48" fmla="*/ 59 w 80"/>
                  <a:gd name="T49" fmla="*/ 68 h 80"/>
                  <a:gd name="T50" fmla="*/ 64 w 80"/>
                  <a:gd name="T51" fmla="*/ 73 h 80"/>
                  <a:gd name="T52" fmla="*/ 73 w 80"/>
                  <a:gd name="T53" fmla="*/ 64 h 80"/>
                  <a:gd name="T54" fmla="*/ 68 w 80"/>
                  <a:gd name="T55" fmla="*/ 59 h 80"/>
                  <a:gd name="T56" fmla="*/ 73 w 80"/>
                  <a:gd name="T57" fmla="*/ 47 h 80"/>
                  <a:gd name="T58" fmla="*/ 80 w 80"/>
                  <a:gd name="T59" fmla="*/ 47 h 80"/>
                  <a:gd name="T60" fmla="*/ 80 w 80"/>
                  <a:gd name="T61" fmla="*/ 34 h 80"/>
                  <a:gd name="T62" fmla="*/ 73 w 80"/>
                  <a:gd name="T63" fmla="*/ 34 h 80"/>
                  <a:gd name="T64" fmla="*/ 68 w 80"/>
                  <a:gd name="T65" fmla="*/ 22 h 80"/>
                  <a:gd name="T66" fmla="*/ 73 w 80"/>
                  <a:gd name="T67" fmla="*/ 16 h 80"/>
                  <a:gd name="T68" fmla="*/ 64 w 80"/>
                  <a:gd name="T69" fmla="*/ 8 h 80"/>
                  <a:gd name="T70" fmla="*/ 59 w 80"/>
                  <a:gd name="T71" fmla="*/ 13 h 80"/>
                  <a:gd name="T72" fmla="*/ 47 w 80"/>
                  <a:gd name="T73" fmla="*/ 8 h 80"/>
                  <a:gd name="T74" fmla="*/ 47 w 80"/>
                  <a:gd name="T75" fmla="*/ 0 h 80"/>
                  <a:gd name="T76" fmla="*/ 34 w 80"/>
                  <a:gd name="T7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0" h="80">
                    <a:moveTo>
                      <a:pt x="40" y="61"/>
                    </a:moveTo>
                    <a:cubicBezTo>
                      <a:pt x="29" y="61"/>
                      <a:pt x="20" y="52"/>
                      <a:pt x="20" y="40"/>
                    </a:cubicBezTo>
                    <a:cubicBezTo>
                      <a:pt x="20" y="29"/>
                      <a:pt x="29" y="20"/>
                      <a:pt x="40" y="20"/>
                    </a:cubicBezTo>
                    <a:cubicBezTo>
                      <a:pt x="52" y="20"/>
                      <a:pt x="61" y="29"/>
                      <a:pt x="61" y="40"/>
                    </a:cubicBezTo>
                    <a:cubicBezTo>
                      <a:pt x="61" y="52"/>
                      <a:pt x="52" y="61"/>
                      <a:pt x="40" y="61"/>
                    </a:cubicBezTo>
                    <a:cubicBezTo>
                      <a:pt x="40" y="61"/>
                      <a:pt x="40" y="61"/>
                      <a:pt x="40" y="61"/>
                    </a:cubicBezTo>
                    <a:moveTo>
                      <a:pt x="34" y="0"/>
                    </a:moveTo>
                    <a:cubicBezTo>
                      <a:pt x="34" y="8"/>
                      <a:pt x="34" y="8"/>
                      <a:pt x="34" y="8"/>
                    </a:cubicBezTo>
                    <a:cubicBezTo>
                      <a:pt x="30" y="9"/>
                      <a:pt x="25" y="10"/>
                      <a:pt x="22" y="13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0" y="25"/>
                      <a:pt x="9" y="30"/>
                      <a:pt x="8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9" y="51"/>
                      <a:pt x="10" y="55"/>
                      <a:pt x="13" y="59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5" y="70"/>
                      <a:pt x="30" y="72"/>
                      <a:pt x="34" y="73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73"/>
                      <a:pt x="47" y="73"/>
                      <a:pt x="47" y="73"/>
                    </a:cubicBezTo>
                    <a:cubicBezTo>
                      <a:pt x="51" y="72"/>
                      <a:pt x="55" y="70"/>
                      <a:pt x="59" y="68"/>
                    </a:cubicBezTo>
                    <a:cubicBezTo>
                      <a:pt x="64" y="73"/>
                      <a:pt x="64" y="73"/>
                      <a:pt x="64" y="73"/>
                    </a:cubicBezTo>
                    <a:cubicBezTo>
                      <a:pt x="73" y="64"/>
                      <a:pt x="73" y="64"/>
                      <a:pt x="73" y="64"/>
                    </a:cubicBezTo>
                    <a:cubicBezTo>
                      <a:pt x="68" y="59"/>
                      <a:pt x="68" y="59"/>
                      <a:pt x="68" y="59"/>
                    </a:cubicBezTo>
                    <a:cubicBezTo>
                      <a:pt x="70" y="55"/>
                      <a:pt x="72" y="51"/>
                      <a:pt x="73" y="47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2" y="30"/>
                      <a:pt x="70" y="25"/>
                      <a:pt x="68" y="22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5" y="10"/>
                      <a:pt x="51" y="9"/>
                      <a:pt x="47" y="8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4" y="0"/>
                      <a:pt x="34" y="0"/>
                      <a:pt x="34" y="0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9"/>
              <p:cNvSpPr>
                <a:spLocks noEditPoints="1"/>
              </p:cNvSpPr>
              <p:nvPr/>
            </p:nvSpPr>
            <p:spPr bwMode="auto">
              <a:xfrm>
                <a:off x="5203" y="1799"/>
                <a:ext cx="192" cy="174"/>
              </a:xfrm>
              <a:custGeom>
                <a:avLst/>
                <a:gdLst>
                  <a:gd name="T0" fmla="*/ 40 w 80"/>
                  <a:gd name="T1" fmla="*/ 53 h 73"/>
                  <a:gd name="T2" fmla="*/ 27 w 80"/>
                  <a:gd name="T3" fmla="*/ 40 h 73"/>
                  <a:gd name="T4" fmla="*/ 40 w 80"/>
                  <a:gd name="T5" fmla="*/ 27 h 73"/>
                  <a:gd name="T6" fmla="*/ 53 w 80"/>
                  <a:gd name="T7" fmla="*/ 40 h 73"/>
                  <a:gd name="T8" fmla="*/ 40 w 80"/>
                  <a:gd name="T9" fmla="*/ 53 h 73"/>
                  <a:gd name="T10" fmla="*/ 34 w 80"/>
                  <a:gd name="T11" fmla="*/ 0 h 73"/>
                  <a:gd name="T12" fmla="*/ 34 w 80"/>
                  <a:gd name="T13" fmla="*/ 7 h 73"/>
                  <a:gd name="T14" fmla="*/ 21 w 80"/>
                  <a:gd name="T15" fmla="*/ 12 h 73"/>
                  <a:gd name="T16" fmla="*/ 16 w 80"/>
                  <a:gd name="T17" fmla="*/ 7 h 73"/>
                  <a:gd name="T18" fmla="*/ 7 w 80"/>
                  <a:gd name="T19" fmla="*/ 16 h 73"/>
                  <a:gd name="T20" fmla="*/ 13 w 80"/>
                  <a:gd name="T21" fmla="*/ 21 h 73"/>
                  <a:gd name="T22" fmla="*/ 7 w 80"/>
                  <a:gd name="T23" fmla="*/ 34 h 73"/>
                  <a:gd name="T24" fmla="*/ 0 w 80"/>
                  <a:gd name="T25" fmla="*/ 34 h 73"/>
                  <a:gd name="T26" fmla="*/ 0 w 80"/>
                  <a:gd name="T27" fmla="*/ 39 h 73"/>
                  <a:gd name="T28" fmla="*/ 22 w 80"/>
                  <a:gd name="T29" fmla="*/ 48 h 73"/>
                  <a:gd name="T30" fmla="*/ 18 w 80"/>
                  <a:gd name="T31" fmla="*/ 57 h 73"/>
                  <a:gd name="T32" fmla="*/ 27 w 80"/>
                  <a:gd name="T33" fmla="*/ 63 h 73"/>
                  <a:gd name="T34" fmla="*/ 34 w 80"/>
                  <a:gd name="T35" fmla="*/ 56 h 73"/>
                  <a:gd name="T36" fmla="*/ 49 w 80"/>
                  <a:gd name="T37" fmla="*/ 72 h 73"/>
                  <a:gd name="T38" fmla="*/ 59 w 80"/>
                  <a:gd name="T39" fmla="*/ 67 h 73"/>
                  <a:gd name="T40" fmla="*/ 64 w 80"/>
                  <a:gd name="T41" fmla="*/ 73 h 73"/>
                  <a:gd name="T42" fmla="*/ 73 w 80"/>
                  <a:gd name="T43" fmla="*/ 64 h 73"/>
                  <a:gd name="T44" fmla="*/ 67 w 80"/>
                  <a:gd name="T45" fmla="*/ 59 h 73"/>
                  <a:gd name="T46" fmla="*/ 73 w 80"/>
                  <a:gd name="T47" fmla="*/ 46 h 73"/>
                  <a:gd name="T48" fmla="*/ 80 w 80"/>
                  <a:gd name="T49" fmla="*/ 46 h 73"/>
                  <a:gd name="T50" fmla="*/ 80 w 80"/>
                  <a:gd name="T51" fmla="*/ 34 h 73"/>
                  <a:gd name="T52" fmla="*/ 73 w 80"/>
                  <a:gd name="T53" fmla="*/ 34 h 73"/>
                  <a:gd name="T54" fmla="*/ 67 w 80"/>
                  <a:gd name="T55" fmla="*/ 21 h 73"/>
                  <a:gd name="T56" fmla="*/ 73 w 80"/>
                  <a:gd name="T57" fmla="*/ 16 h 73"/>
                  <a:gd name="T58" fmla="*/ 64 w 80"/>
                  <a:gd name="T59" fmla="*/ 7 h 73"/>
                  <a:gd name="T60" fmla="*/ 59 w 80"/>
                  <a:gd name="T61" fmla="*/ 12 h 73"/>
                  <a:gd name="T62" fmla="*/ 46 w 80"/>
                  <a:gd name="T63" fmla="*/ 7 h 73"/>
                  <a:gd name="T64" fmla="*/ 46 w 80"/>
                  <a:gd name="T65" fmla="*/ 0 h 73"/>
                  <a:gd name="T66" fmla="*/ 34 w 80"/>
                  <a:gd name="T6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0" h="73">
                    <a:moveTo>
                      <a:pt x="40" y="53"/>
                    </a:moveTo>
                    <a:cubicBezTo>
                      <a:pt x="33" y="53"/>
                      <a:pt x="27" y="47"/>
                      <a:pt x="27" y="40"/>
                    </a:cubicBezTo>
                    <a:cubicBezTo>
                      <a:pt x="27" y="33"/>
                      <a:pt x="33" y="27"/>
                      <a:pt x="40" y="27"/>
                    </a:cubicBezTo>
                    <a:cubicBezTo>
                      <a:pt x="47" y="27"/>
                      <a:pt x="53" y="33"/>
                      <a:pt x="53" y="40"/>
                    </a:cubicBezTo>
                    <a:cubicBezTo>
                      <a:pt x="53" y="47"/>
                      <a:pt x="47" y="53"/>
                      <a:pt x="40" y="53"/>
                    </a:cubicBezTo>
                    <a:moveTo>
                      <a:pt x="34" y="0"/>
                    </a:moveTo>
                    <a:cubicBezTo>
                      <a:pt x="34" y="7"/>
                      <a:pt x="34" y="7"/>
                      <a:pt x="34" y="7"/>
                    </a:cubicBezTo>
                    <a:cubicBezTo>
                      <a:pt x="29" y="8"/>
                      <a:pt x="25" y="10"/>
                      <a:pt x="21" y="12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0" y="25"/>
                      <a:pt x="8" y="29"/>
                      <a:pt x="7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22" y="48"/>
                      <a:pt x="22" y="48"/>
                      <a:pt x="22" y="48"/>
                    </a:cubicBezTo>
                    <a:cubicBezTo>
                      <a:pt x="22" y="48"/>
                      <a:pt x="19" y="56"/>
                      <a:pt x="18" y="57"/>
                    </a:cubicBezTo>
                    <a:cubicBezTo>
                      <a:pt x="21" y="59"/>
                      <a:pt x="24" y="61"/>
                      <a:pt x="27" y="63"/>
                    </a:cubicBezTo>
                    <a:cubicBezTo>
                      <a:pt x="28" y="62"/>
                      <a:pt x="34" y="56"/>
                      <a:pt x="34" y="56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3" y="71"/>
                      <a:pt x="56" y="69"/>
                      <a:pt x="59" y="67"/>
                    </a:cubicBezTo>
                    <a:cubicBezTo>
                      <a:pt x="64" y="73"/>
                      <a:pt x="64" y="73"/>
                      <a:pt x="64" y="73"/>
                    </a:cubicBezTo>
                    <a:cubicBezTo>
                      <a:pt x="73" y="64"/>
                      <a:pt x="73" y="64"/>
                      <a:pt x="73" y="64"/>
                    </a:cubicBezTo>
                    <a:cubicBezTo>
                      <a:pt x="67" y="59"/>
                      <a:pt x="67" y="59"/>
                      <a:pt x="67" y="59"/>
                    </a:cubicBezTo>
                    <a:cubicBezTo>
                      <a:pt x="70" y="55"/>
                      <a:pt x="72" y="51"/>
                      <a:pt x="73" y="46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2" y="29"/>
                      <a:pt x="70" y="25"/>
                      <a:pt x="67" y="21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5" y="10"/>
                      <a:pt x="51" y="8"/>
                      <a:pt x="46" y="7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4" y="0"/>
                      <a:pt x="34" y="0"/>
                      <a:pt x="34" y="0"/>
                    </a:cubicBezTo>
                  </a:path>
                </a:pathLst>
              </a:custGeom>
              <a:solidFill>
                <a:srgbClr val="78A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30"/>
              <p:cNvSpPr>
                <a:spLocks/>
              </p:cNvSpPr>
              <p:nvPr/>
            </p:nvSpPr>
            <p:spPr bwMode="auto">
              <a:xfrm>
                <a:off x="4766" y="2248"/>
                <a:ext cx="191" cy="191"/>
              </a:xfrm>
              <a:custGeom>
                <a:avLst/>
                <a:gdLst>
                  <a:gd name="T0" fmla="*/ 17 w 80"/>
                  <a:gd name="T1" fmla="*/ 0 h 80"/>
                  <a:gd name="T2" fmla="*/ 8 w 80"/>
                  <a:gd name="T3" fmla="*/ 10 h 80"/>
                  <a:gd name="T4" fmla="*/ 13 w 80"/>
                  <a:gd name="T5" fmla="*/ 16 h 80"/>
                  <a:gd name="T6" fmla="*/ 8 w 80"/>
                  <a:gd name="T7" fmla="*/ 29 h 80"/>
                  <a:gd name="T8" fmla="*/ 0 w 80"/>
                  <a:gd name="T9" fmla="*/ 29 h 80"/>
                  <a:gd name="T10" fmla="*/ 0 w 80"/>
                  <a:gd name="T11" fmla="*/ 43 h 80"/>
                  <a:gd name="T12" fmla="*/ 8 w 80"/>
                  <a:gd name="T13" fmla="*/ 43 h 80"/>
                  <a:gd name="T14" fmla="*/ 13 w 80"/>
                  <a:gd name="T15" fmla="*/ 57 h 80"/>
                  <a:gd name="T16" fmla="*/ 8 w 80"/>
                  <a:gd name="T17" fmla="*/ 63 h 80"/>
                  <a:gd name="T18" fmla="*/ 17 w 80"/>
                  <a:gd name="T19" fmla="*/ 72 h 80"/>
                  <a:gd name="T20" fmla="*/ 23 w 80"/>
                  <a:gd name="T21" fmla="*/ 67 h 80"/>
                  <a:gd name="T22" fmla="*/ 37 w 80"/>
                  <a:gd name="T23" fmla="*/ 72 h 80"/>
                  <a:gd name="T24" fmla="*/ 37 w 80"/>
                  <a:gd name="T25" fmla="*/ 80 h 80"/>
                  <a:gd name="T26" fmla="*/ 51 w 80"/>
                  <a:gd name="T27" fmla="*/ 80 h 80"/>
                  <a:gd name="T28" fmla="*/ 51 w 80"/>
                  <a:gd name="T29" fmla="*/ 72 h 80"/>
                  <a:gd name="T30" fmla="*/ 64 w 80"/>
                  <a:gd name="T31" fmla="*/ 67 h 80"/>
                  <a:gd name="T32" fmla="*/ 70 w 80"/>
                  <a:gd name="T33" fmla="*/ 72 h 80"/>
                  <a:gd name="T34" fmla="*/ 80 w 80"/>
                  <a:gd name="T35" fmla="*/ 63 h 80"/>
                  <a:gd name="T36" fmla="*/ 74 w 80"/>
                  <a:gd name="T37" fmla="*/ 57 h 80"/>
                  <a:gd name="T38" fmla="*/ 78 w 80"/>
                  <a:gd name="T39" fmla="*/ 49 h 80"/>
                  <a:gd name="T40" fmla="*/ 74 w 80"/>
                  <a:gd name="T41" fmla="*/ 53 h 80"/>
                  <a:gd name="T42" fmla="*/ 53 w 80"/>
                  <a:gd name="T43" fmla="*/ 32 h 80"/>
                  <a:gd name="T44" fmla="*/ 60 w 80"/>
                  <a:gd name="T45" fmla="*/ 24 h 80"/>
                  <a:gd name="T46" fmla="*/ 53 w 80"/>
                  <a:gd name="T47" fmla="*/ 13 h 80"/>
                  <a:gd name="T48" fmla="*/ 43 w 80"/>
                  <a:gd name="T49" fmla="*/ 17 h 80"/>
                  <a:gd name="T50" fmla="*/ 37 w 80"/>
                  <a:gd name="T51" fmla="*/ 0 h 80"/>
                  <a:gd name="T52" fmla="*/ 37 w 80"/>
                  <a:gd name="T53" fmla="*/ 0 h 80"/>
                  <a:gd name="T54" fmla="*/ 23 w 80"/>
                  <a:gd name="T55" fmla="*/ 6 h 80"/>
                  <a:gd name="T56" fmla="*/ 17 w 80"/>
                  <a:gd name="T5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0" h="80">
                    <a:moveTo>
                      <a:pt x="17" y="0"/>
                    </a:moveTo>
                    <a:cubicBezTo>
                      <a:pt x="8" y="10"/>
                      <a:pt x="8" y="10"/>
                      <a:pt x="8" y="10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1" y="20"/>
                      <a:pt x="9" y="24"/>
                      <a:pt x="8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8"/>
                      <a:pt x="11" y="53"/>
                      <a:pt x="13" y="57"/>
                    </a:cubicBezTo>
                    <a:cubicBezTo>
                      <a:pt x="8" y="63"/>
                      <a:pt x="8" y="63"/>
                      <a:pt x="8" y="63"/>
                    </a:cubicBezTo>
                    <a:cubicBezTo>
                      <a:pt x="17" y="72"/>
                      <a:pt x="17" y="72"/>
                      <a:pt x="17" y="72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27" y="69"/>
                      <a:pt x="32" y="71"/>
                      <a:pt x="37" y="72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51" y="80"/>
                      <a:pt x="51" y="80"/>
                      <a:pt x="51" y="80"/>
                    </a:cubicBezTo>
                    <a:cubicBezTo>
                      <a:pt x="51" y="72"/>
                      <a:pt x="51" y="72"/>
                      <a:pt x="51" y="72"/>
                    </a:cubicBezTo>
                    <a:cubicBezTo>
                      <a:pt x="56" y="71"/>
                      <a:pt x="60" y="69"/>
                      <a:pt x="64" y="67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74" y="57"/>
                      <a:pt x="74" y="57"/>
                      <a:pt x="74" y="57"/>
                    </a:cubicBezTo>
                    <a:cubicBezTo>
                      <a:pt x="76" y="54"/>
                      <a:pt x="77" y="52"/>
                      <a:pt x="78" y="49"/>
                    </a:cubicBezTo>
                    <a:cubicBezTo>
                      <a:pt x="76" y="51"/>
                      <a:pt x="74" y="53"/>
                      <a:pt x="74" y="53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3" y="32"/>
                      <a:pt x="59" y="26"/>
                      <a:pt x="60" y="24"/>
                    </a:cubicBezTo>
                    <a:cubicBezTo>
                      <a:pt x="57" y="21"/>
                      <a:pt x="55" y="17"/>
                      <a:pt x="53" y="13"/>
                    </a:cubicBezTo>
                    <a:cubicBezTo>
                      <a:pt x="51" y="14"/>
                      <a:pt x="43" y="17"/>
                      <a:pt x="43" y="17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2" y="1"/>
                      <a:pt x="27" y="3"/>
                      <a:pt x="23" y="6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78A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31"/>
              <p:cNvSpPr>
                <a:spLocks noEditPoints="1"/>
              </p:cNvSpPr>
              <p:nvPr/>
            </p:nvSpPr>
            <p:spPr bwMode="auto">
              <a:xfrm>
                <a:off x="4852" y="1892"/>
                <a:ext cx="523" cy="523"/>
              </a:xfrm>
              <a:custGeom>
                <a:avLst/>
                <a:gdLst>
                  <a:gd name="T0" fmla="*/ 49 w 219"/>
                  <a:gd name="T1" fmla="*/ 159 h 219"/>
                  <a:gd name="T2" fmla="*/ 74 w 219"/>
                  <a:gd name="T3" fmla="*/ 159 h 219"/>
                  <a:gd name="T4" fmla="*/ 156 w 219"/>
                  <a:gd name="T5" fmla="*/ 172 h 219"/>
                  <a:gd name="T6" fmla="*/ 156 w 219"/>
                  <a:gd name="T7" fmla="*/ 147 h 219"/>
                  <a:gd name="T8" fmla="*/ 156 w 219"/>
                  <a:gd name="T9" fmla="*/ 172 h 219"/>
                  <a:gd name="T10" fmla="*/ 92 w 219"/>
                  <a:gd name="T11" fmla="*/ 74 h 219"/>
                  <a:gd name="T12" fmla="*/ 97 w 219"/>
                  <a:gd name="T13" fmla="*/ 63 h 219"/>
                  <a:gd name="T14" fmla="*/ 122 w 219"/>
                  <a:gd name="T15" fmla="*/ 72 h 219"/>
                  <a:gd name="T16" fmla="*/ 133 w 219"/>
                  <a:gd name="T17" fmla="*/ 68 h 219"/>
                  <a:gd name="T18" fmla="*/ 145 w 219"/>
                  <a:gd name="T19" fmla="*/ 92 h 219"/>
                  <a:gd name="T20" fmla="*/ 150 w 219"/>
                  <a:gd name="T21" fmla="*/ 97 h 219"/>
                  <a:gd name="T22" fmla="*/ 156 w 219"/>
                  <a:gd name="T23" fmla="*/ 122 h 219"/>
                  <a:gd name="T24" fmla="*/ 145 w 219"/>
                  <a:gd name="T25" fmla="*/ 127 h 219"/>
                  <a:gd name="T26" fmla="*/ 133 w 219"/>
                  <a:gd name="T27" fmla="*/ 151 h 219"/>
                  <a:gd name="T28" fmla="*/ 122 w 219"/>
                  <a:gd name="T29" fmla="*/ 147 h 219"/>
                  <a:gd name="T30" fmla="*/ 97 w 219"/>
                  <a:gd name="T31" fmla="*/ 156 h 219"/>
                  <a:gd name="T32" fmla="*/ 92 w 219"/>
                  <a:gd name="T33" fmla="*/ 145 h 219"/>
                  <a:gd name="T34" fmla="*/ 68 w 219"/>
                  <a:gd name="T35" fmla="*/ 133 h 219"/>
                  <a:gd name="T36" fmla="*/ 72 w 219"/>
                  <a:gd name="T37" fmla="*/ 122 h 219"/>
                  <a:gd name="T38" fmla="*/ 63 w 219"/>
                  <a:gd name="T39" fmla="*/ 97 h 219"/>
                  <a:gd name="T40" fmla="*/ 72 w 219"/>
                  <a:gd name="T41" fmla="*/ 97 h 219"/>
                  <a:gd name="T42" fmla="*/ 68 w 219"/>
                  <a:gd name="T43" fmla="*/ 85 h 219"/>
                  <a:gd name="T44" fmla="*/ 92 w 219"/>
                  <a:gd name="T45" fmla="*/ 74 h 219"/>
                  <a:gd name="T46" fmla="*/ 143 w 219"/>
                  <a:gd name="T47" fmla="*/ 59 h 219"/>
                  <a:gd name="T48" fmla="*/ 168 w 219"/>
                  <a:gd name="T49" fmla="*/ 59 h 219"/>
                  <a:gd name="T50" fmla="*/ 61 w 219"/>
                  <a:gd name="T51" fmla="*/ 71 h 219"/>
                  <a:gd name="T52" fmla="*/ 61 w 219"/>
                  <a:gd name="T53" fmla="*/ 46 h 219"/>
                  <a:gd name="T54" fmla="*/ 61 w 219"/>
                  <a:gd name="T55" fmla="*/ 71 h 219"/>
                  <a:gd name="T56" fmla="*/ 101 w 219"/>
                  <a:gd name="T57" fmla="*/ 0 h 219"/>
                  <a:gd name="T58" fmla="*/ 81 w 219"/>
                  <a:gd name="T59" fmla="*/ 13 h 219"/>
                  <a:gd name="T60" fmla="*/ 61 w 219"/>
                  <a:gd name="T61" fmla="*/ 11 h 219"/>
                  <a:gd name="T62" fmla="*/ 45 w 219"/>
                  <a:gd name="T63" fmla="*/ 32 h 219"/>
                  <a:gd name="T64" fmla="*/ 26 w 219"/>
                  <a:gd name="T65" fmla="*/ 38 h 219"/>
                  <a:gd name="T66" fmla="*/ 21 w 219"/>
                  <a:gd name="T67" fmla="*/ 62 h 219"/>
                  <a:gd name="T68" fmla="*/ 5 w 219"/>
                  <a:gd name="T69" fmla="*/ 74 h 219"/>
                  <a:gd name="T70" fmla="*/ 9 w 219"/>
                  <a:gd name="T71" fmla="*/ 101 h 219"/>
                  <a:gd name="T72" fmla="*/ 0 w 219"/>
                  <a:gd name="T73" fmla="*/ 118 h 219"/>
                  <a:gd name="T74" fmla="*/ 13 w 219"/>
                  <a:gd name="T75" fmla="*/ 138 h 219"/>
                  <a:gd name="T76" fmla="*/ 11 w 219"/>
                  <a:gd name="T77" fmla="*/ 158 h 219"/>
                  <a:gd name="T78" fmla="*/ 32 w 219"/>
                  <a:gd name="T79" fmla="*/ 174 h 219"/>
                  <a:gd name="T80" fmla="*/ 38 w 219"/>
                  <a:gd name="T81" fmla="*/ 193 h 219"/>
                  <a:gd name="T82" fmla="*/ 62 w 219"/>
                  <a:gd name="T83" fmla="*/ 198 h 219"/>
                  <a:gd name="T84" fmla="*/ 74 w 219"/>
                  <a:gd name="T85" fmla="*/ 213 h 219"/>
                  <a:gd name="T86" fmla="*/ 101 w 219"/>
                  <a:gd name="T87" fmla="*/ 210 h 219"/>
                  <a:gd name="T88" fmla="*/ 118 w 219"/>
                  <a:gd name="T89" fmla="*/ 219 h 219"/>
                  <a:gd name="T90" fmla="*/ 138 w 219"/>
                  <a:gd name="T91" fmla="*/ 206 h 219"/>
                  <a:gd name="T92" fmla="*/ 158 w 219"/>
                  <a:gd name="T93" fmla="*/ 208 h 219"/>
                  <a:gd name="T94" fmla="*/ 174 w 219"/>
                  <a:gd name="T95" fmla="*/ 186 h 219"/>
                  <a:gd name="T96" fmla="*/ 193 w 219"/>
                  <a:gd name="T97" fmla="*/ 181 h 219"/>
                  <a:gd name="T98" fmla="*/ 198 w 219"/>
                  <a:gd name="T99" fmla="*/ 157 h 219"/>
                  <a:gd name="T100" fmla="*/ 213 w 219"/>
                  <a:gd name="T101" fmla="*/ 145 h 219"/>
                  <a:gd name="T102" fmla="*/ 210 w 219"/>
                  <a:gd name="T103" fmla="*/ 118 h 219"/>
                  <a:gd name="T104" fmla="*/ 219 w 219"/>
                  <a:gd name="T105" fmla="*/ 101 h 219"/>
                  <a:gd name="T106" fmla="*/ 206 w 219"/>
                  <a:gd name="T107" fmla="*/ 81 h 219"/>
                  <a:gd name="T108" fmla="*/ 208 w 219"/>
                  <a:gd name="T109" fmla="*/ 61 h 219"/>
                  <a:gd name="T110" fmla="*/ 187 w 219"/>
                  <a:gd name="T111" fmla="*/ 45 h 219"/>
                  <a:gd name="T112" fmla="*/ 181 w 219"/>
                  <a:gd name="T113" fmla="*/ 26 h 219"/>
                  <a:gd name="T114" fmla="*/ 157 w 219"/>
                  <a:gd name="T115" fmla="*/ 21 h 219"/>
                  <a:gd name="T116" fmla="*/ 145 w 219"/>
                  <a:gd name="T117" fmla="*/ 5 h 219"/>
                  <a:gd name="T118" fmla="*/ 118 w 219"/>
                  <a:gd name="T119" fmla="*/ 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219">
                    <a:moveTo>
                      <a:pt x="61" y="172"/>
                    </a:moveTo>
                    <a:cubicBezTo>
                      <a:pt x="54" y="172"/>
                      <a:pt x="49" y="166"/>
                      <a:pt x="49" y="159"/>
                    </a:cubicBezTo>
                    <a:cubicBezTo>
                      <a:pt x="49" y="152"/>
                      <a:pt x="54" y="147"/>
                      <a:pt x="61" y="147"/>
                    </a:cubicBezTo>
                    <a:cubicBezTo>
                      <a:pt x="68" y="147"/>
                      <a:pt x="74" y="152"/>
                      <a:pt x="74" y="159"/>
                    </a:cubicBezTo>
                    <a:cubicBezTo>
                      <a:pt x="74" y="166"/>
                      <a:pt x="68" y="172"/>
                      <a:pt x="61" y="172"/>
                    </a:cubicBezTo>
                    <a:moveTo>
                      <a:pt x="156" y="172"/>
                    </a:moveTo>
                    <a:cubicBezTo>
                      <a:pt x="149" y="172"/>
                      <a:pt x="143" y="166"/>
                      <a:pt x="143" y="159"/>
                    </a:cubicBezTo>
                    <a:cubicBezTo>
                      <a:pt x="143" y="152"/>
                      <a:pt x="149" y="147"/>
                      <a:pt x="156" y="147"/>
                    </a:cubicBezTo>
                    <a:cubicBezTo>
                      <a:pt x="163" y="147"/>
                      <a:pt x="168" y="152"/>
                      <a:pt x="168" y="159"/>
                    </a:cubicBezTo>
                    <a:cubicBezTo>
                      <a:pt x="168" y="166"/>
                      <a:pt x="163" y="172"/>
                      <a:pt x="156" y="172"/>
                    </a:cubicBezTo>
                    <a:cubicBezTo>
                      <a:pt x="156" y="172"/>
                      <a:pt x="156" y="172"/>
                      <a:pt x="156" y="172"/>
                    </a:cubicBezTo>
                    <a:moveTo>
                      <a:pt x="92" y="74"/>
                    </a:moveTo>
                    <a:cubicBezTo>
                      <a:pt x="94" y="73"/>
                      <a:pt x="95" y="73"/>
                      <a:pt x="97" y="72"/>
                    </a:cubicBezTo>
                    <a:cubicBezTo>
                      <a:pt x="97" y="71"/>
                      <a:pt x="97" y="63"/>
                      <a:pt x="97" y="63"/>
                    </a:cubicBezTo>
                    <a:cubicBezTo>
                      <a:pt x="122" y="63"/>
                      <a:pt x="122" y="63"/>
                      <a:pt x="122" y="63"/>
                    </a:cubicBezTo>
                    <a:cubicBezTo>
                      <a:pt x="122" y="63"/>
                      <a:pt x="122" y="71"/>
                      <a:pt x="122" y="72"/>
                    </a:cubicBezTo>
                    <a:cubicBezTo>
                      <a:pt x="124" y="73"/>
                      <a:pt x="125" y="73"/>
                      <a:pt x="127" y="74"/>
                    </a:cubicBezTo>
                    <a:cubicBezTo>
                      <a:pt x="128" y="73"/>
                      <a:pt x="133" y="68"/>
                      <a:pt x="133" y="68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46" y="91"/>
                      <a:pt x="145" y="92"/>
                    </a:cubicBezTo>
                    <a:cubicBezTo>
                      <a:pt x="145" y="93"/>
                      <a:pt x="146" y="95"/>
                      <a:pt x="147" y="97"/>
                    </a:cubicBezTo>
                    <a:cubicBezTo>
                      <a:pt x="147" y="97"/>
                      <a:pt x="148" y="97"/>
                      <a:pt x="150" y="97"/>
                    </a:cubicBezTo>
                    <a:cubicBezTo>
                      <a:pt x="152" y="97"/>
                      <a:pt x="156" y="97"/>
                      <a:pt x="156" y="97"/>
                    </a:cubicBezTo>
                    <a:cubicBezTo>
                      <a:pt x="156" y="122"/>
                      <a:pt x="156" y="122"/>
                      <a:pt x="156" y="122"/>
                    </a:cubicBezTo>
                    <a:cubicBezTo>
                      <a:pt x="156" y="122"/>
                      <a:pt x="148" y="122"/>
                      <a:pt x="147" y="122"/>
                    </a:cubicBezTo>
                    <a:cubicBezTo>
                      <a:pt x="146" y="124"/>
                      <a:pt x="145" y="125"/>
                      <a:pt x="145" y="127"/>
                    </a:cubicBezTo>
                    <a:cubicBezTo>
                      <a:pt x="146" y="128"/>
                      <a:pt x="151" y="133"/>
                      <a:pt x="151" y="133"/>
                    </a:cubicBezTo>
                    <a:cubicBezTo>
                      <a:pt x="133" y="151"/>
                      <a:pt x="133" y="151"/>
                      <a:pt x="133" y="151"/>
                    </a:cubicBezTo>
                    <a:cubicBezTo>
                      <a:pt x="133" y="151"/>
                      <a:pt x="128" y="145"/>
                      <a:pt x="127" y="145"/>
                    </a:cubicBezTo>
                    <a:cubicBezTo>
                      <a:pt x="125" y="145"/>
                      <a:pt x="124" y="146"/>
                      <a:pt x="122" y="147"/>
                    </a:cubicBezTo>
                    <a:cubicBezTo>
                      <a:pt x="122" y="148"/>
                      <a:pt x="122" y="156"/>
                      <a:pt x="122" y="156"/>
                    </a:cubicBezTo>
                    <a:cubicBezTo>
                      <a:pt x="97" y="156"/>
                      <a:pt x="97" y="156"/>
                      <a:pt x="97" y="156"/>
                    </a:cubicBezTo>
                    <a:cubicBezTo>
                      <a:pt x="97" y="156"/>
                      <a:pt x="97" y="148"/>
                      <a:pt x="97" y="147"/>
                    </a:cubicBezTo>
                    <a:cubicBezTo>
                      <a:pt x="95" y="146"/>
                      <a:pt x="94" y="145"/>
                      <a:pt x="92" y="145"/>
                    </a:cubicBezTo>
                    <a:cubicBezTo>
                      <a:pt x="91" y="145"/>
                      <a:pt x="86" y="151"/>
                      <a:pt x="86" y="151"/>
                    </a:cubicBezTo>
                    <a:cubicBezTo>
                      <a:pt x="68" y="133"/>
                      <a:pt x="68" y="133"/>
                      <a:pt x="68" y="133"/>
                    </a:cubicBezTo>
                    <a:cubicBezTo>
                      <a:pt x="68" y="133"/>
                      <a:pt x="73" y="128"/>
                      <a:pt x="74" y="127"/>
                    </a:cubicBezTo>
                    <a:cubicBezTo>
                      <a:pt x="73" y="125"/>
                      <a:pt x="73" y="124"/>
                      <a:pt x="72" y="122"/>
                    </a:cubicBezTo>
                    <a:cubicBezTo>
                      <a:pt x="71" y="122"/>
                      <a:pt x="63" y="122"/>
                      <a:pt x="63" y="122"/>
                    </a:cubicBezTo>
                    <a:cubicBezTo>
                      <a:pt x="63" y="97"/>
                      <a:pt x="63" y="97"/>
                      <a:pt x="63" y="97"/>
                    </a:cubicBezTo>
                    <a:cubicBezTo>
                      <a:pt x="63" y="97"/>
                      <a:pt x="67" y="97"/>
                      <a:pt x="69" y="97"/>
                    </a:cubicBezTo>
                    <a:cubicBezTo>
                      <a:pt x="71" y="97"/>
                      <a:pt x="72" y="97"/>
                      <a:pt x="72" y="97"/>
                    </a:cubicBezTo>
                    <a:cubicBezTo>
                      <a:pt x="73" y="95"/>
                      <a:pt x="73" y="93"/>
                      <a:pt x="74" y="92"/>
                    </a:cubicBezTo>
                    <a:cubicBezTo>
                      <a:pt x="73" y="91"/>
                      <a:pt x="68" y="85"/>
                      <a:pt x="68" y="85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6" y="68"/>
                      <a:pt x="91" y="73"/>
                      <a:pt x="92" y="74"/>
                    </a:cubicBezTo>
                    <a:moveTo>
                      <a:pt x="156" y="71"/>
                    </a:moveTo>
                    <a:cubicBezTo>
                      <a:pt x="149" y="71"/>
                      <a:pt x="143" y="65"/>
                      <a:pt x="143" y="59"/>
                    </a:cubicBezTo>
                    <a:cubicBezTo>
                      <a:pt x="143" y="52"/>
                      <a:pt x="149" y="46"/>
                      <a:pt x="156" y="46"/>
                    </a:cubicBezTo>
                    <a:cubicBezTo>
                      <a:pt x="163" y="46"/>
                      <a:pt x="168" y="52"/>
                      <a:pt x="168" y="59"/>
                    </a:cubicBezTo>
                    <a:cubicBezTo>
                      <a:pt x="168" y="65"/>
                      <a:pt x="163" y="71"/>
                      <a:pt x="156" y="71"/>
                    </a:cubicBezTo>
                    <a:moveTo>
                      <a:pt x="61" y="71"/>
                    </a:moveTo>
                    <a:cubicBezTo>
                      <a:pt x="54" y="71"/>
                      <a:pt x="49" y="65"/>
                      <a:pt x="49" y="59"/>
                    </a:cubicBezTo>
                    <a:cubicBezTo>
                      <a:pt x="49" y="52"/>
                      <a:pt x="54" y="46"/>
                      <a:pt x="61" y="46"/>
                    </a:cubicBezTo>
                    <a:cubicBezTo>
                      <a:pt x="68" y="46"/>
                      <a:pt x="74" y="52"/>
                      <a:pt x="74" y="59"/>
                    </a:cubicBezTo>
                    <a:cubicBezTo>
                      <a:pt x="74" y="65"/>
                      <a:pt x="68" y="71"/>
                      <a:pt x="61" y="71"/>
                    </a:cubicBezTo>
                    <a:moveTo>
                      <a:pt x="118" y="0"/>
                    </a:moveTo>
                    <a:cubicBezTo>
                      <a:pt x="101" y="0"/>
                      <a:pt x="101" y="0"/>
                      <a:pt x="101" y="0"/>
                    </a:cubicBezTo>
                    <a:cubicBezTo>
                      <a:pt x="101" y="9"/>
                      <a:pt x="101" y="9"/>
                      <a:pt x="101" y="9"/>
                    </a:cubicBezTo>
                    <a:cubicBezTo>
                      <a:pt x="94" y="10"/>
                      <a:pt x="87" y="11"/>
                      <a:pt x="81" y="13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4" y="19"/>
                      <a:pt x="64" y="19"/>
                      <a:pt x="64" y="19"/>
                    </a:cubicBezTo>
                    <a:cubicBezTo>
                      <a:pt x="57" y="23"/>
                      <a:pt x="51" y="27"/>
                      <a:pt x="45" y="32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26" y="38"/>
                      <a:pt x="26" y="38"/>
                      <a:pt x="26" y="38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28" y="50"/>
                      <a:pt x="24" y="55"/>
                      <a:pt x="21" y="62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74"/>
                      <a:pt x="5" y="74"/>
                      <a:pt x="5" y="74"/>
                    </a:cubicBezTo>
                    <a:cubicBezTo>
                      <a:pt x="14" y="78"/>
                      <a:pt x="14" y="78"/>
                      <a:pt x="14" y="78"/>
                    </a:cubicBezTo>
                    <a:cubicBezTo>
                      <a:pt x="11" y="85"/>
                      <a:pt x="10" y="93"/>
                      <a:pt x="9" y="101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9" y="118"/>
                      <a:pt x="9" y="118"/>
                      <a:pt x="9" y="118"/>
                    </a:cubicBezTo>
                    <a:cubicBezTo>
                      <a:pt x="10" y="125"/>
                      <a:pt x="11" y="132"/>
                      <a:pt x="13" y="138"/>
                    </a:cubicBezTo>
                    <a:cubicBezTo>
                      <a:pt x="4" y="142"/>
                      <a:pt x="4" y="142"/>
                      <a:pt x="4" y="142"/>
                    </a:cubicBezTo>
                    <a:cubicBezTo>
                      <a:pt x="11" y="158"/>
                      <a:pt x="11" y="158"/>
                      <a:pt x="11" y="158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23" y="161"/>
                      <a:pt x="27" y="168"/>
                      <a:pt x="32" y="174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38" y="193"/>
                      <a:pt x="38" y="193"/>
                      <a:pt x="38" y="193"/>
                    </a:cubicBezTo>
                    <a:cubicBezTo>
                      <a:pt x="45" y="186"/>
                      <a:pt x="45" y="186"/>
                      <a:pt x="45" y="186"/>
                    </a:cubicBezTo>
                    <a:cubicBezTo>
                      <a:pt x="50" y="191"/>
                      <a:pt x="56" y="195"/>
                      <a:pt x="62" y="198"/>
                    </a:cubicBezTo>
                    <a:cubicBezTo>
                      <a:pt x="58" y="206"/>
                      <a:pt x="58" y="206"/>
                      <a:pt x="58" y="206"/>
                    </a:cubicBezTo>
                    <a:cubicBezTo>
                      <a:pt x="74" y="213"/>
                      <a:pt x="74" y="213"/>
                      <a:pt x="74" y="213"/>
                    </a:cubicBezTo>
                    <a:cubicBezTo>
                      <a:pt x="78" y="205"/>
                      <a:pt x="78" y="205"/>
                      <a:pt x="78" y="205"/>
                    </a:cubicBezTo>
                    <a:cubicBezTo>
                      <a:pt x="85" y="207"/>
                      <a:pt x="93" y="209"/>
                      <a:pt x="101" y="210"/>
                    </a:cubicBezTo>
                    <a:cubicBezTo>
                      <a:pt x="101" y="219"/>
                      <a:pt x="101" y="219"/>
                      <a:pt x="101" y="219"/>
                    </a:cubicBezTo>
                    <a:cubicBezTo>
                      <a:pt x="118" y="219"/>
                      <a:pt x="118" y="219"/>
                      <a:pt x="118" y="219"/>
                    </a:cubicBezTo>
                    <a:cubicBezTo>
                      <a:pt x="118" y="210"/>
                      <a:pt x="118" y="210"/>
                      <a:pt x="118" y="210"/>
                    </a:cubicBezTo>
                    <a:cubicBezTo>
                      <a:pt x="125" y="209"/>
                      <a:pt x="132" y="208"/>
                      <a:pt x="138" y="206"/>
                    </a:cubicBezTo>
                    <a:cubicBezTo>
                      <a:pt x="142" y="214"/>
                      <a:pt x="142" y="214"/>
                      <a:pt x="142" y="214"/>
                    </a:cubicBezTo>
                    <a:cubicBezTo>
                      <a:pt x="158" y="208"/>
                      <a:pt x="158" y="208"/>
                      <a:pt x="158" y="208"/>
                    </a:cubicBezTo>
                    <a:cubicBezTo>
                      <a:pt x="155" y="199"/>
                      <a:pt x="155" y="199"/>
                      <a:pt x="155" y="199"/>
                    </a:cubicBezTo>
                    <a:cubicBezTo>
                      <a:pt x="162" y="196"/>
                      <a:pt x="168" y="191"/>
                      <a:pt x="174" y="186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93" y="181"/>
                      <a:pt x="193" y="181"/>
                      <a:pt x="193" y="181"/>
                    </a:cubicBezTo>
                    <a:cubicBezTo>
                      <a:pt x="187" y="174"/>
                      <a:pt x="187" y="174"/>
                      <a:pt x="187" y="174"/>
                    </a:cubicBezTo>
                    <a:cubicBezTo>
                      <a:pt x="191" y="169"/>
                      <a:pt x="195" y="163"/>
                      <a:pt x="198" y="157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13" y="145"/>
                      <a:pt x="213" y="145"/>
                      <a:pt x="213" y="145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7" y="134"/>
                      <a:pt x="209" y="126"/>
                      <a:pt x="210" y="118"/>
                    </a:cubicBezTo>
                    <a:cubicBezTo>
                      <a:pt x="219" y="118"/>
                      <a:pt x="219" y="118"/>
                      <a:pt x="219" y="118"/>
                    </a:cubicBezTo>
                    <a:cubicBezTo>
                      <a:pt x="219" y="101"/>
                      <a:pt x="219" y="101"/>
                      <a:pt x="219" y="101"/>
                    </a:cubicBezTo>
                    <a:cubicBezTo>
                      <a:pt x="210" y="101"/>
                      <a:pt x="210" y="101"/>
                      <a:pt x="210" y="101"/>
                    </a:cubicBezTo>
                    <a:cubicBezTo>
                      <a:pt x="209" y="94"/>
                      <a:pt x="208" y="87"/>
                      <a:pt x="206" y="81"/>
                    </a:cubicBezTo>
                    <a:cubicBezTo>
                      <a:pt x="214" y="77"/>
                      <a:pt x="214" y="77"/>
                      <a:pt x="214" y="77"/>
                    </a:cubicBezTo>
                    <a:cubicBezTo>
                      <a:pt x="208" y="61"/>
                      <a:pt x="208" y="61"/>
                      <a:pt x="208" y="61"/>
                    </a:cubicBezTo>
                    <a:cubicBezTo>
                      <a:pt x="199" y="64"/>
                      <a:pt x="199" y="64"/>
                      <a:pt x="199" y="64"/>
                    </a:cubicBezTo>
                    <a:cubicBezTo>
                      <a:pt x="196" y="57"/>
                      <a:pt x="192" y="51"/>
                      <a:pt x="187" y="45"/>
                    </a:cubicBezTo>
                    <a:cubicBezTo>
                      <a:pt x="193" y="38"/>
                      <a:pt x="193" y="38"/>
                      <a:pt x="193" y="38"/>
                    </a:cubicBezTo>
                    <a:cubicBezTo>
                      <a:pt x="181" y="26"/>
                      <a:pt x="181" y="26"/>
                      <a:pt x="181" y="26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69" y="28"/>
                      <a:pt x="163" y="24"/>
                      <a:pt x="157" y="21"/>
                    </a:cubicBezTo>
                    <a:cubicBezTo>
                      <a:pt x="161" y="12"/>
                      <a:pt x="161" y="12"/>
                      <a:pt x="161" y="12"/>
                    </a:cubicBezTo>
                    <a:cubicBezTo>
                      <a:pt x="145" y="5"/>
                      <a:pt x="145" y="5"/>
                      <a:pt x="145" y="5"/>
                    </a:cubicBezTo>
                    <a:cubicBezTo>
                      <a:pt x="141" y="14"/>
                      <a:pt x="141" y="14"/>
                      <a:pt x="141" y="14"/>
                    </a:cubicBezTo>
                    <a:cubicBezTo>
                      <a:pt x="134" y="11"/>
                      <a:pt x="126" y="10"/>
                      <a:pt x="118" y="9"/>
                    </a:cubicBezTo>
                    <a:cubicBezTo>
                      <a:pt x="118" y="0"/>
                      <a:pt x="118" y="0"/>
                      <a:pt x="118" y="0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3" name="Freeform 35"/>
            <p:cNvSpPr>
              <a:spLocks noEditPoints="1"/>
            </p:cNvSpPr>
            <p:nvPr/>
          </p:nvSpPr>
          <p:spPr bwMode="auto">
            <a:xfrm>
              <a:off x="4807401" y="3702635"/>
              <a:ext cx="302717" cy="189607"/>
            </a:xfrm>
            <a:custGeom>
              <a:avLst/>
              <a:gdLst>
                <a:gd name="T0" fmla="*/ 10 w 193"/>
                <a:gd name="T1" fmla="*/ 0 h 120"/>
                <a:gd name="T2" fmla="*/ 0 w 193"/>
                <a:gd name="T3" fmla="*/ 9 h 120"/>
                <a:gd name="T4" fmla="*/ 10 w 193"/>
                <a:gd name="T5" fmla="*/ 18 h 120"/>
                <a:gd name="T6" fmla="*/ 19 w 193"/>
                <a:gd name="T7" fmla="*/ 9 h 120"/>
                <a:gd name="T8" fmla="*/ 10 w 193"/>
                <a:gd name="T9" fmla="*/ 0 h 120"/>
                <a:gd name="T10" fmla="*/ 145 w 193"/>
                <a:gd name="T11" fmla="*/ 33 h 120"/>
                <a:gd name="T12" fmla="*/ 130 w 193"/>
                <a:gd name="T13" fmla="*/ 48 h 120"/>
                <a:gd name="T14" fmla="*/ 145 w 193"/>
                <a:gd name="T15" fmla="*/ 63 h 120"/>
                <a:gd name="T16" fmla="*/ 160 w 193"/>
                <a:gd name="T17" fmla="*/ 48 h 120"/>
                <a:gd name="T18" fmla="*/ 145 w 193"/>
                <a:gd name="T19" fmla="*/ 33 h 120"/>
                <a:gd name="T20" fmla="*/ 49 w 193"/>
                <a:gd name="T21" fmla="*/ 33 h 120"/>
                <a:gd name="T22" fmla="*/ 34 w 193"/>
                <a:gd name="T23" fmla="*/ 48 h 120"/>
                <a:gd name="T24" fmla="*/ 49 w 193"/>
                <a:gd name="T25" fmla="*/ 63 h 120"/>
                <a:gd name="T26" fmla="*/ 64 w 193"/>
                <a:gd name="T27" fmla="*/ 48 h 120"/>
                <a:gd name="T28" fmla="*/ 49 w 193"/>
                <a:gd name="T29" fmla="*/ 33 h 120"/>
                <a:gd name="T30" fmla="*/ 97 w 193"/>
                <a:gd name="T31" fmla="*/ 73 h 120"/>
                <a:gd name="T32" fmla="*/ 73 w 193"/>
                <a:gd name="T33" fmla="*/ 96 h 120"/>
                <a:gd name="T34" fmla="*/ 97 w 193"/>
                <a:gd name="T35" fmla="*/ 120 h 120"/>
                <a:gd name="T36" fmla="*/ 120 w 193"/>
                <a:gd name="T37" fmla="*/ 96 h 120"/>
                <a:gd name="T38" fmla="*/ 97 w 193"/>
                <a:gd name="T39" fmla="*/ 73 h 120"/>
                <a:gd name="T40" fmla="*/ 184 w 193"/>
                <a:gd name="T41" fmla="*/ 0 h 120"/>
                <a:gd name="T42" fmla="*/ 175 w 193"/>
                <a:gd name="T43" fmla="*/ 9 h 120"/>
                <a:gd name="T44" fmla="*/ 184 w 193"/>
                <a:gd name="T45" fmla="*/ 18 h 120"/>
                <a:gd name="T46" fmla="*/ 193 w 193"/>
                <a:gd name="T47" fmla="*/ 9 h 120"/>
                <a:gd name="T48" fmla="*/ 184 w 193"/>
                <a:gd name="T4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120">
                  <a:moveTo>
                    <a:pt x="10" y="0"/>
                  </a:moveTo>
                  <a:cubicBezTo>
                    <a:pt x="5" y="0"/>
                    <a:pt x="0" y="4"/>
                    <a:pt x="0" y="9"/>
                  </a:cubicBezTo>
                  <a:cubicBezTo>
                    <a:pt x="0" y="14"/>
                    <a:pt x="5" y="18"/>
                    <a:pt x="10" y="18"/>
                  </a:cubicBezTo>
                  <a:cubicBezTo>
                    <a:pt x="15" y="18"/>
                    <a:pt x="19" y="14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moveTo>
                    <a:pt x="145" y="33"/>
                  </a:moveTo>
                  <a:cubicBezTo>
                    <a:pt x="136" y="33"/>
                    <a:pt x="130" y="40"/>
                    <a:pt x="130" y="48"/>
                  </a:cubicBezTo>
                  <a:cubicBezTo>
                    <a:pt x="130" y="57"/>
                    <a:pt x="136" y="63"/>
                    <a:pt x="145" y="63"/>
                  </a:cubicBezTo>
                  <a:cubicBezTo>
                    <a:pt x="153" y="63"/>
                    <a:pt x="160" y="57"/>
                    <a:pt x="160" y="48"/>
                  </a:cubicBezTo>
                  <a:cubicBezTo>
                    <a:pt x="160" y="40"/>
                    <a:pt x="153" y="33"/>
                    <a:pt x="145" y="33"/>
                  </a:cubicBezTo>
                  <a:moveTo>
                    <a:pt x="49" y="33"/>
                  </a:moveTo>
                  <a:cubicBezTo>
                    <a:pt x="41" y="33"/>
                    <a:pt x="34" y="40"/>
                    <a:pt x="34" y="48"/>
                  </a:cubicBezTo>
                  <a:cubicBezTo>
                    <a:pt x="34" y="57"/>
                    <a:pt x="41" y="63"/>
                    <a:pt x="49" y="63"/>
                  </a:cubicBezTo>
                  <a:cubicBezTo>
                    <a:pt x="57" y="63"/>
                    <a:pt x="64" y="57"/>
                    <a:pt x="64" y="48"/>
                  </a:cubicBezTo>
                  <a:cubicBezTo>
                    <a:pt x="64" y="40"/>
                    <a:pt x="57" y="33"/>
                    <a:pt x="49" y="33"/>
                  </a:cubicBezTo>
                  <a:moveTo>
                    <a:pt x="97" y="73"/>
                  </a:moveTo>
                  <a:cubicBezTo>
                    <a:pt x="84" y="73"/>
                    <a:pt x="73" y="83"/>
                    <a:pt x="73" y="96"/>
                  </a:cubicBezTo>
                  <a:cubicBezTo>
                    <a:pt x="73" y="109"/>
                    <a:pt x="84" y="120"/>
                    <a:pt x="97" y="120"/>
                  </a:cubicBezTo>
                  <a:cubicBezTo>
                    <a:pt x="110" y="120"/>
                    <a:pt x="120" y="109"/>
                    <a:pt x="120" y="96"/>
                  </a:cubicBezTo>
                  <a:cubicBezTo>
                    <a:pt x="120" y="83"/>
                    <a:pt x="110" y="73"/>
                    <a:pt x="97" y="73"/>
                  </a:cubicBezTo>
                  <a:moveTo>
                    <a:pt x="184" y="0"/>
                  </a:moveTo>
                  <a:cubicBezTo>
                    <a:pt x="179" y="0"/>
                    <a:pt x="175" y="4"/>
                    <a:pt x="175" y="9"/>
                  </a:cubicBezTo>
                  <a:cubicBezTo>
                    <a:pt x="175" y="14"/>
                    <a:pt x="179" y="18"/>
                    <a:pt x="184" y="18"/>
                  </a:cubicBezTo>
                  <a:cubicBezTo>
                    <a:pt x="189" y="18"/>
                    <a:pt x="193" y="14"/>
                    <a:pt x="193" y="9"/>
                  </a:cubicBezTo>
                  <a:cubicBezTo>
                    <a:pt x="193" y="4"/>
                    <a:pt x="189" y="0"/>
                    <a:pt x="184" y="0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009" tIns="36005" rIns="72009" bIns="3600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64">
                <a:solidFill>
                  <a:prstClr val="black"/>
                </a:solidFill>
              </a:endParaRPr>
            </a:p>
          </p:txBody>
        </p:sp>
        <p:sp>
          <p:nvSpPr>
            <p:cNvPr id="24" name="Freeform 35"/>
            <p:cNvSpPr>
              <a:spLocks noEditPoints="1"/>
            </p:cNvSpPr>
            <p:nvPr/>
          </p:nvSpPr>
          <p:spPr bwMode="auto">
            <a:xfrm>
              <a:off x="2812657" y="3695865"/>
              <a:ext cx="302717" cy="189607"/>
            </a:xfrm>
            <a:custGeom>
              <a:avLst/>
              <a:gdLst>
                <a:gd name="T0" fmla="*/ 10 w 193"/>
                <a:gd name="T1" fmla="*/ 0 h 120"/>
                <a:gd name="T2" fmla="*/ 0 w 193"/>
                <a:gd name="T3" fmla="*/ 9 h 120"/>
                <a:gd name="T4" fmla="*/ 10 w 193"/>
                <a:gd name="T5" fmla="*/ 18 h 120"/>
                <a:gd name="T6" fmla="*/ 19 w 193"/>
                <a:gd name="T7" fmla="*/ 9 h 120"/>
                <a:gd name="T8" fmla="*/ 10 w 193"/>
                <a:gd name="T9" fmla="*/ 0 h 120"/>
                <a:gd name="T10" fmla="*/ 145 w 193"/>
                <a:gd name="T11" fmla="*/ 33 h 120"/>
                <a:gd name="T12" fmla="*/ 130 w 193"/>
                <a:gd name="T13" fmla="*/ 48 h 120"/>
                <a:gd name="T14" fmla="*/ 145 w 193"/>
                <a:gd name="T15" fmla="*/ 63 h 120"/>
                <a:gd name="T16" fmla="*/ 160 w 193"/>
                <a:gd name="T17" fmla="*/ 48 h 120"/>
                <a:gd name="T18" fmla="*/ 145 w 193"/>
                <a:gd name="T19" fmla="*/ 33 h 120"/>
                <a:gd name="T20" fmla="*/ 49 w 193"/>
                <a:gd name="T21" fmla="*/ 33 h 120"/>
                <a:gd name="T22" fmla="*/ 34 w 193"/>
                <a:gd name="T23" fmla="*/ 48 h 120"/>
                <a:gd name="T24" fmla="*/ 49 w 193"/>
                <a:gd name="T25" fmla="*/ 63 h 120"/>
                <a:gd name="T26" fmla="*/ 64 w 193"/>
                <a:gd name="T27" fmla="*/ 48 h 120"/>
                <a:gd name="T28" fmla="*/ 49 w 193"/>
                <a:gd name="T29" fmla="*/ 33 h 120"/>
                <a:gd name="T30" fmla="*/ 97 w 193"/>
                <a:gd name="T31" fmla="*/ 73 h 120"/>
                <a:gd name="T32" fmla="*/ 73 w 193"/>
                <a:gd name="T33" fmla="*/ 96 h 120"/>
                <a:gd name="T34" fmla="*/ 97 w 193"/>
                <a:gd name="T35" fmla="*/ 120 h 120"/>
                <a:gd name="T36" fmla="*/ 120 w 193"/>
                <a:gd name="T37" fmla="*/ 96 h 120"/>
                <a:gd name="T38" fmla="*/ 97 w 193"/>
                <a:gd name="T39" fmla="*/ 73 h 120"/>
                <a:gd name="T40" fmla="*/ 184 w 193"/>
                <a:gd name="T41" fmla="*/ 0 h 120"/>
                <a:gd name="T42" fmla="*/ 175 w 193"/>
                <a:gd name="T43" fmla="*/ 9 h 120"/>
                <a:gd name="T44" fmla="*/ 184 w 193"/>
                <a:gd name="T45" fmla="*/ 18 h 120"/>
                <a:gd name="T46" fmla="*/ 193 w 193"/>
                <a:gd name="T47" fmla="*/ 9 h 120"/>
                <a:gd name="T48" fmla="*/ 184 w 193"/>
                <a:gd name="T4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120">
                  <a:moveTo>
                    <a:pt x="10" y="0"/>
                  </a:moveTo>
                  <a:cubicBezTo>
                    <a:pt x="5" y="0"/>
                    <a:pt x="0" y="4"/>
                    <a:pt x="0" y="9"/>
                  </a:cubicBezTo>
                  <a:cubicBezTo>
                    <a:pt x="0" y="14"/>
                    <a:pt x="5" y="18"/>
                    <a:pt x="10" y="18"/>
                  </a:cubicBezTo>
                  <a:cubicBezTo>
                    <a:pt x="15" y="18"/>
                    <a:pt x="19" y="14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moveTo>
                    <a:pt x="145" y="33"/>
                  </a:moveTo>
                  <a:cubicBezTo>
                    <a:pt x="136" y="33"/>
                    <a:pt x="130" y="40"/>
                    <a:pt x="130" y="48"/>
                  </a:cubicBezTo>
                  <a:cubicBezTo>
                    <a:pt x="130" y="57"/>
                    <a:pt x="136" y="63"/>
                    <a:pt x="145" y="63"/>
                  </a:cubicBezTo>
                  <a:cubicBezTo>
                    <a:pt x="153" y="63"/>
                    <a:pt x="160" y="57"/>
                    <a:pt x="160" y="48"/>
                  </a:cubicBezTo>
                  <a:cubicBezTo>
                    <a:pt x="160" y="40"/>
                    <a:pt x="153" y="33"/>
                    <a:pt x="145" y="33"/>
                  </a:cubicBezTo>
                  <a:moveTo>
                    <a:pt x="49" y="33"/>
                  </a:moveTo>
                  <a:cubicBezTo>
                    <a:pt x="41" y="33"/>
                    <a:pt x="34" y="40"/>
                    <a:pt x="34" y="48"/>
                  </a:cubicBezTo>
                  <a:cubicBezTo>
                    <a:pt x="34" y="57"/>
                    <a:pt x="41" y="63"/>
                    <a:pt x="49" y="63"/>
                  </a:cubicBezTo>
                  <a:cubicBezTo>
                    <a:pt x="57" y="63"/>
                    <a:pt x="64" y="57"/>
                    <a:pt x="64" y="48"/>
                  </a:cubicBezTo>
                  <a:cubicBezTo>
                    <a:pt x="64" y="40"/>
                    <a:pt x="57" y="33"/>
                    <a:pt x="49" y="33"/>
                  </a:cubicBezTo>
                  <a:moveTo>
                    <a:pt x="97" y="73"/>
                  </a:moveTo>
                  <a:cubicBezTo>
                    <a:pt x="84" y="73"/>
                    <a:pt x="73" y="83"/>
                    <a:pt x="73" y="96"/>
                  </a:cubicBezTo>
                  <a:cubicBezTo>
                    <a:pt x="73" y="109"/>
                    <a:pt x="84" y="120"/>
                    <a:pt x="97" y="120"/>
                  </a:cubicBezTo>
                  <a:cubicBezTo>
                    <a:pt x="110" y="120"/>
                    <a:pt x="120" y="109"/>
                    <a:pt x="120" y="96"/>
                  </a:cubicBezTo>
                  <a:cubicBezTo>
                    <a:pt x="120" y="83"/>
                    <a:pt x="110" y="73"/>
                    <a:pt x="97" y="73"/>
                  </a:cubicBezTo>
                  <a:moveTo>
                    <a:pt x="184" y="0"/>
                  </a:moveTo>
                  <a:cubicBezTo>
                    <a:pt x="179" y="0"/>
                    <a:pt x="175" y="4"/>
                    <a:pt x="175" y="9"/>
                  </a:cubicBezTo>
                  <a:cubicBezTo>
                    <a:pt x="175" y="14"/>
                    <a:pt x="179" y="18"/>
                    <a:pt x="184" y="18"/>
                  </a:cubicBezTo>
                  <a:cubicBezTo>
                    <a:pt x="189" y="18"/>
                    <a:pt x="193" y="14"/>
                    <a:pt x="193" y="9"/>
                  </a:cubicBezTo>
                  <a:cubicBezTo>
                    <a:pt x="193" y="4"/>
                    <a:pt x="189" y="0"/>
                    <a:pt x="184" y="0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009" tIns="36005" rIns="72009" bIns="3600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64">
                <a:solidFill>
                  <a:prstClr val="black"/>
                </a:solidFill>
              </a:endParaRPr>
            </a:p>
          </p:txBody>
        </p:sp>
        <p:sp>
          <p:nvSpPr>
            <p:cNvPr id="25" name="Freeform 35"/>
            <p:cNvSpPr>
              <a:spLocks noEditPoints="1"/>
            </p:cNvSpPr>
            <p:nvPr/>
          </p:nvSpPr>
          <p:spPr bwMode="auto">
            <a:xfrm>
              <a:off x="6928825" y="3528860"/>
              <a:ext cx="302717" cy="189607"/>
            </a:xfrm>
            <a:custGeom>
              <a:avLst/>
              <a:gdLst>
                <a:gd name="T0" fmla="*/ 10 w 193"/>
                <a:gd name="T1" fmla="*/ 0 h 120"/>
                <a:gd name="T2" fmla="*/ 0 w 193"/>
                <a:gd name="T3" fmla="*/ 9 h 120"/>
                <a:gd name="T4" fmla="*/ 10 w 193"/>
                <a:gd name="T5" fmla="*/ 18 h 120"/>
                <a:gd name="T6" fmla="*/ 19 w 193"/>
                <a:gd name="T7" fmla="*/ 9 h 120"/>
                <a:gd name="T8" fmla="*/ 10 w 193"/>
                <a:gd name="T9" fmla="*/ 0 h 120"/>
                <a:gd name="T10" fmla="*/ 145 w 193"/>
                <a:gd name="T11" fmla="*/ 33 h 120"/>
                <a:gd name="T12" fmla="*/ 130 w 193"/>
                <a:gd name="T13" fmla="*/ 48 h 120"/>
                <a:gd name="T14" fmla="*/ 145 w 193"/>
                <a:gd name="T15" fmla="*/ 63 h 120"/>
                <a:gd name="T16" fmla="*/ 160 w 193"/>
                <a:gd name="T17" fmla="*/ 48 h 120"/>
                <a:gd name="T18" fmla="*/ 145 w 193"/>
                <a:gd name="T19" fmla="*/ 33 h 120"/>
                <a:gd name="T20" fmla="*/ 49 w 193"/>
                <a:gd name="T21" fmla="*/ 33 h 120"/>
                <a:gd name="T22" fmla="*/ 34 w 193"/>
                <a:gd name="T23" fmla="*/ 48 h 120"/>
                <a:gd name="T24" fmla="*/ 49 w 193"/>
                <a:gd name="T25" fmla="*/ 63 h 120"/>
                <a:gd name="T26" fmla="*/ 64 w 193"/>
                <a:gd name="T27" fmla="*/ 48 h 120"/>
                <a:gd name="T28" fmla="*/ 49 w 193"/>
                <a:gd name="T29" fmla="*/ 33 h 120"/>
                <a:gd name="T30" fmla="*/ 97 w 193"/>
                <a:gd name="T31" fmla="*/ 73 h 120"/>
                <a:gd name="T32" fmla="*/ 73 w 193"/>
                <a:gd name="T33" fmla="*/ 96 h 120"/>
                <a:gd name="T34" fmla="*/ 97 w 193"/>
                <a:gd name="T35" fmla="*/ 120 h 120"/>
                <a:gd name="T36" fmla="*/ 120 w 193"/>
                <a:gd name="T37" fmla="*/ 96 h 120"/>
                <a:gd name="T38" fmla="*/ 97 w 193"/>
                <a:gd name="T39" fmla="*/ 73 h 120"/>
                <a:gd name="T40" fmla="*/ 184 w 193"/>
                <a:gd name="T41" fmla="*/ 0 h 120"/>
                <a:gd name="T42" fmla="*/ 175 w 193"/>
                <a:gd name="T43" fmla="*/ 9 h 120"/>
                <a:gd name="T44" fmla="*/ 184 w 193"/>
                <a:gd name="T45" fmla="*/ 18 h 120"/>
                <a:gd name="T46" fmla="*/ 193 w 193"/>
                <a:gd name="T47" fmla="*/ 9 h 120"/>
                <a:gd name="T48" fmla="*/ 184 w 193"/>
                <a:gd name="T4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120">
                  <a:moveTo>
                    <a:pt x="10" y="0"/>
                  </a:moveTo>
                  <a:cubicBezTo>
                    <a:pt x="5" y="0"/>
                    <a:pt x="0" y="4"/>
                    <a:pt x="0" y="9"/>
                  </a:cubicBezTo>
                  <a:cubicBezTo>
                    <a:pt x="0" y="14"/>
                    <a:pt x="5" y="18"/>
                    <a:pt x="10" y="18"/>
                  </a:cubicBezTo>
                  <a:cubicBezTo>
                    <a:pt x="15" y="18"/>
                    <a:pt x="19" y="14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moveTo>
                    <a:pt x="145" y="33"/>
                  </a:moveTo>
                  <a:cubicBezTo>
                    <a:pt x="136" y="33"/>
                    <a:pt x="130" y="40"/>
                    <a:pt x="130" y="48"/>
                  </a:cubicBezTo>
                  <a:cubicBezTo>
                    <a:pt x="130" y="57"/>
                    <a:pt x="136" y="63"/>
                    <a:pt x="145" y="63"/>
                  </a:cubicBezTo>
                  <a:cubicBezTo>
                    <a:pt x="153" y="63"/>
                    <a:pt x="160" y="57"/>
                    <a:pt x="160" y="48"/>
                  </a:cubicBezTo>
                  <a:cubicBezTo>
                    <a:pt x="160" y="40"/>
                    <a:pt x="153" y="33"/>
                    <a:pt x="145" y="33"/>
                  </a:cubicBezTo>
                  <a:moveTo>
                    <a:pt x="49" y="33"/>
                  </a:moveTo>
                  <a:cubicBezTo>
                    <a:pt x="41" y="33"/>
                    <a:pt x="34" y="40"/>
                    <a:pt x="34" y="48"/>
                  </a:cubicBezTo>
                  <a:cubicBezTo>
                    <a:pt x="34" y="57"/>
                    <a:pt x="41" y="63"/>
                    <a:pt x="49" y="63"/>
                  </a:cubicBezTo>
                  <a:cubicBezTo>
                    <a:pt x="57" y="63"/>
                    <a:pt x="64" y="57"/>
                    <a:pt x="64" y="48"/>
                  </a:cubicBezTo>
                  <a:cubicBezTo>
                    <a:pt x="64" y="40"/>
                    <a:pt x="57" y="33"/>
                    <a:pt x="49" y="33"/>
                  </a:cubicBezTo>
                  <a:moveTo>
                    <a:pt x="97" y="73"/>
                  </a:moveTo>
                  <a:cubicBezTo>
                    <a:pt x="84" y="73"/>
                    <a:pt x="73" y="83"/>
                    <a:pt x="73" y="96"/>
                  </a:cubicBezTo>
                  <a:cubicBezTo>
                    <a:pt x="73" y="109"/>
                    <a:pt x="84" y="120"/>
                    <a:pt x="97" y="120"/>
                  </a:cubicBezTo>
                  <a:cubicBezTo>
                    <a:pt x="110" y="120"/>
                    <a:pt x="120" y="109"/>
                    <a:pt x="120" y="96"/>
                  </a:cubicBezTo>
                  <a:cubicBezTo>
                    <a:pt x="120" y="83"/>
                    <a:pt x="110" y="73"/>
                    <a:pt x="97" y="73"/>
                  </a:cubicBezTo>
                  <a:moveTo>
                    <a:pt x="184" y="0"/>
                  </a:moveTo>
                  <a:cubicBezTo>
                    <a:pt x="179" y="0"/>
                    <a:pt x="175" y="4"/>
                    <a:pt x="175" y="9"/>
                  </a:cubicBezTo>
                  <a:cubicBezTo>
                    <a:pt x="175" y="14"/>
                    <a:pt x="179" y="18"/>
                    <a:pt x="184" y="18"/>
                  </a:cubicBezTo>
                  <a:cubicBezTo>
                    <a:pt x="189" y="18"/>
                    <a:pt x="193" y="14"/>
                    <a:pt x="193" y="9"/>
                  </a:cubicBezTo>
                  <a:cubicBezTo>
                    <a:pt x="193" y="4"/>
                    <a:pt x="189" y="0"/>
                    <a:pt x="184" y="0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009" tIns="36005" rIns="72009" bIns="3600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64">
                <a:solidFill>
                  <a:prstClr val="black"/>
                </a:solidFill>
              </a:endParaRPr>
            </a:p>
          </p:txBody>
        </p:sp>
        <p:sp>
          <p:nvSpPr>
            <p:cNvPr id="26" name="Freeform 35"/>
            <p:cNvSpPr>
              <a:spLocks noEditPoints="1"/>
            </p:cNvSpPr>
            <p:nvPr/>
          </p:nvSpPr>
          <p:spPr bwMode="auto">
            <a:xfrm>
              <a:off x="8948104" y="3609802"/>
              <a:ext cx="302717" cy="189607"/>
            </a:xfrm>
            <a:custGeom>
              <a:avLst/>
              <a:gdLst>
                <a:gd name="T0" fmla="*/ 10 w 193"/>
                <a:gd name="T1" fmla="*/ 0 h 120"/>
                <a:gd name="T2" fmla="*/ 0 w 193"/>
                <a:gd name="T3" fmla="*/ 9 h 120"/>
                <a:gd name="T4" fmla="*/ 10 w 193"/>
                <a:gd name="T5" fmla="*/ 18 h 120"/>
                <a:gd name="T6" fmla="*/ 19 w 193"/>
                <a:gd name="T7" fmla="*/ 9 h 120"/>
                <a:gd name="T8" fmla="*/ 10 w 193"/>
                <a:gd name="T9" fmla="*/ 0 h 120"/>
                <a:gd name="T10" fmla="*/ 145 w 193"/>
                <a:gd name="T11" fmla="*/ 33 h 120"/>
                <a:gd name="T12" fmla="*/ 130 w 193"/>
                <a:gd name="T13" fmla="*/ 48 h 120"/>
                <a:gd name="T14" fmla="*/ 145 w 193"/>
                <a:gd name="T15" fmla="*/ 63 h 120"/>
                <a:gd name="T16" fmla="*/ 160 w 193"/>
                <a:gd name="T17" fmla="*/ 48 h 120"/>
                <a:gd name="T18" fmla="*/ 145 w 193"/>
                <a:gd name="T19" fmla="*/ 33 h 120"/>
                <a:gd name="T20" fmla="*/ 49 w 193"/>
                <a:gd name="T21" fmla="*/ 33 h 120"/>
                <a:gd name="T22" fmla="*/ 34 w 193"/>
                <a:gd name="T23" fmla="*/ 48 h 120"/>
                <a:gd name="T24" fmla="*/ 49 w 193"/>
                <a:gd name="T25" fmla="*/ 63 h 120"/>
                <a:gd name="T26" fmla="*/ 64 w 193"/>
                <a:gd name="T27" fmla="*/ 48 h 120"/>
                <a:gd name="T28" fmla="*/ 49 w 193"/>
                <a:gd name="T29" fmla="*/ 33 h 120"/>
                <a:gd name="T30" fmla="*/ 97 w 193"/>
                <a:gd name="T31" fmla="*/ 73 h 120"/>
                <a:gd name="T32" fmla="*/ 73 w 193"/>
                <a:gd name="T33" fmla="*/ 96 h 120"/>
                <a:gd name="T34" fmla="*/ 97 w 193"/>
                <a:gd name="T35" fmla="*/ 120 h 120"/>
                <a:gd name="T36" fmla="*/ 120 w 193"/>
                <a:gd name="T37" fmla="*/ 96 h 120"/>
                <a:gd name="T38" fmla="*/ 97 w 193"/>
                <a:gd name="T39" fmla="*/ 73 h 120"/>
                <a:gd name="T40" fmla="*/ 184 w 193"/>
                <a:gd name="T41" fmla="*/ 0 h 120"/>
                <a:gd name="T42" fmla="*/ 175 w 193"/>
                <a:gd name="T43" fmla="*/ 9 h 120"/>
                <a:gd name="T44" fmla="*/ 184 w 193"/>
                <a:gd name="T45" fmla="*/ 18 h 120"/>
                <a:gd name="T46" fmla="*/ 193 w 193"/>
                <a:gd name="T47" fmla="*/ 9 h 120"/>
                <a:gd name="T48" fmla="*/ 184 w 193"/>
                <a:gd name="T4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120">
                  <a:moveTo>
                    <a:pt x="10" y="0"/>
                  </a:moveTo>
                  <a:cubicBezTo>
                    <a:pt x="5" y="0"/>
                    <a:pt x="0" y="4"/>
                    <a:pt x="0" y="9"/>
                  </a:cubicBezTo>
                  <a:cubicBezTo>
                    <a:pt x="0" y="14"/>
                    <a:pt x="5" y="18"/>
                    <a:pt x="10" y="18"/>
                  </a:cubicBezTo>
                  <a:cubicBezTo>
                    <a:pt x="15" y="18"/>
                    <a:pt x="19" y="14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moveTo>
                    <a:pt x="145" y="33"/>
                  </a:moveTo>
                  <a:cubicBezTo>
                    <a:pt x="136" y="33"/>
                    <a:pt x="130" y="40"/>
                    <a:pt x="130" y="48"/>
                  </a:cubicBezTo>
                  <a:cubicBezTo>
                    <a:pt x="130" y="57"/>
                    <a:pt x="136" y="63"/>
                    <a:pt x="145" y="63"/>
                  </a:cubicBezTo>
                  <a:cubicBezTo>
                    <a:pt x="153" y="63"/>
                    <a:pt x="160" y="57"/>
                    <a:pt x="160" y="48"/>
                  </a:cubicBezTo>
                  <a:cubicBezTo>
                    <a:pt x="160" y="40"/>
                    <a:pt x="153" y="33"/>
                    <a:pt x="145" y="33"/>
                  </a:cubicBezTo>
                  <a:moveTo>
                    <a:pt x="49" y="33"/>
                  </a:moveTo>
                  <a:cubicBezTo>
                    <a:pt x="41" y="33"/>
                    <a:pt x="34" y="40"/>
                    <a:pt x="34" y="48"/>
                  </a:cubicBezTo>
                  <a:cubicBezTo>
                    <a:pt x="34" y="57"/>
                    <a:pt x="41" y="63"/>
                    <a:pt x="49" y="63"/>
                  </a:cubicBezTo>
                  <a:cubicBezTo>
                    <a:pt x="57" y="63"/>
                    <a:pt x="64" y="57"/>
                    <a:pt x="64" y="48"/>
                  </a:cubicBezTo>
                  <a:cubicBezTo>
                    <a:pt x="64" y="40"/>
                    <a:pt x="57" y="33"/>
                    <a:pt x="49" y="33"/>
                  </a:cubicBezTo>
                  <a:moveTo>
                    <a:pt x="97" y="73"/>
                  </a:moveTo>
                  <a:cubicBezTo>
                    <a:pt x="84" y="73"/>
                    <a:pt x="73" y="83"/>
                    <a:pt x="73" y="96"/>
                  </a:cubicBezTo>
                  <a:cubicBezTo>
                    <a:pt x="73" y="109"/>
                    <a:pt x="84" y="120"/>
                    <a:pt x="97" y="120"/>
                  </a:cubicBezTo>
                  <a:cubicBezTo>
                    <a:pt x="110" y="120"/>
                    <a:pt x="120" y="109"/>
                    <a:pt x="120" y="96"/>
                  </a:cubicBezTo>
                  <a:cubicBezTo>
                    <a:pt x="120" y="83"/>
                    <a:pt x="110" y="73"/>
                    <a:pt x="97" y="73"/>
                  </a:cubicBezTo>
                  <a:moveTo>
                    <a:pt x="184" y="0"/>
                  </a:moveTo>
                  <a:cubicBezTo>
                    <a:pt x="179" y="0"/>
                    <a:pt x="175" y="4"/>
                    <a:pt x="175" y="9"/>
                  </a:cubicBezTo>
                  <a:cubicBezTo>
                    <a:pt x="175" y="14"/>
                    <a:pt x="179" y="18"/>
                    <a:pt x="184" y="18"/>
                  </a:cubicBezTo>
                  <a:cubicBezTo>
                    <a:pt x="189" y="18"/>
                    <a:pt x="193" y="14"/>
                    <a:pt x="193" y="9"/>
                  </a:cubicBezTo>
                  <a:cubicBezTo>
                    <a:pt x="193" y="4"/>
                    <a:pt x="189" y="0"/>
                    <a:pt x="184" y="0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009" tIns="36005" rIns="72009" bIns="3600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64">
                <a:solidFill>
                  <a:prstClr val="black"/>
                </a:solidFill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760972" y="3852200"/>
            <a:ext cx="1625397" cy="975379"/>
            <a:chOff x="2159271" y="4892821"/>
            <a:chExt cx="2063727" cy="1238866"/>
          </a:xfrm>
        </p:grpSpPr>
        <p:sp>
          <p:nvSpPr>
            <p:cNvPr id="54" name="文本框 91"/>
            <p:cNvSpPr txBox="1"/>
            <p:nvPr/>
          </p:nvSpPr>
          <p:spPr>
            <a:xfrm>
              <a:off x="2162332" y="4892821"/>
              <a:ext cx="2060666" cy="425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在此添加标题</a:t>
              </a:r>
            </a:p>
          </p:txBody>
        </p:sp>
        <p:sp>
          <p:nvSpPr>
            <p:cNvPr id="55" name="文本框 113"/>
            <p:cNvSpPr txBox="1"/>
            <p:nvPr/>
          </p:nvSpPr>
          <p:spPr>
            <a:xfrm>
              <a:off x="2159271" y="5281439"/>
              <a:ext cx="2043546" cy="850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18590">
                <a:lnSpc>
                  <a:spcPts val="15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请在此处输入具体想要描述的内容，言简意赅，说明用意即可。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198507" y="1260626"/>
            <a:ext cx="1692080" cy="933397"/>
            <a:chOff x="3999567" y="1701602"/>
            <a:chExt cx="2148393" cy="1185540"/>
          </a:xfrm>
        </p:grpSpPr>
        <p:sp>
          <p:nvSpPr>
            <p:cNvPr id="57" name="文本框 99"/>
            <p:cNvSpPr txBox="1"/>
            <p:nvPr/>
          </p:nvSpPr>
          <p:spPr>
            <a:xfrm>
              <a:off x="4116918" y="1701602"/>
              <a:ext cx="1847414" cy="425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在此添加标题</a:t>
              </a:r>
            </a:p>
          </p:txBody>
        </p:sp>
        <p:sp>
          <p:nvSpPr>
            <p:cNvPr id="58" name="文本框 113"/>
            <p:cNvSpPr txBox="1"/>
            <p:nvPr/>
          </p:nvSpPr>
          <p:spPr>
            <a:xfrm>
              <a:off x="3999567" y="2036896"/>
              <a:ext cx="2148393" cy="85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18590">
                <a:lnSpc>
                  <a:spcPts val="15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请在此处输入具体想要描述的内容，言简意赅，说明用意即可。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917038" y="3852202"/>
            <a:ext cx="1649665" cy="950269"/>
            <a:chOff x="6166452" y="4892821"/>
            <a:chExt cx="2094540" cy="1206972"/>
          </a:xfrm>
        </p:grpSpPr>
        <p:sp>
          <p:nvSpPr>
            <p:cNvPr id="60" name="文本框 94"/>
            <p:cNvSpPr txBox="1"/>
            <p:nvPr/>
          </p:nvSpPr>
          <p:spPr>
            <a:xfrm>
              <a:off x="6226185" y="4892821"/>
              <a:ext cx="1953470" cy="425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在此添加标题</a:t>
              </a:r>
            </a:p>
          </p:txBody>
        </p:sp>
        <p:sp>
          <p:nvSpPr>
            <p:cNvPr id="61" name="文本框 113"/>
            <p:cNvSpPr txBox="1"/>
            <p:nvPr/>
          </p:nvSpPr>
          <p:spPr>
            <a:xfrm>
              <a:off x="6166452" y="5249545"/>
              <a:ext cx="2094540" cy="850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18590">
                <a:lnSpc>
                  <a:spcPts val="15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请在此处输入具体想要描述的内容，言简意赅，说明用意即可。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383973" y="1187213"/>
            <a:ext cx="1706853" cy="952879"/>
            <a:chOff x="8028983" y="1507924"/>
            <a:chExt cx="2167150" cy="1210285"/>
          </a:xfrm>
        </p:grpSpPr>
        <p:sp>
          <p:nvSpPr>
            <p:cNvPr id="63" name="文本框 101"/>
            <p:cNvSpPr txBox="1"/>
            <p:nvPr/>
          </p:nvSpPr>
          <p:spPr>
            <a:xfrm>
              <a:off x="8028983" y="1507924"/>
              <a:ext cx="2167150" cy="425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75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在此添加标题</a:t>
              </a:r>
            </a:p>
          </p:txBody>
        </p:sp>
        <p:sp>
          <p:nvSpPr>
            <p:cNvPr id="64" name="文本框 113"/>
            <p:cNvSpPr txBox="1"/>
            <p:nvPr/>
          </p:nvSpPr>
          <p:spPr>
            <a:xfrm>
              <a:off x="8131321" y="1867963"/>
              <a:ext cx="2064812" cy="85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18590">
                <a:lnSpc>
                  <a:spcPts val="15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请在此处输入具体想要描述的内容，言简意赅，说明用意即可。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352804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19" y="-1"/>
            <a:ext cx="9793348" cy="5436642"/>
          </a:xfrm>
          <a:prstGeom prst="rect">
            <a:avLst/>
          </a:prstGeom>
        </p:spPr>
      </p:pic>
      <p:sp>
        <p:nvSpPr>
          <p:cNvPr id="12" name="TextBox 30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第二章标题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pic>
        <p:nvPicPr>
          <p:cNvPr id="15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194" name="任意多边形 193"/>
          <p:cNvSpPr/>
          <p:nvPr/>
        </p:nvSpPr>
        <p:spPr>
          <a:xfrm flipH="1">
            <a:off x="2542019" y="836413"/>
            <a:ext cx="4654159" cy="4069396"/>
          </a:xfrm>
          <a:custGeom>
            <a:avLst/>
            <a:gdLst>
              <a:gd name="connsiteX0" fmla="*/ 7803102 w 9728199"/>
              <a:gd name="connsiteY0" fmla="*/ 0 h 8508998"/>
              <a:gd name="connsiteX1" fmla="*/ 9526046 w 9728199"/>
              <a:gd name="connsiteY1" fmla="*/ 0 h 8508998"/>
              <a:gd name="connsiteX2" fmla="*/ 9728199 w 9728199"/>
              <a:gd name="connsiteY2" fmla="*/ 202153 h 8508998"/>
              <a:gd name="connsiteX3" fmla="*/ 9728199 w 9728199"/>
              <a:gd name="connsiteY3" fmla="*/ 1925097 h 8508998"/>
              <a:gd name="connsiteX4" fmla="*/ 9526046 w 9728199"/>
              <a:gd name="connsiteY4" fmla="*/ 2127250 h 8508998"/>
              <a:gd name="connsiteX5" fmla="*/ 8825335 w 9728199"/>
              <a:gd name="connsiteY5" fmla="*/ 2127250 h 8508998"/>
              <a:gd name="connsiteX6" fmla="*/ 8825310 w 9728199"/>
              <a:gd name="connsiteY6" fmla="*/ 2127249 h 8508998"/>
              <a:gd name="connsiteX7" fmla="*/ 8066282 w 9728199"/>
              <a:gd name="connsiteY7" fmla="*/ 2127249 h 8508998"/>
              <a:gd name="connsiteX8" fmla="*/ 7188793 w 9728199"/>
              <a:gd name="connsiteY8" fmla="*/ 3004738 h 8508998"/>
              <a:gd name="connsiteX9" fmla="*/ 7188793 w 9728199"/>
              <a:gd name="connsiteY9" fmla="*/ 3763766 h 8508998"/>
              <a:gd name="connsiteX10" fmla="*/ 7193323 w 9728199"/>
              <a:gd name="connsiteY10" fmla="*/ 3853484 h 8508998"/>
              <a:gd name="connsiteX11" fmla="*/ 7194549 w 9728199"/>
              <a:gd name="connsiteY11" fmla="*/ 3861515 h 8508998"/>
              <a:gd name="connsiteX12" fmla="*/ 7194549 w 9728199"/>
              <a:gd name="connsiteY12" fmla="*/ 4052346 h 8508998"/>
              <a:gd name="connsiteX13" fmla="*/ 6992396 w 9728199"/>
              <a:gd name="connsiteY13" fmla="*/ 4254499 h 8508998"/>
              <a:gd name="connsiteX14" fmla="*/ 6288052 w 9728199"/>
              <a:gd name="connsiteY14" fmla="*/ 4254499 h 8508998"/>
              <a:gd name="connsiteX15" fmla="*/ 5698372 w 9728199"/>
              <a:gd name="connsiteY15" fmla="*/ 4254499 h 8508998"/>
              <a:gd name="connsiteX16" fmla="*/ 5529024 w 9728199"/>
              <a:gd name="connsiteY16" fmla="*/ 4254499 h 8508998"/>
              <a:gd name="connsiteX17" fmla="*/ 4651535 w 9728199"/>
              <a:gd name="connsiteY17" fmla="*/ 5131987 h 8508998"/>
              <a:gd name="connsiteX18" fmla="*/ 4651535 w 9728199"/>
              <a:gd name="connsiteY18" fmla="*/ 5891015 h 8508998"/>
              <a:gd name="connsiteX19" fmla="*/ 4656066 w 9728199"/>
              <a:gd name="connsiteY19" fmla="*/ 5980733 h 8508998"/>
              <a:gd name="connsiteX20" fmla="*/ 4660899 w 9728199"/>
              <a:gd name="connsiteY20" fmla="*/ 6012404 h 8508998"/>
              <a:gd name="connsiteX21" fmla="*/ 4660899 w 9728199"/>
              <a:gd name="connsiteY21" fmla="*/ 6179595 h 8508998"/>
              <a:gd name="connsiteX22" fmla="*/ 4458746 w 9728199"/>
              <a:gd name="connsiteY22" fmla="*/ 6381748 h 8508998"/>
              <a:gd name="connsiteX23" fmla="*/ 3763766 w 9728199"/>
              <a:gd name="connsiteY23" fmla="*/ 6381748 h 8508998"/>
              <a:gd name="connsiteX24" fmla="*/ 3067965 w 9728199"/>
              <a:gd name="connsiteY24" fmla="*/ 6381748 h 8508998"/>
              <a:gd name="connsiteX25" fmla="*/ 3004738 w 9728199"/>
              <a:gd name="connsiteY25" fmla="*/ 6381748 h 8508998"/>
              <a:gd name="connsiteX26" fmla="*/ 2127250 w 9728199"/>
              <a:gd name="connsiteY26" fmla="*/ 7259237 h 8508998"/>
              <a:gd name="connsiteX27" fmla="*/ 2127250 w 9728199"/>
              <a:gd name="connsiteY27" fmla="*/ 7322464 h 8508998"/>
              <a:gd name="connsiteX28" fmla="*/ 2127250 w 9728199"/>
              <a:gd name="connsiteY28" fmla="*/ 8018265 h 8508998"/>
              <a:gd name="connsiteX29" fmla="*/ 2127250 w 9728199"/>
              <a:gd name="connsiteY29" fmla="*/ 8306845 h 8508998"/>
              <a:gd name="connsiteX30" fmla="*/ 1925097 w 9728199"/>
              <a:gd name="connsiteY30" fmla="*/ 8508998 h 8508998"/>
              <a:gd name="connsiteX31" fmla="*/ 202153 w 9728199"/>
              <a:gd name="connsiteY31" fmla="*/ 8508998 h 8508998"/>
              <a:gd name="connsiteX32" fmla="*/ 0 w 9728199"/>
              <a:gd name="connsiteY32" fmla="*/ 8306845 h 8508998"/>
              <a:gd name="connsiteX33" fmla="*/ 0 w 9728199"/>
              <a:gd name="connsiteY33" fmla="*/ 6583901 h 8508998"/>
              <a:gd name="connsiteX34" fmla="*/ 202153 w 9728199"/>
              <a:gd name="connsiteY34" fmla="*/ 6381748 h 8508998"/>
              <a:gd name="connsiteX35" fmla="*/ 897132 w 9728199"/>
              <a:gd name="connsiteY35" fmla="*/ 6381748 h 8508998"/>
              <a:gd name="connsiteX36" fmla="*/ 1360196 w 9728199"/>
              <a:gd name="connsiteY36" fmla="*/ 6381748 h 8508998"/>
              <a:gd name="connsiteX37" fmla="*/ 1656160 w 9728199"/>
              <a:gd name="connsiteY37" fmla="*/ 6381748 h 8508998"/>
              <a:gd name="connsiteX38" fmla="*/ 2533649 w 9728199"/>
              <a:gd name="connsiteY38" fmla="*/ 5504259 h 8508998"/>
              <a:gd name="connsiteX39" fmla="*/ 2533649 w 9728199"/>
              <a:gd name="connsiteY39" fmla="*/ 5208293 h 8508998"/>
              <a:gd name="connsiteX40" fmla="*/ 2533649 w 9728199"/>
              <a:gd name="connsiteY40" fmla="*/ 4745231 h 8508998"/>
              <a:gd name="connsiteX41" fmla="*/ 2533649 w 9728199"/>
              <a:gd name="connsiteY41" fmla="*/ 4456651 h 8508998"/>
              <a:gd name="connsiteX42" fmla="*/ 2735802 w 9728199"/>
              <a:gd name="connsiteY42" fmla="*/ 4254499 h 8508998"/>
              <a:gd name="connsiteX43" fmla="*/ 3276315 w 9728199"/>
              <a:gd name="connsiteY43" fmla="*/ 4254499 h 8508998"/>
              <a:gd name="connsiteX44" fmla="*/ 3336812 w 9728199"/>
              <a:gd name="connsiteY44" fmla="*/ 4263732 h 8508998"/>
              <a:gd name="connsiteX45" fmla="*/ 3426530 w 9728199"/>
              <a:gd name="connsiteY45" fmla="*/ 4268262 h 8508998"/>
              <a:gd name="connsiteX46" fmla="*/ 4185558 w 9728199"/>
              <a:gd name="connsiteY46" fmla="*/ 4268262 h 8508998"/>
              <a:gd name="connsiteX47" fmla="*/ 5063047 w 9728199"/>
              <a:gd name="connsiteY47" fmla="*/ 3390773 h 8508998"/>
              <a:gd name="connsiteX48" fmla="*/ 5063047 w 9728199"/>
              <a:gd name="connsiteY48" fmla="*/ 3182054 h 8508998"/>
              <a:gd name="connsiteX49" fmla="*/ 5067299 w 9728199"/>
              <a:gd name="connsiteY49" fmla="*/ 3177802 h 8508998"/>
              <a:gd name="connsiteX50" fmla="*/ 5067299 w 9728199"/>
              <a:gd name="connsiteY50" fmla="*/ 2329402 h 8508998"/>
              <a:gd name="connsiteX51" fmla="*/ 5269452 w 9728199"/>
              <a:gd name="connsiteY51" fmla="*/ 2127250 h 8508998"/>
              <a:gd name="connsiteX52" fmla="*/ 6365590 w 9728199"/>
              <a:gd name="connsiteY52" fmla="*/ 2127250 h 8508998"/>
              <a:gd name="connsiteX53" fmla="*/ 6365592 w 9728199"/>
              <a:gd name="connsiteY53" fmla="*/ 2127249 h 8508998"/>
              <a:gd name="connsiteX54" fmla="*/ 6723587 w 9728199"/>
              <a:gd name="connsiteY54" fmla="*/ 2127249 h 8508998"/>
              <a:gd name="connsiteX55" fmla="*/ 7601076 w 9728199"/>
              <a:gd name="connsiteY55" fmla="*/ 1249760 h 8508998"/>
              <a:gd name="connsiteX56" fmla="*/ 7601076 w 9728199"/>
              <a:gd name="connsiteY56" fmla="*/ 490731 h 8508998"/>
              <a:gd name="connsiteX57" fmla="*/ 7600949 w 9728199"/>
              <a:gd name="connsiteY57" fmla="*/ 488217 h 8508998"/>
              <a:gd name="connsiteX58" fmla="*/ 7600949 w 9728199"/>
              <a:gd name="connsiteY58" fmla="*/ 202153 h 8508998"/>
              <a:gd name="connsiteX59" fmla="*/ 7803102 w 9728199"/>
              <a:gd name="connsiteY59" fmla="*/ 0 h 850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28199" h="8508998">
                <a:moveTo>
                  <a:pt x="7803102" y="0"/>
                </a:moveTo>
                <a:lnTo>
                  <a:pt x="9526046" y="0"/>
                </a:lnTo>
                <a:cubicBezTo>
                  <a:pt x="9637692" y="0"/>
                  <a:pt x="9728199" y="90507"/>
                  <a:pt x="9728199" y="202153"/>
                </a:cubicBezTo>
                <a:lnTo>
                  <a:pt x="9728199" y="1925097"/>
                </a:lnTo>
                <a:cubicBezTo>
                  <a:pt x="9728199" y="2036743"/>
                  <a:pt x="9637692" y="2127250"/>
                  <a:pt x="9526046" y="2127250"/>
                </a:cubicBezTo>
                <a:lnTo>
                  <a:pt x="8825335" y="2127250"/>
                </a:lnTo>
                <a:lnTo>
                  <a:pt x="8825310" y="2127249"/>
                </a:lnTo>
                <a:lnTo>
                  <a:pt x="8066282" y="2127249"/>
                </a:lnTo>
                <a:cubicBezTo>
                  <a:pt x="7581658" y="2127249"/>
                  <a:pt x="7188793" y="2520114"/>
                  <a:pt x="7188793" y="3004738"/>
                </a:cubicBezTo>
                <a:lnTo>
                  <a:pt x="7188793" y="3763766"/>
                </a:lnTo>
                <a:cubicBezTo>
                  <a:pt x="7188793" y="3794055"/>
                  <a:pt x="7190328" y="3823985"/>
                  <a:pt x="7193323" y="3853484"/>
                </a:cubicBezTo>
                <a:lnTo>
                  <a:pt x="7194549" y="3861515"/>
                </a:lnTo>
                <a:lnTo>
                  <a:pt x="7194549" y="4052346"/>
                </a:lnTo>
                <a:cubicBezTo>
                  <a:pt x="7194549" y="4163992"/>
                  <a:pt x="7104042" y="4254499"/>
                  <a:pt x="6992396" y="4254499"/>
                </a:cubicBezTo>
                <a:lnTo>
                  <a:pt x="6288052" y="4254499"/>
                </a:lnTo>
                <a:lnTo>
                  <a:pt x="5698372" y="4254499"/>
                </a:lnTo>
                <a:lnTo>
                  <a:pt x="5529024" y="4254499"/>
                </a:lnTo>
                <a:cubicBezTo>
                  <a:pt x="5044400" y="4254499"/>
                  <a:pt x="4651535" y="4647363"/>
                  <a:pt x="4651535" y="5131987"/>
                </a:cubicBezTo>
                <a:lnTo>
                  <a:pt x="4651535" y="5891015"/>
                </a:lnTo>
                <a:cubicBezTo>
                  <a:pt x="4651535" y="5921304"/>
                  <a:pt x="4653070" y="5951235"/>
                  <a:pt x="4656066" y="5980733"/>
                </a:cubicBezTo>
                <a:lnTo>
                  <a:pt x="4660899" y="6012404"/>
                </a:lnTo>
                <a:lnTo>
                  <a:pt x="4660899" y="6179595"/>
                </a:lnTo>
                <a:cubicBezTo>
                  <a:pt x="4660899" y="6291241"/>
                  <a:pt x="4570392" y="6381748"/>
                  <a:pt x="4458746" y="6381748"/>
                </a:cubicBezTo>
                <a:lnTo>
                  <a:pt x="3763766" y="6381748"/>
                </a:lnTo>
                <a:lnTo>
                  <a:pt x="3067965" y="6381748"/>
                </a:lnTo>
                <a:lnTo>
                  <a:pt x="3004738" y="6381748"/>
                </a:lnTo>
                <a:cubicBezTo>
                  <a:pt x="2520114" y="6381748"/>
                  <a:pt x="2127250" y="6774613"/>
                  <a:pt x="2127250" y="7259237"/>
                </a:cubicBezTo>
                <a:lnTo>
                  <a:pt x="2127250" y="7322464"/>
                </a:lnTo>
                <a:lnTo>
                  <a:pt x="2127250" y="8018265"/>
                </a:lnTo>
                <a:lnTo>
                  <a:pt x="2127250" y="8306845"/>
                </a:lnTo>
                <a:cubicBezTo>
                  <a:pt x="2127250" y="8418491"/>
                  <a:pt x="2036743" y="8508998"/>
                  <a:pt x="1925097" y="8508998"/>
                </a:cubicBezTo>
                <a:lnTo>
                  <a:pt x="202153" y="8508998"/>
                </a:lnTo>
                <a:cubicBezTo>
                  <a:pt x="90507" y="8508998"/>
                  <a:pt x="0" y="8418491"/>
                  <a:pt x="0" y="8306845"/>
                </a:cubicBezTo>
                <a:lnTo>
                  <a:pt x="0" y="6583901"/>
                </a:lnTo>
                <a:cubicBezTo>
                  <a:pt x="0" y="6472255"/>
                  <a:pt x="90507" y="6381748"/>
                  <a:pt x="202153" y="6381748"/>
                </a:cubicBezTo>
                <a:lnTo>
                  <a:pt x="897132" y="6381748"/>
                </a:lnTo>
                <a:lnTo>
                  <a:pt x="1360196" y="6381748"/>
                </a:lnTo>
                <a:lnTo>
                  <a:pt x="1656160" y="6381748"/>
                </a:lnTo>
                <a:cubicBezTo>
                  <a:pt x="2140784" y="6381748"/>
                  <a:pt x="2533649" y="5988883"/>
                  <a:pt x="2533649" y="5504259"/>
                </a:cubicBezTo>
                <a:lnTo>
                  <a:pt x="2533649" y="5208293"/>
                </a:lnTo>
                <a:lnTo>
                  <a:pt x="2533649" y="4745231"/>
                </a:lnTo>
                <a:lnTo>
                  <a:pt x="2533649" y="4456651"/>
                </a:lnTo>
                <a:cubicBezTo>
                  <a:pt x="2533649" y="4345005"/>
                  <a:pt x="2624156" y="4254499"/>
                  <a:pt x="2735802" y="4254499"/>
                </a:cubicBezTo>
                <a:lnTo>
                  <a:pt x="3276315" y="4254499"/>
                </a:lnTo>
                <a:lnTo>
                  <a:pt x="3336812" y="4263732"/>
                </a:lnTo>
                <a:cubicBezTo>
                  <a:pt x="3366311" y="4266727"/>
                  <a:pt x="3396241" y="4268262"/>
                  <a:pt x="3426530" y="4268262"/>
                </a:cubicBezTo>
                <a:lnTo>
                  <a:pt x="4185558" y="4268262"/>
                </a:lnTo>
                <a:cubicBezTo>
                  <a:pt x="4670182" y="4268262"/>
                  <a:pt x="5063047" y="3875397"/>
                  <a:pt x="5063047" y="3390773"/>
                </a:cubicBezTo>
                <a:lnTo>
                  <a:pt x="5063047" y="3182054"/>
                </a:lnTo>
                <a:lnTo>
                  <a:pt x="5067299" y="3177802"/>
                </a:lnTo>
                <a:lnTo>
                  <a:pt x="5067299" y="2329402"/>
                </a:lnTo>
                <a:cubicBezTo>
                  <a:pt x="5067299" y="2217756"/>
                  <a:pt x="5157806" y="2127250"/>
                  <a:pt x="5269452" y="2127250"/>
                </a:cubicBezTo>
                <a:lnTo>
                  <a:pt x="6365590" y="2127250"/>
                </a:lnTo>
                <a:lnTo>
                  <a:pt x="6365592" y="2127249"/>
                </a:lnTo>
                <a:lnTo>
                  <a:pt x="6723587" y="2127249"/>
                </a:lnTo>
                <a:cubicBezTo>
                  <a:pt x="7208211" y="2127249"/>
                  <a:pt x="7601076" y="1734383"/>
                  <a:pt x="7601076" y="1249760"/>
                </a:cubicBezTo>
                <a:lnTo>
                  <a:pt x="7601076" y="490731"/>
                </a:lnTo>
                <a:lnTo>
                  <a:pt x="7600949" y="488217"/>
                </a:lnTo>
                <a:lnTo>
                  <a:pt x="7600949" y="202153"/>
                </a:lnTo>
                <a:cubicBezTo>
                  <a:pt x="7600949" y="90507"/>
                  <a:pt x="7691456" y="0"/>
                  <a:pt x="7803102" y="0"/>
                </a:cubicBezTo>
                <a:close/>
              </a:path>
            </a:pathLst>
          </a:custGeom>
          <a:solidFill>
            <a:schemeClr val="bg1"/>
          </a:solidFill>
          <a:ln w="22225"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0" scaled="0"/>
              <a:tileRect/>
            </a:gradFill>
          </a:ln>
          <a:effectLst>
            <a:outerShdw blurRad="127000" dist="76200" dir="27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96">
              <a:solidFill>
                <a:prstClr val="white"/>
              </a:solidFill>
            </a:endParaRPr>
          </a:p>
        </p:txBody>
      </p:sp>
      <p:grpSp>
        <p:nvGrpSpPr>
          <p:cNvPr id="195" name="组合 194"/>
          <p:cNvGrpSpPr/>
          <p:nvPr/>
        </p:nvGrpSpPr>
        <p:grpSpPr>
          <a:xfrm>
            <a:off x="2617491" y="906779"/>
            <a:ext cx="1524612" cy="1585810"/>
            <a:chOff x="3159696" y="1195284"/>
            <a:chExt cx="1935763" cy="2014193"/>
          </a:xfrm>
        </p:grpSpPr>
        <p:sp>
          <p:nvSpPr>
            <p:cNvPr id="196" name="任意多边形 195"/>
            <p:cNvSpPr/>
            <p:nvPr/>
          </p:nvSpPr>
          <p:spPr>
            <a:xfrm rot="2760000">
              <a:off x="3349436" y="1463455"/>
              <a:ext cx="1791679" cy="1700366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96">
                <a:solidFill>
                  <a:prstClr val="white"/>
                </a:solidFill>
              </a:endParaRPr>
            </a:p>
          </p:txBody>
        </p:sp>
        <p:sp>
          <p:nvSpPr>
            <p:cNvPr id="197" name="圆角矩形 196"/>
            <p:cNvSpPr/>
            <p:nvPr/>
          </p:nvSpPr>
          <p:spPr>
            <a:xfrm>
              <a:off x="3159696" y="1195284"/>
              <a:ext cx="1108128" cy="1108128"/>
            </a:xfrm>
            <a:prstGeom prst="roundRect">
              <a:avLst>
                <a:gd name="adj" fmla="val 9103"/>
              </a:avLst>
            </a:prstGeom>
            <a:solidFill>
              <a:srgbClr val="78AF51"/>
            </a:solidFill>
            <a:ln w="22225">
              <a:noFill/>
            </a:ln>
            <a:effectLst>
              <a:outerShdw blurRad="266700" dist="762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solidFill>
                  <a:prstClr val="white"/>
                </a:solidFill>
              </a:endParaRPr>
            </a:p>
          </p:txBody>
        </p:sp>
        <p:grpSp>
          <p:nvGrpSpPr>
            <p:cNvPr id="198" name="Group 41"/>
            <p:cNvGrpSpPr>
              <a:grpSpLocks noChangeAspect="1"/>
            </p:cNvGrpSpPr>
            <p:nvPr/>
          </p:nvGrpSpPr>
          <p:grpSpPr bwMode="auto">
            <a:xfrm>
              <a:off x="3490254" y="1474955"/>
              <a:ext cx="447011" cy="547203"/>
              <a:chOff x="3783" y="2089"/>
              <a:chExt cx="116" cy="142"/>
            </a:xfrm>
            <a:solidFill>
              <a:schemeClr val="bg1"/>
            </a:solidFill>
            <a:effectLst/>
          </p:grpSpPr>
          <p:sp>
            <p:nvSpPr>
              <p:cNvPr id="199" name="Freeform 42"/>
              <p:cNvSpPr>
                <a:spLocks/>
              </p:cNvSpPr>
              <p:nvPr/>
            </p:nvSpPr>
            <p:spPr bwMode="auto">
              <a:xfrm>
                <a:off x="3791" y="2221"/>
                <a:ext cx="20" cy="10"/>
              </a:xfrm>
              <a:custGeom>
                <a:avLst/>
                <a:gdLst>
                  <a:gd name="T0" fmla="*/ 8 w 8"/>
                  <a:gd name="T1" fmla="*/ 0 h 4"/>
                  <a:gd name="T2" fmla="*/ 1 w 8"/>
                  <a:gd name="T3" fmla="*/ 0 h 4"/>
                  <a:gd name="T4" fmla="*/ 0 w 8"/>
                  <a:gd name="T5" fmla="*/ 0 h 4"/>
                  <a:gd name="T6" fmla="*/ 0 w 8"/>
                  <a:gd name="T7" fmla="*/ 4 h 4"/>
                  <a:gd name="T8" fmla="*/ 1 w 8"/>
                  <a:gd name="T9" fmla="*/ 4 h 4"/>
                  <a:gd name="T10" fmla="*/ 8 w 8"/>
                  <a:gd name="T11" fmla="*/ 4 h 4"/>
                  <a:gd name="T12" fmla="*/ 8 w 8"/>
                  <a:gd name="T13" fmla="*/ 4 h 4"/>
                  <a:gd name="T14" fmla="*/ 8 w 8"/>
                  <a:gd name="T15" fmla="*/ 0 h 4"/>
                  <a:gd name="T16" fmla="*/ 8 w 8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4">
                    <a:moveTo>
                      <a:pt x="8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43"/>
              <p:cNvSpPr>
                <a:spLocks/>
              </p:cNvSpPr>
              <p:nvPr/>
            </p:nvSpPr>
            <p:spPr bwMode="auto">
              <a:xfrm>
                <a:off x="3818" y="2208"/>
                <a:ext cx="23" cy="23"/>
              </a:xfrm>
              <a:custGeom>
                <a:avLst/>
                <a:gdLst>
                  <a:gd name="T0" fmla="*/ 8 w 9"/>
                  <a:gd name="T1" fmla="*/ 0 h 9"/>
                  <a:gd name="T2" fmla="*/ 1 w 9"/>
                  <a:gd name="T3" fmla="*/ 0 h 9"/>
                  <a:gd name="T4" fmla="*/ 0 w 9"/>
                  <a:gd name="T5" fmla="*/ 1 h 9"/>
                  <a:gd name="T6" fmla="*/ 0 w 9"/>
                  <a:gd name="T7" fmla="*/ 9 h 9"/>
                  <a:gd name="T8" fmla="*/ 1 w 9"/>
                  <a:gd name="T9" fmla="*/ 9 h 9"/>
                  <a:gd name="T10" fmla="*/ 8 w 9"/>
                  <a:gd name="T11" fmla="*/ 9 h 9"/>
                  <a:gd name="T12" fmla="*/ 9 w 9"/>
                  <a:gd name="T13" fmla="*/ 9 h 9"/>
                  <a:gd name="T14" fmla="*/ 9 w 9"/>
                  <a:gd name="T15" fmla="*/ 1 h 9"/>
                  <a:gd name="T16" fmla="*/ 8 w 9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8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9" y="9"/>
                      <a:pt x="9" y="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44"/>
              <p:cNvSpPr>
                <a:spLocks/>
              </p:cNvSpPr>
              <p:nvPr/>
            </p:nvSpPr>
            <p:spPr bwMode="auto">
              <a:xfrm>
                <a:off x="3849" y="2184"/>
                <a:ext cx="20" cy="47"/>
              </a:xfrm>
              <a:custGeom>
                <a:avLst/>
                <a:gdLst>
                  <a:gd name="T0" fmla="*/ 7 w 8"/>
                  <a:gd name="T1" fmla="*/ 0 h 19"/>
                  <a:gd name="T2" fmla="*/ 0 w 8"/>
                  <a:gd name="T3" fmla="*/ 0 h 19"/>
                  <a:gd name="T4" fmla="*/ 0 w 8"/>
                  <a:gd name="T5" fmla="*/ 1 h 19"/>
                  <a:gd name="T6" fmla="*/ 0 w 8"/>
                  <a:gd name="T7" fmla="*/ 19 h 19"/>
                  <a:gd name="T8" fmla="*/ 0 w 8"/>
                  <a:gd name="T9" fmla="*/ 19 h 19"/>
                  <a:gd name="T10" fmla="*/ 7 w 8"/>
                  <a:gd name="T11" fmla="*/ 19 h 19"/>
                  <a:gd name="T12" fmla="*/ 8 w 8"/>
                  <a:gd name="T13" fmla="*/ 19 h 19"/>
                  <a:gd name="T14" fmla="*/ 8 w 8"/>
                  <a:gd name="T15" fmla="*/ 1 h 19"/>
                  <a:gd name="T16" fmla="*/ 7 w 8"/>
                  <a:gd name="T1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9">
                    <a:moveTo>
                      <a:pt x="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45"/>
              <p:cNvSpPr>
                <a:spLocks/>
              </p:cNvSpPr>
              <p:nvPr/>
            </p:nvSpPr>
            <p:spPr bwMode="auto">
              <a:xfrm>
                <a:off x="3877" y="2161"/>
                <a:ext cx="22" cy="70"/>
              </a:xfrm>
              <a:custGeom>
                <a:avLst/>
                <a:gdLst>
                  <a:gd name="T0" fmla="*/ 8 w 9"/>
                  <a:gd name="T1" fmla="*/ 0 h 28"/>
                  <a:gd name="T2" fmla="*/ 1 w 9"/>
                  <a:gd name="T3" fmla="*/ 0 h 28"/>
                  <a:gd name="T4" fmla="*/ 0 w 9"/>
                  <a:gd name="T5" fmla="*/ 1 h 28"/>
                  <a:gd name="T6" fmla="*/ 0 w 9"/>
                  <a:gd name="T7" fmla="*/ 28 h 28"/>
                  <a:gd name="T8" fmla="*/ 1 w 9"/>
                  <a:gd name="T9" fmla="*/ 28 h 28"/>
                  <a:gd name="T10" fmla="*/ 8 w 9"/>
                  <a:gd name="T11" fmla="*/ 28 h 28"/>
                  <a:gd name="T12" fmla="*/ 9 w 9"/>
                  <a:gd name="T13" fmla="*/ 28 h 28"/>
                  <a:gd name="T14" fmla="*/ 9 w 9"/>
                  <a:gd name="T15" fmla="*/ 1 h 28"/>
                  <a:gd name="T16" fmla="*/ 8 w 9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28">
                    <a:moveTo>
                      <a:pt x="8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1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Freeform 46"/>
              <p:cNvSpPr>
                <a:spLocks/>
              </p:cNvSpPr>
              <p:nvPr/>
            </p:nvSpPr>
            <p:spPr bwMode="auto">
              <a:xfrm>
                <a:off x="3821" y="2089"/>
                <a:ext cx="23" cy="27"/>
              </a:xfrm>
              <a:custGeom>
                <a:avLst/>
                <a:gdLst>
                  <a:gd name="T0" fmla="*/ 5 w 9"/>
                  <a:gd name="T1" fmla="*/ 10 h 11"/>
                  <a:gd name="T2" fmla="*/ 8 w 9"/>
                  <a:gd name="T3" fmla="*/ 4 h 11"/>
                  <a:gd name="T4" fmla="*/ 5 w 9"/>
                  <a:gd name="T5" fmla="*/ 0 h 11"/>
                  <a:gd name="T6" fmla="*/ 0 w 9"/>
                  <a:gd name="T7" fmla="*/ 4 h 11"/>
                  <a:gd name="T8" fmla="*/ 5 w 9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5" y="10"/>
                    </a:moveTo>
                    <a:cubicBezTo>
                      <a:pt x="8" y="10"/>
                      <a:pt x="8" y="7"/>
                      <a:pt x="8" y="4"/>
                    </a:cubicBezTo>
                    <a:cubicBezTo>
                      <a:pt x="9" y="2"/>
                      <a:pt x="7" y="0"/>
                      <a:pt x="5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1" y="8"/>
                      <a:pt x="4" y="11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Freeform 47"/>
              <p:cNvSpPr>
                <a:spLocks/>
              </p:cNvSpPr>
              <p:nvPr/>
            </p:nvSpPr>
            <p:spPr bwMode="auto">
              <a:xfrm>
                <a:off x="3785" y="2164"/>
                <a:ext cx="36" cy="44"/>
              </a:xfrm>
              <a:custGeom>
                <a:avLst/>
                <a:gdLst>
                  <a:gd name="T0" fmla="*/ 12 w 14"/>
                  <a:gd name="T1" fmla="*/ 1 h 18"/>
                  <a:gd name="T2" fmla="*/ 10 w 14"/>
                  <a:gd name="T3" fmla="*/ 0 h 18"/>
                  <a:gd name="T4" fmla="*/ 8 w 14"/>
                  <a:gd name="T5" fmla="*/ 6 h 18"/>
                  <a:gd name="T6" fmla="*/ 1 w 14"/>
                  <a:gd name="T7" fmla="*/ 14 h 18"/>
                  <a:gd name="T8" fmla="*/ 1 w 14"/>
                  <a:gd name="T9" fmla="*/ 17 h 18"/>
                  <a:gd name="T10" fmla="*/ 4 w 14"/>
                  <a:gd name="T11" fmla="*/ 17 h 18"/>
                  <a:gd name="T12" fmla="*/ 12 w 14"/>
                  <a:gd name="T13" fmla="*/ 9 h 18"/>
                  <a:gd name="T14" fmla="*/ 13 w 14"/>
                  <a:gd name="T15" fmla="*/ 8 h 18"/>
                  <a:gd name="T16" fmla="*/ 14 w 14"/>
                  <a:gd name="T17" fmla="*/ 3 h 18"/>
                  <a:gd name="T18" fmla="*/ 12 w 14"/>
                  <a:gd name="T19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8">
                    <a:moveTo>
                      <a:pt x="12" y="1"/>
                    </a:moveTo>
                    <a:cubicBezTo>
                      <a:pt x="11" y="1"/>
                      <a:pt x="10" y="0"/>
                      <a:pt x="10" y="0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1" y="17"/>
                    </a:cubicBezTo>
                    <a:cubicBezTo>
                      <a:pt x="2" y="18"/>
                      <a:pt x="4" y="18"/>
                      <a:pt x="4" y="17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2"/>
                      <a:pt x="13" y="2"/>
                      <a:pt x="1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Freeform 48"/>
              <p:cNvSpPr>
                <a:spLocks/>
              </p:cNvSpPr>
              <p:nvPr/>
            </p:nvSpPr>
            <p:spPr bwMode="auto">
              <a:xfrm>
                <a:off x="3836" y="2116"/>
                <a:ext cx="33" cy="20"/>
              </a:xfrm>
              <a:custGeom>
                <a:avLst/>
                <a:gdLst>
                  <a:gd name="T0" fmla="*/ 6 w 13"/>
                  <a:gd name="T1" fmla="*/ 8 h 8"/>
                  <a:gd name="T2" fmla="*/ 12 w 13"/>
                  <a:gd name="T3" fmla="*/ 4 h 8"/>
                  <a:gd name="T4" fmla="*/ 12 w 13"/>
                  <a:gd name="T5" fmla="*/ 1 h 8"/>
                  <a:gd name="T6" fmla="*/ 10 w 13"/>
                  <a:gd name="T7" fmla="*/ 1 h 8"/>
                  <a:gd name="T8" fmla="*/ 5 w 13"/>
                  <a:gd name="T9" fmla="*/ 4 h 8"/>
                  <a:gd name="T10" fmla="*/ 1 w 13"/>
                  <a:gd name="T11" fmla="*/ 3 h 8"/>
                  <a:gd name="T12" fmla="*/ 1 w 13"/>
                  <a:gd name="T13" fmla="*/ 5 h 8"/>
                  <a:gd name="T14" fmla="*/ 0 w 13"/>
                  <a:gd name="T15" fmla="*/ 7 h 8"/>
                  <a:gd name="T16" fmla="*/ 5 w 13"/>
                  <a:gd name="T17" fmla="*/ 8 h 8"/>
                  <a:gd name="T18" fmla="*/ 6 w 13"/>
                  <a:gd name="T1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6" y="8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13" y="3"/>
                      <a:pt x="13" y="2"/>
                      <a:pt x="12" y="1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5"/>
                    </a:cubicBezTo>
                    <a:cubicBezTo>
                      <a:pt x="1" y="6"/>
                      <a:pt x="0" y="7"/>
                      <a:pt x="0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49"/>
              <p:cNvSpPr>
                <a:spLocks/>
              </p:cNvSpPr>
              <p:nvPr/>
            </p:nvSpPr>
            <p:spPr bwMode="auto">
              <a:xfrm>
                <a:off x="3783" y="2116"/>
                <a:ext cx="58" cy="87"/>
              </a:xfrm>
              <a:custGeom>
                <a:avLst/>
                <a:gdLst>
                  <a:gd name="T0" fmla="*/ 18 w 23"/>
                  <a:gd name="T1" fmla="*/ 17 h 35"/>
                  <a:gd name="T2" fmla="*/ 21 w 23"/>
                  <a:gd name="T3" fmla="*/ 5 h 35"/>
                  <a:gd name="T4" fmla="*/ 21 w 23"/>
                  <a:gd name="T5" fmla="*/ 2 h 35"/>
                  <a:gd name="T6" fmla="*/ 20 w 23"/>
                  <a:gd name="T7" fmla="*/ 2 h 35"/>
                  <a:gd name="T8" fmla="*/ 19 w 23"/>
                  <a:gd name="T9" fmla="*/ 7 h 35"/>
                  <a:gd name="T10" fmla="*/ 20 w 23"/>
                  <a:gd name="T11" fmla="*/ 3 h 35"/>
                  <a:gd name="T12" fmla="*/ 20 w 23"/>
                  <a:gd name="T13" fmla="*/ 2 h 35"/>
                  <a:gd name="T14" fmla="*/ 20 w 23"/>
                  <a:gd name="T15" fmla="*/ 1 h 35"/>
                  <a:gd name="T16" fmla="*/ 19 w 23"/>
                  <a:gd name="T17" fmla="*/ 1 h 35"/>
                  <a:gd name="T18" fmla="*/ 18 w 23"/>
                  <a:gd name="T19" fmla="*/ 2 h 35"/>
                  <a:gd name="T20" fmla="*/ 19 w 23"/>
                  <a:gd name="T21" fmla="*/ 3 h 35"/>
                  <a:gd name="T22" fmla="*/ 18 w 23"/>
                  <a:gd name="T23" fmla="*/ 6 h 35"/>
                  <a:gd name="T24" fmla="*/ 17 w 23"/>
                  <a:gd name="T25" fmla="*/ 0 h 35"/>
                  <a:gd name="T26" fmla="*/ 17 w 23"/>
                  <a:gd name="T27" fmla="*/ 0 h 35"/>
                  <a:gd name="T28" fmla="*/ 17 w 23"/>
                  <a:gd name="T29" fmla="*/ 0 h 35"/>
                  <a:gd name="T30" fmla="*/ 15 w 23"/>
                  <a:gd name="T31" fmla="*/ 0 h 35"/>
                  <a:gd name="T32" fmla="*/ 8 w 23"/>
                  <a:gd name="T33" fmla="*/ 0 h 35"/>
                  <a:gd name="T34" fmla="*/ 1 w 23"/>
                  <a:gd name="T35" fmla="*/ 5 h 35"/>
                  <a:gd name="T36" fmla="*/ 1 w 23"/>
                  <a:gd name="T37" fmla="*/ 8 h 35"/>
                  <a:gd name="T38" fmla="*/ 4 w 23"/>
                  <a:gd name="T39" fmla="*/ 8 h 35"/>
                  <a:gd name="T40" fmla="*/ 4 w 23"/>
                  <a:gd name="T41" fmla="*/ 8 h 35"/>
                  <a:gd name="T42" fmla="*/ 9 w 23"/>
                  <a:gd name="T43" fmla="*/ 4 h 35"/>
                  <a:gd name="T44" fmla="*/ 13 w 23"/>
                  <a:gd name="T45" fmla="*/ 4 h 35"/>
                  <a:gd name="T46" fmla="*/ 12 w 23"/>
                  <a:gd name="T47" fmla="*/ 4 h 35"/>
                  <a:gd name="T48" fmla="*/ 9 w 23"/>
                  <a:gd name="T49" fmla="*/ 15 h 35"/>
                  <a:gd name="T50" fmla="*/ 10 w 23"/>
                  <a:gd name="T51" fmla="*/ 16 h 35"/>
                  <a:gd name="T52" fmla="*/ 14 w 23"/>
                  <a:gd name="T53" fmla="*/ 20 h 35"/>
                  <a:gd name="T54" fmla="*/ 18 w 23"/>
                  <a:gd name="T55" fmla="*/ 24 h 35"/>
                  <a:gd name="T56" fmla="*/ 17 w 23"/>
                  <a:gd name="T57" fmla="*/ 32 h 35"/>
                  <a:gd name="T58" fmla="*/ 19 w 23"/>
                  <a:gd name="T59" fmla="*/ 35 h 35"/>
                  <a:gd name="T60" fmla="*/ 22 w 23"/>
                  <a:gd name="T61" fmla="*/ 33 h 35"/>
                  <a:gd name="T62" fmla="*/ 23 w 23"/>
                  <a:gd name="T63" fmla="*/ 24 h 35"/>
                  <a:gd name="T64" fmla="*/ 23 w 23"/>
                  <a:gd name="T65" fmla="*/ 22 h 35"/>
                  <a:gd name="T66" fmla="*/ 18 w 23"/>
                  <a:gd name="T6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" h="35">
                    <a:moveTo>
                      <a:pt x="18" y="17"/>
                    </a:moveTo>
                    <a:cubicBezTo>
                      <a:pt x="19" y="10"/>
                      <a:pt x="21" y="6"/>
                      <a:pt x="21" y="5"/>
                    </a:cubicBezTo>
                    <a:cubicBezTo>
                      <a:pt x="21" y="3"/>
                      <a:pt x="21" y="2"/>
                      <a:pt x="21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5"/>
                      <a:pt x="19" y="7"/>
                      <a:pt x="19" y="7"/>
                    </a:cubicBezTo>
                    <a:cubicBezTo>
                      <a:pt x="19" y="7"/>
                      <a:pt x="20" y="4"/>
                      <a:pt x="20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19" y="1"/>
                      <a:pt x="19" y="1"/>
                    </a:cubicBezTo>
                    <a:cubicBezTo>
                      <a:pt x="19" y="1"/>
                      <a:pt x="18" y="2"/>
                      <a:pt x="18" y="2"/>
                    </a:cubicBezTo>
                    <a:cubicBezTo>
                      <a:pt x="18" y="2"/>
                      <a:pt x="18" y="2"/>
                      <a:pt x="19" y="3"/>
                    </a:cubicBezTo>
                    <a:cubicBezTo>
                      <a:pt x="19" y="3"/>
                      <a:pt x="18" y="4"/>
                      <a:pt x="18" y="6"/>
                    </a:cubicBezTo>
                    <a:cubicBezTo>
                      <a:pt x="18" y="1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3" y="0"/>
                      <a:pt x="11" y="0"/>
                      <a:pt x="8" y="0"/>
                    </a:cubicBezTo>
                    <a:cubicBezTo>
                      <a:pt x="8" y="0"/>
                      <a:pt x="1" y="5"/>
                      <a:pt x="1" y="5"/>
                    </a:cubicBezTo>
                    <a:cubicBezTo>
                      <a:pt x="0" y="6"/>
                      <a:pt x="0" y="7"/>
                      <a:pt x="1" y="8"/>
                    </a:cubicBezTo>
                    <a:cubicBezTo>
                      <a:pt x="2" y="8"/>
                      <a:pt x="3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9" y="4"/>
                      <a:pt x="9" y="4"/>
                    </a:cubicBezTo>
                    <a:cubicBezTo>
                      <a:pt x="9" y="4"/>
                      <a:pt x="13" y="4"/>
                      <a:pt x="13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7"/>
                      <a:pt x="9" y="13"/>
                      <a:pt x="9" y="15"/>
                    </a:cubicBezTo>
                    <a:cubicBezTo>
                      <a:pt x="9" y="15"/>
                      <a:pt x="10" y="15"/>
                      <a:pt x="10" y="16"/>
                    </a:cubicBezTo>
                    <a:cubicBezTo>
                      <a:pt x="10" y="16"/>
                      <a:pt x="11" y="18"/>
                      <a:pt x="14" y="20"/>
                    </a:cubicBezTo>
                    <a:cubicBezTo>
                      <a:pt x="14" y="20"/>
                      <a:pt x="18" y="24"/>
                      <a:pt x="18" y="24"/>
                    </a:cubicBezTo>
                    <a:cubicBezTo>
                      <a:pt x="18" y="24"/>
                      <a:pt x="17" y="32"/>
                      <a:pt x="17" y="32"/>
                    </a:cubicBezTo>
                    <a:cubicBezTo>
                      <a:pt x="17" y="34"/>
                      <a:pt x="18" y="35"/>
                      <a:pt x="19" y="35"/>
                    </a:cubicBezTo>
                    <a:cubicBezTo>
                      <a:pt x="20" y="35"/>
                      <a:pt x="21" y="35"/>
                      <a:pt x="22" y="33"/>
                    </a:cubicBezTo>
                    <a:cubicBezTo>
                      <a:pt x="22" y="33"/>
                      <a:pt x="23" y="24"/>
                      <a:pt x="23" y="24"/>
                    </a:cubicBezTo>
                    <a:cubicBezTo>
                      <a:pt x="23" y="23"/>
                      <a:pt x="23" y="22"/>
                      <a:pt x="23" y="22"/>
                    </a:cubicBezTo>
                    <a:cubicBezTo>
                      <a:pt x="22" y="21"/>
                      <a:pt x="18" y="17"/>
                      <a:pt x="18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07" name="组合 206"/>
          <p:cNvGrpSpPr/>
          <p:nvPr/>
        </p:nvGrpSpPr>
        <p:grpSpPr>
          <a:xfrm>
            <a:off x="5043644" y="2952276"/>
            <a:ext cx="1519037" cy="1561793"/>
            <a:chOff x="6240125" y="3793342"/>
            <a:chExt cx="1928685" cy="1983688"/>
          </a:xfrm>
        </p:grpSpPr>
        <p:sp>
          <p:nvSpPr>
            <p:cNvPr id="208" name="任意多边形 207"/>
            <p:cNvSpPr/>
            <p:nvPr/>
          </p:nvSpPr>
          <p:spPr>
            <a:xfrm rot="2760000">
              <a:off x="6422787" y="4031008"/>
              <a:ext cx="1791679" cy="1700366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96">
                <a:solidFill>
                  <a:prstClr val="white"/>
                </a:solidFill>
              </a:endParaRPr>
            </a:p>
          </p:txBody>
        </p:sp>
        <p:sp>
          <p:nvSpPr>
            <p:cNvPr id="209" name="圆角矩形 208"/>
            <p:cNvSpPr/>
            <p:nvPr/>
          </p:nvSpPr>
          <p:spPr>
            <a:xfrm>
              <a:off x="6240125" y="3793342"/>
              <a:ext cx="1108128" cy="1108128"/>
            </a:xfrm>
            <a:prstGeom prst="roundRect">
              <a:avLst>
                <a:gd name="adj" fmla="val 9103"/>
              </a:avLst>
            </a:prstGeom>
            <a:solidFill>
              <a:srgbClr val="1C9494"/>
            </a:solidFill>
            <a:ln w="22225">
              <a:noFill/>
            </a:ln>
            <a:effectLst>
              <a:outerShdw blurRad="266700" dist="762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solidFill>
                  <a:prstClr val="white"/>
                </a:solidFill>
              </a:endParaRPr>
            </a:p>
          </p:txBody>
        </p:sp>
        <p:grpSp>
          <p:nvGrpSpPr>
            <p:cNvPr id="210" name="Group 52"/>
            <p:cNvGrpSpPr>
              <a:grpSpLocks noChangeAspect="1"/>
            </p:cNvGrpSpPr>
            <p:nvPr/>
          </p:nvGrpSpPr>
          <p:grpSpPr bwMode="auto">
            <a:xfrm>
              <a:off x="6510595" y="4066257"/>
              <a:ext cx="567188" cy="562297"/>
              <a:chOff x="3783" y="2102"/>
              <a:chExt cx="116" cy="115"/>
            </a:xfrm>
            <a:solidFill>
              <a:schemeClr val="bg1"/>
            </a:solidFill>
            <a:effectLst/>
          </p:grpSpPr>
          <p:sp>
            <p:nvSpPr>
              <p:cNvPr id="211" name="Freeform 53"/>
              <p:cNvSpPr>
                <a:spLocks noEditPoints="1"/>
              </p:cNvSpPr>
              <p:nvPr/>
            </p:nvSpPr>
            <p:spPr bwMode="auto">
              <a:xfrm>
                <a:off x="3783" y="2102"/>
                <a:ext cx="116" cy="115"/>
              </a:xfrm>
              <a:custGeom>
                <a:avLst/>
                <a:gdLst>
                  <a:gd name="T0" fmla="*/ 23 w 46"/>
                  <a:gd name="T1" fmla="*/ 0 h 46"/>
                  <a:gd name="T2" fmla="*/ 0 w 46"/>
                  <a:gd name="T3" fmla="*/ 23 h 46"/>
                  <a:gd name="T4" fmla="*/ 23 w 46"/>
                  <a:gd name="T5" fmla="*/ 46 h 46"/>
                  <a:gd name="T6" fmla="*/ 46 w 46"/>
                  <a:gd name="T7" fmla="*/ 23 h 46"/>
                  <a:gd name="T8" fmla="*/ 23 w 46"/>
                  <a:gd name="T9" fmla="*/ 0 h 46"/>
                  <a:gd name="T10" fmla="*/ 23 w 46"/>
                  <a:gd name="T11" fmla="*/ 42 h 46"/>
                  <a:gd name="T12" fmla="*/ 5 w 46"/>
                  <a:gd name="T13" fmla="*/ 23 h 46"/>
                  <a:gd name="T14" fmla="*/ 23 w 46"/>
                  <a:gd name="T15" fmla="*/ 4 h 46"/>
                  <a:gd name="T16" fmla="*/ 42 w 46"/>
                  <a:gd name="T17" fmla="*/ 23 h 46"/>
                  <a:gd name="T18" fmla="*/ 23 w 46"/>
                  <a:gd name="T19" fmla="*/ 4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46">
                    <a:moveTo>
                      <a:pt x="23" y="0"/>
                    </a:moveTo>
                    <a:cubicBezTo>
                      <a:pt x="10" y="0"/>
                      <a:pt x="0" y="10"/>
                      <a:pt x="0" y="23"/>
                    </a:cubicBezTo>
                    <a:cubicBezTo>
                      <a:pt x="0" y="36"/>
                      <a:pt x="10" y="46"/>
                      <a:pt x="23" y="46"/>
                    </a:cubicBezTo>
                    <a:cubicBezTo>
                      <a:pt x="36" y="46"/>
                      <a:pt x="46" y="36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lose/>
                    <a:moveTo>
                      <a:pt x="23" y="42"/>
                    </a:moveTo>
                    <a:cubicBezTo>
                      <a:pt x="13" y="42"/>
                      <a:pt x="5" y="33"/>
                      <a:pt x="5" y="23"/>
                    </a:cubicBezTo>
                    <a:cubicBezTo>
                      <a:pt x="5" y="13"/>
                      <a:pt x="13" y="4"/>
                      <a:pt x="23" y="4"/>
                    </a:cubicBezTo>
                    <a:cubicBezTo>
                      <a:pt x="34" y="4"/>
                      <a:pt x="42" y="13"/>
                      <a:pt x="42" y="23"/>
                    </a:cubicBezTo>
                    <a:cubicBezTo>
                      <a:pt x="42" y="33"/>
                      <a:pt x="34" y="42"/>
                      <a:pt x="23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54"/>
              <p:cNvSpPr>
                <a:spLocks noEditPoints="1"/>
              </p:cNvSpPr>
              <p:nvPr/>
            </p:nvSpPr>
            <p:spPr bwMode="auto">
              <a:xfrm>
                <a:off x="3783" y="2102"/>
                <a:ext cx="116" cy="115"/>
              </a:xfrm>
              <a:custGeom>
                <a:avLst/>
                <a:gdLst>
                  <a:gd name="T0" fmla="*/ 23 w 46"/>
                  <a:gd name="T1" fmla="*/ 0 h 46"/>
                  <a:gd name="T2" fmla="*/ 0 w 46"/>
                  <a:gd name="T3" fmla="*/ 23 h 46"/>
                  <a:gd name="T4" fmla="*/ 23 w 46"/>
                  <a:gd name="T5" fmla="*/ 46 h 46"/>
                  <a:gd name="T6" fmla="*/ 46 w 46"/>
                  <a:gd name="T7" fmla="*/ 23 h 46"/>
                  <a:gd name="T8" fmla="*/ 23 w 46"/>
                  <a:gd name="T9" fmla="*/ 0 h 46"/>
                  <a:gd name="T10" fmla="*/ 23 w 46"/>
                  <a:gd name="T11" fmla="*/ 42 h 46"/>
                  <a:gd name="T12" fmla="*/ 5 w 46"/>
                  <a:gd name="T13" fmla="*/ 23 h 46"/>
                  <a:gd name="T14" fmla="*/ 23 w 46"/>
                  <a:gd name="T15" fmla="*/ 4 h 46"/>
                  <a:gd name="T16" fmla="*/ 42 w 46"/>
                  <a:gd name="T17" fmla="*/ 23 h 46"/>
                  <a:gd name="T18" fmla="*/ 23 w 46"/>
                  <a:gd name="T19" fmla="*/ 4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46">
                    <a:moveTo>
                      <a:pt x="23" y="0"/>
                    </a:moveTo>
                    <a:cubicBezTo>
                      <a:pt x="10" y="0"/>
                      <a:pt x="0" y="10"/>
                      <a:pt x="0" y="23"/>
                    </a:cubicBezTo>
                    <a:cubicBezTo>
                      <a:pt x="0" y="36"/>
                      <a:pt x="10" y="46"/>
                      <a:pt x="23" y="46"/>
                    </a:cubicBezTo>
                    <a:cubicBezTo>
                      <a:pt x="36" y="46"/>
                      <a:pt x="46" y="36"/>
                      <a:pt x="46" y="23"/>
                    </a:cubicBezTo>
                    <a:cubicBezTo>
                      <a:pt x="46" y="10"/>
                      <a:pt x="36" y="0"/>
                      <a:pt x="23" y="0"/>
                    </a:cubicBezTo>
                    <a:close/>
                    <a:moveTo>
                      <a:pt x="23" y="42"/>
                    </a:moveTo>
                    <a:cubicBezTo>
                      <a:pt x="13" y="42"/>
                      <a:pt x="5" y="33"/>
                      <a:pt x="5" y="23"/>
                    </a:cubicBezTo>
                    <a:cubicBezTo>
                      <a:pt x="5" y="13"/>
                      <a:pt x="13" y="4"/>
                      <a:pt x="23" y="4"/>
                    </a:cubicBezTo>
                    <a:cubicBezTo>
                      <a:pt x="34" y="4"/>
                      <a:pt x="42" y="13"/>
                      <a:pt x="42" y="23"/>
                    </a:cubicBezTo>
                    <a:cubicBezTo>
                      <a:pt x="42" y="33"/>
                      <a:pt x="34" y="42"/>
                      <a:pt x="23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55"/>
              <p:cNvSpPr>
                <a:spLocks/>
              </p:cNvSpPr>
              <p:nvPr/>
            </p:nvSpPr>
            <p:spPr bwMode="auto">
              <a:xfrm>
                <a:off x="3839" y="2115"/>
                <a:ext cx="7" cy="10"/>
              </a:xfrm>
              <a:custGeom>
                <a:avLst/>
                <a:gdLst>
                  <a:gd name="T0" fmla="*/ 1 w 3"/>
                  <a:gd name="T1" fmla="*/ 4 h 4"/>
                  <a:gd name="T2" fmla="*/ 1 w 3"/>
                  <a:gd name="T3" fmla="*/ 4 h 4"/>
                  <a:gd name="T4" fmla="*/ 3 w 3"/>
                  <a:gd name="T5" fmla="*/ 3 h 4"/>
                  <a:gd name="T6" fmla="*/ 3 w 3"/>
                  <a:gd name="T7" fmla="*/ 0 h 4"/>
                  <a:gd name="T8" fmla="*/ 1 w 3"/>
                  <a:gd name="T9" fmla="*/ 0 h 4"/>
                  <a:gd name="T10" fmla="*/ 0 w 3"/>
                  <a:gd name="T11" fmla="*/ 0 h 4"/>
                  <a:gd name="T12" fmla="*/ 0 w 3"/>
                  <a:gd name="T13" fmla="*/ 3 h 4"/>
                  <a:gd name="T14" fmla="*/ 1 w 3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3" y="4"/>
                      <a:pt x="3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56"/>
              <p:cNvSpPr>
                <a:spLocks/>
              </p:cNvSpPr>
              <p:nvPr/>
            </p:nvSpPr>
            <p:spPr bwMode="auto">
              <a:xfrm>
                <a:off x="3839" y="2195"/>
                <a:ext cx="7" cy="10"/>
              </a:xfrm>
              <a:custGeom>
                <a:avLst/>
                <a:gdLst>
                  <a:gd name="T0" fmla="*/ 1 w 3"/>
                  <a:gd name="T1" fmla="*/ 0 h 4"/>
                  <a:gd name="T2" fmla="*/ 1 w 3"/>
                  <a:gd name="T3" fmla="*/ 0 h 4"/>
                  <a:gd name="T4" fmla="*/ 0 w 3"/>
                  <a:gd name="T5" fmla="*/ 1 h 4"/>
                  <a:gd name="T6" fmla="*/ 0 w 3"/>
                  <a:gd name="T7" fmla="*/ 4 h 4"/>
                  <a:gd name="T8" fmla="*/ 1 w 3"/>
                  <a:gd name="T9" fmla="*/ 4 h 4"/>
                  <a:gd name="T10" fmla="*/ 3 w 3"/>
                  <a:gd name="T11" fmla="*/ 4 h 4"/>
                  <a:gd name="T12" fmla="*/ 3 w 3"/>
                  <a:gd name="T13" fmla="*/ 1 h 4"/>
                  <a:gd name="T14" fmla="*/ 1 w 3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4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57"/>
              <p:cNvSpPr>
                <a:spLocks/>
              </p:cNvSpPr>
              <p:nvPr/>
            </p:nvSpPr>
            <p:spPr bwMode="auto">
              <a:xfrm>
                <a:off x="3796" y="2155"/>
                <a:ext cx="10" cy="10"/>
              </a:xfrm>
              <a:custGeom>
                <a:avLst/>
                <a:gdLst>
                  <a:gd name="T0" fmla="*/ 3 w 4"/>
                  <a:gd name="T1" fmla="*/ 0 h 4"/>
                  <a:gd name="T2" fmla="*/ 0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  <a:gd name="T8" fmla="*/ 3 w 4"/>
                  <a:gd name="T9" fmla="*/ 4 h 4"/>
                  <a:gd name="T10" fmla="*/ 4 w 4"/>
                  <a:gd name="T11" fmla="*/ 2 h 4"/>
                  <a:gd name="T12" fmla="*/ 4 w 4"/>
                  <a:gd name="T13" fmla="*/ 2 h 4"/>
                  <a:gd name="T14" fmla="*/ 3 w 4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4" y="4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4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58"/>
              <p:cNvSpPr>
                <a:spLocks/>
              </p:cNvSpPr>
              <p:nvPr/>
            </p:nvSpPr>
            <p:spPr bwMode="auto">
              <a:xfrm>
                <a:off x="3877" y="2155"/>
                <a:ext cx="10" cy="10"/>
              </a:xfrm>
              <a:custGeom>
                <a:avLst/>
                <a:gdLst>
                  <a:gd name="T0" fmla="*/ 4 w 4"/>
                  <a:gd name="T1" fmla="*/ 0 h 4"/>
                  <a:gd name="T2" fmla="*/ 2 w 4"/>
                  <a:gd name="T3" fmla="*/ 0 h 4"/>
                  <a:gd name="T4" fmla="*/ 0 w 4"/>
                  <a:gd name="T5" fmla="*/ 2 h 4"/>
                  <a:gd name="T6" fmla="*/ 0 w 4"/>
                  <a:gd name="T7" fmla="*/ 2 h 4"/>
                  <a:gd name="T8" fmla="*/ 2 w 4"/>
                  <a:gd name="T9" fmla="*/ 4 h 4"/>
                  <a:gd name="T10" fmla="*/ 4 w 4"/>
                  <a:gd name="T11" fmla="*/ 4 h 4"/>
                  <a:gd name="T12" fmla="*/ 4 w 4"/>
                  <a:gd name="T13" fmla="*/ 2 h 4"/>
                  <a:gd name="T14" fmla="*/ 4 w 4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4">
                    <a:moveTo>
                      <a:pt x="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1"/>
                      <a:pt x="4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 59"/>
              <p:cNvSpPr>
                <a:spLocks/>
              </p:cNvSpPr>
              <p:nvPr/>
            </p:nvSpPr>
            <p:spPr bwMode="auto">
              <a:xfrm>
                <a:off x="3813" y="2127"/>
                <a:ext cx="33" cy="38"/>
              </a:xfrm>
              <a:custGeom>
                <a:avLst/>
                <a:gdLst>
                  <a:gd name="T0" fmla="*/ 11 w 13"/>
                  <a:gd name="T1" fmla="*/ 0 h 15"/>
                  <a:gd name="T2" fmla="*/ 10 w 13"/>
                  <a:gd name="T3" fmla="*/ 2 h 15"/>
                  <a:gd name="T4" fmla="*/ 10 w 13"/>
                  <a:gd name="T5" fmla="*/ 11 h 15"/>
                  <a:gd name="T6" fmla="*/ 9 w 13"/>
                  <a:gd name="T7" fmla="*/ 12 h 15"/>
                  <a:gd name="T8" fmla="*/ 2 w 13"/>
                  <a:gd name="T9" fmla="*/ 12 h 15"/>
                  <a:gd name="T10" fmla="*/ 0 w 13"/>
                  <a:gd name="T11" fmla="*/ 14 h 15"/>
                  <a:gd name="T12" fmla="*/ 2 w 13"/>
                  <a:gd name="T13" fmla="*/ 15 h 15"/>
                  <a:gd name="T14" fmla="*/ 11 w 13"/>
                  <a:gd name="T15" fmla="*/ 15 h 15"/>
                  <a:gd name="T16" fmla="*/ 12 w 13"/>
                  <a:gd name="T17" fmla="*/ 15 h 15"/>
                  <a:gd name="T18" fmla="*/ 12 w 13"/>
                  <a:gd name="T19" fmla="*/ 15 h 15"/>
                  <a:gd name="T20" fmla="*/ 13 w 13"/>
                  <a:gd name="T21" fmla="*/ 13 h 15"/>
                  <a:gd name="T22" fmla="*/ 13 w 13"/>
                  <a:gd name="T23" fmla="*/ 2 h 15"/>
                  <a:gd name="T24" fmla="*/ 11 w 13"/>
                  <a:gd name="T2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" h="15">
                    <a:moveTo>
                      <a:pt x="11" y="0"/>
                    </a:moveTo>
                    <a:cubicBezTo>
                      <a:pt x="10" y="0"/>
                      <a:pt x="10" y="1"/>
                      <a:pt x="10" y="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2"/>
                      <a:pt x="9" y="12"/>
                      <a:pt x="9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4"/>
                      <a:pt x="1" y="15"/>
                      <a:pt x="2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2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3" y="14"/>
                      <a:pt x="13" y="14"/>
                      <a:pt x="13" y="13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2" y="0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18" name="组合 217"/>
          <p:cNvGrpSpPr/>
          <p:nvPr/>
        </p:nvGrpSpPr>
        <p:grpSpPr>
          <a:xfrm>
            <a:off x="3832086" y="1932383"/>
            <a:ext cx="1524428" cy="1583800"/>
            <a:chOff x="4701839" y="2497941"/>
            <a:chExt cx="1935529" cy="2011640"/>
          </a:xfrm>
        </p:grpSpPr>
        <p:sp>
          <p:nvSpPr>
            <p:cNvPr id="219" name="任意多边形 218"/>
            <p:cNvSpPr/>
            <p:nvPr/>
          </p:nvSpPr>
          <p:spPr>
            <a:xfrm rot="2760000">
              <a:off x="4891345" y="2763559"/>
              <a:ext cx="1791679" cy="1700366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96">
                <a:solidFill>
                  <a:prstClr val="white"/>
                </a:solidFill>
              </a:endParaRPr>
            </a:p>
          </p:txBody>
        </p:sp>
        <p:sp>
          <p:nvSpPr>
            <p:cNvPr id="220" name="圆角矩形 219"/>
            <p:cNvSpPr/>
            <p:nvPr/>
          </p:nvSpPr>
          <p:spPr>
            <a:xfrm>
              <a:off x="4701839" y="2497941"/>
              <a:ext cx="1108128" cy="1108128"/>
            </a:xfrm>
            <a:prstGeom prst="roundRect">
              <a:avLst>
                <a:gd name="adj" fmla="val 9103"/>
              </a:avLst>
            </a:prstGeom>
            <a:solidFill>
              <a:srgbClr val="F95647"/>
            </a:solidFill>
            <a:ln w="22225">
              <a:noFill/>
            </a:ln>
            <a:effectLst>
              <a:outerShdw blurRad="266700" dist="762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solidFill>
                  <a:prstClr val="white"/>
                </a:solidFill>
              </a:endParaRPr>
            </a:p>
          </p:txBody>
        </p:sp>
        <p:grpSp>
          <p:nvGrpSpPr>
            <p:cNvPr id="221" name="Group 62"/>
            <p:cNvGrpSpPr>
              <a:grpSpLocks noChangeAspect="1"/>
            </p:cNvGrpSpPr>
            <p:nvPr/>
          </p:nvGrpSpPr>
          <p:grpSpPr bwMode="auto">
            <a:xfrm>
              <a:off x="4980980" y="2832493"/>
              <a:ext cx="549846" cy="439024"/>
              <a:chOff x="3775" y="2110"/>
              <a:chExt cx="129" cy="103"/>
            </a:xfrm>
            <a:solidFill>
              <a:schemeClr val="bg1"/>
            </a:solidFill>
            <a:effectLst/>
          </p:grpSpPr>
          <p:sp>
            <p:nvSpPr>
              <p:cNvPr id="222" name="Freeform 63"/>
              <p:cNvSpPr>
                <a:spLocks/>
              </p:cNvSpPr>
              <p:nvPr/>
            </p:nvSpPr>
            <p:spPr bwMode="auto">
              <a:xfrm>
                <a:off x="3775" y="2177"/>
                <a:ext cx="40" cy="36"/>
              </a:xfrm>
              <a:custGeom>
                <a:avLst/>
                <a:gdLst>
                  <a:gd name="T0" fmla="*/ 5 w 16"/>
                  <a:gd name="T1" fmla="*/ 0 h 14"/>
                  <a:gd name="T2" fmla="*/ 0 w 16"/>
                  <a:gd name="T3" fmla="*/ 4 h 14"/>
                  <a:gd name="T4" fmla="*/ 10 w 16"/>
                  <a:gd name="T5" fmla="*/ 14 h 14"/>
                  <a:gd name="T6" fmla="*/ 16 w 16"/>
                  <a:gd name="T7" fmla="*/ 9 h 14"/>
                  <a:gd name="T8" fmla="*/ 5 w 16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4">
                    <a:moveTo>
                      <a:pt x="5" y="0"/>
                    </a:moveTo>
                    <a:cubicBezTo>
                      <a:pt x="1" y="3"/>
                      <a:pt x="0" y="4"/>
                      <a:pt x="0" y="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3" y="11"/>
                      <a:pt x="16" y="9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4"/>
              <p:cNvSpPr>
                <a:spLocks/>
              </p:cNvSpPr>
              <p:nvPr/>
            </p:nvSpPr>
            <p:spPr bwMode="auto">
              <a:xfrm>
                <a:off x="3795" y="2156"/>
                <a:ext cx="109" cy="41"/>
              </a:xfrm>
              <a:custGeom>
                <a:avLst/>
                <a:gdLst>
                  <a:gd name="T0" fmla="*/ 37 w 44"/>
                  <a:gd name="T1" fmla="*/ 4 h 16"/>
                  <a:gd name="T2" fmla="*/ 29 w 44"/>
                  <a:gd name="T3" fmla="*/ 9 h 16"/>
                  <a:gd name="T4" fmla="*/ 18 w 44"/>
                  <a:gd name="T5" fmla="*/ 8 h 16"/>
                  <a:gd name="T6" fmla="*/ 25 w 44"/>
                  <a:gd name="T7" fmla="*/ 7 h 16"/>
                  <a:gd name="T8" fmla="*/ 31 w 44"/>
                  <a:gd name="T9" fmla="*/ 2 h 16"/>
                  <a:gd name="T10" fmla="*/ 20 w 44"/>
                  <a:gd name="T11" fmla="*/ 2 h 16"/>
                  <a:gd name="T12" fmla="*/ 9 w 44"/>
                  <a:gd name="T13" fmla="*/ 2 h 16"/>
                  <a:gd name="T14" fmla="*/ 0 w 44"/>
                  <a:gd name="T15" fmla="*/ 7 h 16"/>
                  <a:gd name="T16" fmla="*/ 9 w 44"/>
                  <a:gd name="T17" fmla="*/ 16 h 16"/>
                  <a:gd name="T18" fmla="*/ 13 w 44"/>
                  <a:gd name="T19" fmla="*/ 14 h 16"/>
                  <a:gd name="T20" fmla="*/ 29 w 44"/>
                  <a:gd name="T21" fmla="*/ 14 h 16"/>
                  <a:gd name="T22" fmla="*/ 44 w 44"/>
                  <a:gd name="T23" fmla="*/ 2 h 16"/>
                  <a:gd name="T24" fmla="*/ 37 w 44"/>
                  <a:gd name="T25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" h="16">
                    <a:moveTo>
                      <a:pt x="37" y="4"/>
                    </a:moveTo>
                    <a:cubicBezTo>
                      <a:pt x="34" y="7"/>
                      <a:pt x="32" y="8"/>
                      <a:pt x="29" y="9"/>
                    </a:cubicBezTo>
                    <a:cubicBezTo>
                      <a:pt x="24" y="10"/>
                      <a:pt x="19" y="9"/>
                      <a:pt x="18" y="8"/>
                    </a:cubicBezTo>
                    <a:cubicBezTo>
                      <a:pt x="15" y="6"/>
                      <a:pt x="18" y="7"/>
                      <a:pt x="25" y="7"/>
                    </a:cubicBezTo>
                    <a:cubicBezTo>
                      <a:pt x="32" y="6"/>
                      <a:pt x="31" y="2"/>
                      <a:pt x="31" y="2"/>
                    </a:cubicBezTo>
                    <a:cubicBezTo>
                      <a:pt x="29" y="2"/>
                      <a:pt x="27" y="2"/>
                      <a:pt x="20" y="2"/>
                    </a:cubicBezTo>
                    <a:cubicBezTo>
                      <a:pt x="17" y="2"/>
                      <a:pt x="12" y="1"/>
                      <a:pt x="9" y="2"/>
                    </a:cubicBezTo>
                    <a:cubicBezTo>
                      <a:pt x="6" y="2"/>
                      <a:pt x="4" y="5"/>
                      <a:pt x="0" y="7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1" y="15"/>
                      <a:pt x="12" y="14"/>
                      <a:pt x="13" y="14"/>
                    </a:cubicBezTo>
                    <a:cubicBezTo>
                      <a:pt x="16" y="14"/>
                      <a:pt x="23" y="15"/>
                      <a:pt x="29" y="14"/>
                    </a:cubicBezTo>
                    <a:cubicBezTo>
                      <a:pt x="40" y="9"/>
                      <a:pt x="44" y="2"/>
                      <a:pt x="44" y="2"/>
                    </a:cubicBezTo>
                    <a:cubicBezTo>
                      <a:pt x="44" y="2"/>
                      <a:pt x="41" y="0"/>
                      <a:pt x="3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5"/>
              <p:cNvSpPr>
                <a:spLocks noEditPoints="1"/>
              </p:cNvSpPr>
              <p:nvPr/>
            </p:nvSpPr>
            <p:spPr bwMode="auto">
              <a:xfrm>
                <a:off x="3810" y="2110"/>
                <a:ext cx="94" cy="41"/>
              </a:xfrm>
              <a:custGeom>
                <a:avLst/>
                <a:gdLst>
                  <a:gd name="T0" fmla="*/ 38 w 38"/>
                  <a:gd name="T1" fmla="*/ 0 h 16"/>
                  <a:gd name="T2" fmla="*/ 34 w 38"/>
                  <a:gd name="T3" fmla="*/ 0 h 16"/>
                  <a:gd name="T4" fmla="*/ 34 w 38"/>
                  <a:gd name="T5" fmla="*/ 6 h 16"/>
                  <a:gd name="T6" fmla="*/ 32 w 38"/>
                  <a:gd name="T7" fmla="*/ 6 h 16"/>
                  <a:gd name="T8" fmla="*/ 32 w 38"/>
                  <a:gd name="T9" fmla="*/ 0 h 16"/>
                  <a:gd name="T10" fmla="*/ 28 w 38"/>
                  <a:gd name="T11" fmla="*/ 0 h 16"/>
                  <a:gd name="T12" fmla="*/ 28 w 38"/>
                  <a:gd name="T13" fmla="*/ 6 h 16"/>
                  <a:gd name="T14" fmla="*/ 12 w 38"/>
                  <a:gd name="T15" fmla="*/ 6 h 16"/>
                  <a:gd name="T16" fmla="*/ 12 w 38"/>
                  <a:gd name="T17" fmla="*/ 3 h 16"/>
                  <a:gd name="T18" fmla="*/ 12 w 38"/>
                  <a:gd name="T19" fmla="*/ 1 h 16"/>
                  <a:gd name="T20" fmla="*/ 11 w 38"/>
                  <a:gd name="T21" fmla="*/ 0 h 16"/>
                  <a:gd name="T22" fmla="*/ 9 w 38"/>
                  <a:gd name="T23" fmla="*/ 0 h 16"/>
                  <a:gd name="T24" fmla="*/ 3 w 38"/>
                  <a:gd name="T25" fmla="*/ 0 h 16"/>
                  <a:gd name="T26" fmla="*/ 1 w 38"/>
                  <a:gd name="T27" fmla="*/ 0 h 16"/>
                  <a:gd name="T28" fmla="*/ 0 w 38"/>
                  <a:gd name="T29" fmla="*/ 2 h 16"/>
                  <a:gd name="T30" fmla="*/ 0 w 38"/>
                  <a:gd name="T31" fmla="*/ 3 h 16"/>
                  <a:gd name="T32" fmla="*/ 0 w 38"/>
                  <a:gd name="T33" fmla="*/ 13 h 16"/>
                  <a:gd name="T34" fmla="*/ 0 w 38"/>
                  <a:gd name="T35" fmla="*/ 15 h 16"/>
                  <a:gd name="T36" fmla="*/ 2 w 38"/>
                  <a:gd name="T37" fmla="*/ 16 h 16"/>
                  <a:gd name="T38" fmla="*/ 3 w 38"/>
                  <a:gd name="T39" fmla="*/ 16 h 16"/>
                  <a:gd name="T40" fmla="*/ 9 w 38"/>
                  <a:gd name="T41" fmla="*/ 16 h 16"/>
                  <a:gd name="T42" fmla="*/ 11 w 38"/>
                  <a:gd name="T43" fmla="*/ 16 h 16"/>
                  <a:gd name="T44" fmla="*/ 12 w 38"/>
                  <a:gd name="T45" fmla="*/ 14 h 16"/>
                  <a:gd name="T46" fmla="*/ 12 w 38"/>
                  <a:gd name="T47" fmla="*/ 13 h 16"/>
                  <a:gd name="T48" fmla="*/ 12 w 38"/>
                  <a:gd name="T49" fmla="*/ 10 h 16"/>
                  <a:gd name="T50" fmla="*/ 38 w 38"/>
                  <a:gd name="T51" fmla="*/ 10 h 16"/>
                  <a:gd name="T52" fmla="*/ 38 w 38"/>
                  <a:gd name="T53" fmla="*/ 0 h 16"/>
                  <a:gd name="T54" fmla="*/ 3 w 38"/>
                  <a:gd name="T55" fmla="*/ 3 h 16"/>
                  <a:gd name="T56" fmla="*/ 9 w 38"/>
                  <a:gd name="T57" fmla="*/ 3 h 16"/>
                  <a:gd name="T58" fmla="*/ 9 w 38"/>
                  <a:gd name="T59" fmla="*/ 13 h 16"/>
                  <a:gd name="T60" fmla="*/ 3 w 38"/>
                  <a:gd name="T61" fmla="*/ 13 h 16"/>
                  <a:gd name="T62" fmla="*/ 3 w 38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8" h="16">
                    <a:moveTo>
                      <a:pt x="38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2" y="1"/>
                      <a:pt x="11" y="0"/>
                      <a:pt x="11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1" y="15"/>
                      <a:pt x="1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6"/>
                      <a:pt x="11" y="16"/>
                      <a:pt x="11" y="16"/>
                    </a:cubicBezTo>
                    <a:cubicBezTo>
                      <a:pt x="12" y="15"/>
                      <a:pt x="12" y="15"/>
                      <a:pt x="12" y="14"/>
                    </a:cubicBezTo>
                    <a:cubicBezTo>
                      <a:pt x="12" y="14"/>
                      <a:pt x="12" y="13"/>
                      <a:pt x="12" y="13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38" y="10"/>
                      <a:pt x="38" y="10"/>
                      <a:pt x="38" y="10"/>
                    </a:cubicBezTo>
                    <a:lnTo>
                      <a:pt x="38" y="0"/>
                    </a:lnTo>
                    <a:close/>
                    <a:moveTo>
                      <a:pt x="3" y="3"/>
                    </a:moveTo>
                    <a:cubicBezTo>
                      <a:pt x="9" y="3"/>
                      <a:pt x="9" y="3"/>
                      <a:pt x="9" y="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3" y="13"/>
                      <a:pt x="3" y="13"/>
                      <a:pt x="3" y="13"/>
                    </a:cubicBez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5" name="组合 224"/>
          <p:cNvGrpSpPr/>
          <p:nvPr/>
        </p:nvGrpSpPr>
        <p:grpSpPr>
          <a:xfrm>
            <a:off x="6258397" y="3965953"/>
            <a:ext cx="1503504" cy="1568299"/>
            <a:chOff x="7782468" y="5080849"/>
            <a:chExt cx="1908963" cy="1991952"/>
          </a:xfrm>
        </p:grpSpPr>
        <p:sp>
          <p:nvSpPr>
            <p:cNvPr id="226" name="任意多边形 225"/>
            <p:cNvSpPr/>
            <p:nvPr/>
          </p:nvSpPr>
          <p:spPr>
            <a:xfrm rot="2760000">
              <a:off x="7945408" y="5326779"/>
              <a:ext cx="1791679" cy="1700366"/>
            </a:xfrm>
            <a:custGeom>
              <a:avLst/>
              <a:gdLst>
                <a:gd name="connsiteX0" fmla="*/ 0 w 1042479"/>
                <a:gd name="connsiteY0" fmla="*/ 6252 h 1700366"/>
                <a:gd name="connsiteX1" fmla="*/ 15895 w 1042479"/>
                <a:gd name="connsiteY1" fmla="*/ 4389 h 1700366"/>
                <a:gd name="connsiteX2" fmla="*/ 129095 w 1042479"/>
                <a:gd name="connsiteY2" fmla="*/ 0 h 1700366"/>
                <a:gd name="connsiteX3" fmla="*/ 717656 w 1042479"/>
                <a:gd name="connsiteY3" fmla="*/ 0 h 1700366"/>
                <a:gd name="connsiteX4" fmla="*/ 940785 w 1042479"/>
                <a:gd name="connsiteY4" fmla="*/ 17273 h 1700366"/>
                <a:gd name="connsiteX5" fmla="*/ 1014005 w 1042479"/>
                <a:gd name="connsiteY5" fmla="*/ 31730 h 1700366"/>
                <a:gd name="connsiteX6" fmla="*/ 1042479 w 1042479"/>
                <a:gd name="connsiteY6" fmla="*/ 1663014 h 1700366"/>
                <a:gd name="connsiteX7" fmla="*/ 940785 w 1042479"/>
                <a:gd name="connsiteY7" fmla="*/ 1683093 h 1700366"/>
                <a:gd name="connsiteX8" fmla="*/ 717655 w 1042479"/>
                <a:gd name="connsiteY8" fmla="*/ 1700366 h 1700366"/>
                <a:gd name="connsiteX9" fmla="*/ 129095 w 1042479"/>
                <a:gd name="connsiteY9" fmla="*/ 1700366 h 1700366"/>
                <a:gd name="connsiteX10" fmla="*/ 38428 w 1042479"/>
                <a:gd name="connsiteY10" fmla="*/ 1696850 h 17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2479" h="1700366">
                  <a:moveTo>
                    <a:pt x="0" y="6252"/>
                  </a:moveTo>
                  <a:lnTo>
                    <a:pt x="15895" y="4389"/>
                  </a:lnTo>
                  <a:cubicBezTo>
                    <a:pt x="53114" y="1487"/>
                    <a:pt x="90879" y="0"/>
                    <a:pt x="129095" y="0"/>
                  </a:cubicBezTo>
                  <a:lnTo>
                    <a:pt x="717656" y="0"/>
                  </a:lnTo>
                  <a:cubicBezTo>
                    <a:pt x="794088" y="0"/>
                    <a:pt x="868712" y="5948"/>
                    <a:pt x="940785" y="17273"/>
                  </a:cubicBezTo>
                  <a:lnTo>
                    <a:pt x="1014005" y="31730"/>
                  </a:lnTo>
                  <a:lnTo>
                    <a:pt x="1042479" y="1663014"/>
                  </a:lnTo>
                  <a:lnTo>
                    <a:pt x="940785" y="1683093"/>
                  </a:lnTo>
                  <a:cubicBezTo>
                    <a:pt x="868712" y="1694418"/>
                    <a:pt x="794088" y="1700366"/>
                    <a:pt x="717655" y="1700366"/>
                  </a:cubicBezTo>
                  <a:lnTo>
                    <a:pt x="129095" y="1700366"/>
                  </a:lnTo>
                  <a:lnTo>
                    <a:pt x="38428" y="169685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rgbClr val="EBEBEB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96">
                <a:solidFill>
                  <a:prstClr val="white"/>
                </a:solidFill>
              </a:endParaRPr>
            </a:p>
          </p:txBody>
        </p:sp>
        <p:sp>
          <p:nvSpPr>
            <p:cNvPr id="227" name="圆角矩形 226"/>
            <p:cNvSpPr/>
            <p:nvPr/>
          </p:nvSpPr>
          <p:spPr>
            <a:xfrm>
              <a:off x="7782468" y="5080849"/>
              <a:ext cx="1108128" cy="1108128"/>
            </a:xfrm>
            <a:prstGeom prst="roundRect">
              <a:avLst>
                <a:gd name="adj" fmla="val 9103"/>
              </a:avLst>
            </a:prstGeom>
            <a:solidFill>
              <a:srgbClr val="FAC14D"/>
            </a:solidFill>
            <a:ln w="22225">
              <a:noFill/>
            </a:ln>
            <a:effectLst>
              <a:outerShdw blurRad="266700" dist="762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solidFill>
                  <a:prstClr val="white"/>
                </a:solidFill>
              </a:endParaRPr>
            </a:p>
          </p:txBody>
        </p:sp>
        <p:grpSp>
          <p:nvGrpSpPr>
            <p:cNvPr id="228" name="Group 68"/>
            <p:cNvGrpSpPr>
              <a:grpSpLocks noChangeAspect="1"/>
            </p:cNvGrpSpPr>
            <p:nvPr/>
          </p:nvGrpSpPr>
          <p:grpSpPr bwMode="auto">
            <a:xfrm>
              <a:off x="8066766" y="5374992"/>
              <a:ext cx="539531" cy="519841"/>
              <a:chOff x="3770" y="2095"/>
              <a:chExt cx="137" cy="132"/>
            </a:xfrm>
            <a:solidFill>
              <a:schemeClr val="bg1"/>
            </a:solidFill>
            <a:effectLst/>
          </p:grpSpPr>
          <p:sp>
            <p:nvSpPr>
              <p:cNvPr id="229" name="Freeform 69"/>
              <p:cNvSpPr>
                <a:spLocks/>
              </p:cNvSpPr>
              <p:nvPr/>
            </p:nvSpPr>
            <p:spPr bwMode="auto">
              <a:xfrm>
                <a:off x="3770" y="2190"/>
                <a:ext cx="137" cy="37"/>
              </a:xfrm>
              <a:custGeom>
                <a:avLst/>
                <a:gdLst>
                  <a:gd name="T0" fmla="*/ 52 w 55"/>
                  <a:gd name="T1" fmla="*/ 6 h 15"/>
                  <a:gd name="T2" fmla="*/ 38 w 55"/>
                  <a:gd name="T3" fmla="*/ 6 h 15"/>
                  <a:gd name="T4" fmla="*/ 37 w 55"/>
                  <a:gd name="T5" fmla="*/ 6 h 15"/>
                  <a:gd name="T6" fmla="*/ 37 w 55"/>
                  <a:gd name="T7" fmla="*/ 3 h 15"/>
                  <a:gd name="T8" fmla="*/ 37 w 55"/>
                  <a:gd name="T9" fmla="*/ 1 h 15"/>
                  <a:gd name="T10" fmla="*/ 35 w 55"/>
                  <a:gd name="T11" fmla="*/ 0 h 15"/>
                  <a:gd name="T12" fmla="*/ 20 w 55"/>
                  <a:gd name="T13" fmla="*/ 0 h 15"/>
                  <a:gd name="T14" fmla="*/ 18 w 55"/>
                  <a:gd name="T15" fmla="*/ 3 h 15"/>
                  <a:gd name="T16" fmla="*/ 18 w 55"/>
                  <a:gd name="T17" fmla="*/ 6 h 15"/>
                  <a:gd name="T18" fmla="*/ 18 w 55"/>
                  <a:gd name="T19" fmla="*/ 6 h 15"/>
                  <a:gd name="T20" fmla="*/ 3 w 55"/>
                  <a:gd name="T21" fmla="*/ 6 h 15"/>
                  <a:gd name="T22" fmla="*/ 0 w 55"/>
                  <a:gd name="T23" fmla="*/ 8 h 15"/>
                  <a:gd name="T24" fmla="*/ 0 w 55"/>
                  <a:gd name="T25" fmla="*/ 14 h 15"/>
                  <a:gd name="T26" fmla="*/ 1 w 55"/>
                  <a:gd name="T27" fmla="*/ 15 h 15"/>
                  <a:gd name="T28" fmla="*/ 2 w 55"/>
                  <a:gd name="T29" fmla="*/ 14 h 15"/>
                  <a:gd name="T30" fmla="*/ 2 w 55"/>
                  <a:gd name="T31" fmla="*/ 8 h 15"/>
                  <a:gd name="T32" fmla="*/ 3 w 55"/>
                  <a:gd name="T33" fmla="*/ 8 h 15"/>
                  <a:gd name="T34" fmla="*/ 18 w 55"/>
                  <a:gd name="T35" fmla="*/ 8 h 15"/>
                  <a:gd name="T36" fmla="*/ 18 w 55"/>
                  <a:gd name="T37" fmla="*/ 8 h 15"/>
                  <a:gd name="T38" fmla="*/ 18 w 55"/>
                  <a:gd name="T39" fmla="*/ 9 h 15"/>
                  <a:gd name="T40" fmla="*/ 19 w 55"/>
                  <a:gd name="T41" fmla="*/ 9 h 15"/>
                  <a:gd name="T42" fmla="*/ 20 w 55"/>
                  <a:gd name="T43" fmla="*/ 9 h 15"/>
                  <a:gd name="T44" fmla="*/ 20 w 55"/>
                  <a:gd name="T45" fmla="*/ 8 h 15"/>
                  <a:gd name="T46" fmla="*/ 20 w 55"/>
                  <a:gd name="T47" fmla="*/ 3 h 15"/>
                  <a:gd name="T48" fmla="*/ 20 w 55"/>
                  <a:gd name="T49" fmla="*/ 2 h 15"/>
                  <a:gd name="T50" fmla="*/ 35 w 55"/>
                  <a:gd name="T51" fmla="*/ 2 h 15"/>
                  <a:gd name="T52" fmla="*/ 35 w 55"/>
                  <a:gd name="T53" fmla="*/ 3 h 15"/>
                  <a:gd name="T54" fmla="*/ 35 w 55"/>
                  <a:gd name="T55" fmla="*/ 8 h 15"/>
                  <a:gd name="T56" fmla="*/ 36 w 55"/>
                  <a:gd name="T57" fmla="*/ 9 h 15"/>
                  <a:gd name="T58" fmla="*/ 36 w 55"/>
                  <a:gd name="T59" fmla="*/ 9 h 15"/>
                  <a:gd name="T60" fmla="*/ 37 w 55"/>
                  <a:gd name="T61" fmla="*/ 9 h 15"/>
                  <a:gd name="T62" fmla="*/ 37 w 55"/>
                  <a:gd name="T63" fmla="*/ 8 h 15"/>
                  <a:gd name="T64" fmla="*/ 38 w 55"/>
                  <a:gd name="T65" fmla="*/ 8 h 15"/>
                  <a:gd name="T66" fmla="*/ 52 w 55"/>
                  <a:gd name="T67" fmla="*/ 8 h 15"/>
                  <a:gd name="T68" fmla="*/ 53 w 55"/>
                  <a:gd name="T69" fmla="*/ 8 h 15"/>
                  <a:gd name="T70" fmla="*/ 53 w 55"/>
                  <a:gd name="T71" fmla="*/ 14 h 15"/>
                  <a:gd name="T72" fmla="*/ 54 w 55"/>
                  <a:gd name="T73" fmla="*/ 15 h 15"/>
                  <a:gd name="T74" fmla="*/ 55 w 55"/>
                  <a:gd name="T75" fmla="*/ 14 h 15"/>
                  <a:gd name="T76" fmla="*/ 55 w 55"/>
                  <a:gd name="T77" fmla="*/ 8 h 15"/>
                  <a:gd name="T78" fmla="*/ 52 w 55"/>
                  <a:gd name="T79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5" h="15">
                    <a:moveTo>
                      <a:pt x="52" y="6"/>
                    </a:move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7" y="6"/>
                      <a:pt x="37" y="6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2"/>
                      <a:pt x="37" y="1"/>
                      <a:pt x="37" y="1"/>
                    </a:cubicBezTo>
                    <a:cubicBezTo>
                      <a:pt x="36" y="0"/>
                      <a:pt x="36" y="0"/>
                      <a:pt x="35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8" y="1"/>
                      <a:pt x="18" y="3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0" y="7"/>
                      <a:pt x="0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1" y="15"/>
                      <a:pt x="1" y="15"/>
                    </a:cubicBezTo>
                    <a:cubicBezTo>
                      <a:pt x="2" y="15"/>
                      <a:pt x="2" y="14"/>
                      <a:pt x="2" y="14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3" y="8"/>
                      <a:pt x="3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9" y="9"/>
                      <a:pt x="19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2"/>
                      <a:pt x="35" y="2"/>
                      <a:pt x="35" y="3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5" y="8"/>
                      <a:pt x="35" y="8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8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5"/>
                      <a:pt x="54" y="15"/>
                    </a:cubicBezTo>
                    <a:cubicBezTo>
                      <a:pt x="54" y="15"/>
                      <a:pt x="55" y="14"/>
                      <a:pt x="55" y="14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5" y="7"/>
                      <a:pt x="54" y="6"/>
                      <a:pt x="5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70"/>
              <p:cNvSpPr>
                <a:spLocks/>
              </p:cNvSpPr>
              <p:nvPr/>
            </p:nvSpPr>
            <p:spPr bwMode="auto">
              <a:xfrm>
                <a:off x="3820" y="2118"/>
                <a:ext cx="37" cy="69"/>
              </a:xfrm>
              <a:custGeom>
                <a:avLst/>
                <a:gdLst>
                  <a:gd name="T0" fmla="*/ 2 w 15"/>
                  <a:gd name="T1" fmla="*/ 14 h 28"/>
                  <a:gd name="T2" fmla="*/ 3 w 15"/>
                  <a:gd name="T3" fmla="*/ 13 h 28"/>
                  <a:gd name="T4" fmla="*/ 3 w 15"/>
                  <a:gd name="T5" fmla="*/ 8 h 28"/>
                  <a:gd name="T6" fmla="*/ 4 w 15"/>
                  <a:gd name="T7" fmla="*/ 4 h 28"/>
                  <a:gd name="T8" fmla="*/ 4 w 15"/>
                  <a:gd name="T9" fmla="*/ 4 h 28"/>
                  <a:gd name="T10" fmla="*/ 4 w 15"/>
                  <a:gd name="T11" fmla="*/ 12 h 28"/>
                  <a:gd name="T12" fmla="*/ 4 w 15"/>
                  <a:gd name="T13" fmla="*/ 13 h 28"/>
                  <a:gd name="T14" fmla="*/ 4 w 15"/>
                  <a:gd name="T15" fmla="*/ 26 h 28"/>
                  <a:gd name="T16" fmla="*/ 5 w 15"/>
                  <a:gd name="T17" fmla="*/ 28 h 28"/>
                  <a:gd name="T18" fmla="*/ 5 w 15"/>
                  <a:gd name="T19" fmla="*/ 28 h 28"/>
                  <a:gd name="T20" fmla="*/ 5 w 15"/>
                  <a:gd name="T21" fmla="*/ 28 h 28"/>
                  <a:gd name="T22" fmla="*/ 7 w 15"/>
                  <a:gd name="T23" fmla="*/ 26 h 28"/>
                  <a:gd name="T24" fmla="*/ 7 w 15"/>
                  <a:gd name="T25" fmla="*/ 14 h 28"/>
                  <a:gd name="T26" fmla="*/ 8 w 15"/>
                  <a:gd name="T27" fmla="*/ 14 h 28"/>
                  <a:gd name="T28" fmla="*/ 8 w 15"/>
                  <a:gd name="T29" fmla="*/ 26 h 28"/>
                  <a:gd name="T30" fmla="*/ 10 w 15"/>
                  <a:gd name="T31" fmla="*/ 28 h 28"/>
                  <a:gd name="T32" fmla="*/ 10 w 15"/>
                  <a:gd name="T33" fmla="*/ 28 h 28"/>
                  <a:gd name="T34" fmla="*/ 10 w 15"/>
                  <a:gd name="T35" fmla="*/ 28 h 28"/>
                  <a:gd name="T36" fmla="*/ 12 w 15"/>
                  <a:gd name="T37" fmla="*/ 26 h 28"/>
                  <a:gd name="T38" fmla="*/ 12 w 15"/>
                  <a:gd name="T39" fmla="*/ 13 h 28"/>
                  <a:gd name="T40" fmla="*/ 12 w 15"/>
                  <a:gd name="T41" fmla="*/ 12 h 28"/>
                  <a:gd name="T42" fmla="*/ 12 w 15"/>
                  <a:gd name="T43" fmla="*/ 4 h 28"/>
                  <a:gd name="T44" fmla="*/ 12 w 15"/>
                  <a:gd name="T45" fmla="*/ 4 h 28"/>
                  <a:gd name="T46" fmla="*/ 12 w 15"/>
                  <a:gd name="T47" fmla="*/ 8 h 28"/>
                  <a:gd name="T48" fmla="*/ 12 w 15"/>
                  <a:gd name="T49" fmla="*/ 13 h 28"/>
                  <a:gd name="T50" fmla="*/ 14 w 15"/>
                  <a:gd name="T51" fmla="*/ 14 h 28"/>
                  <a:gd name="T52" fmla="*/ 15 w 15"/>
                  <a:gd name="T53" fmla="*/ 13 h 28"/>
                  <a:gd name="T54" fmla="*/ 15 w 15"/>
                  <a:gd name="T55" fmla="*/ 8 h 28"/>
                  <a:gd name="T56" fmla="*/ 13 w 15"/>
                  <a:gd name="T57" fmla="*/ 1 h 28"/>
                  <a:gd name="T58" fmla="*/ 10 w 15"/>
                  <a:gd name="T59" fmla="*/ 0 h 28"/>
                  <a:gd name="T60" fmla="*/ 10 w 15"/>
                  <a:gd name="T61" fmla="*/ 0 h 28"/>
                  <a:gd name="T62" fmla="*/ 10 w 15"/>
                  <a:gd name="T63" fmla="*/ 0 h 28"/>
                  <a:gd name="T64" fmla="*/ 10 w 15"/>
                  <a:gd name="T65" fmla="*/ 0 h 28"/>
                  <a:gd name="T66" fmla="*/ 8 w 15"/>
                  <a:gd name="T67" fmla="*/ 4 h 28"/>
                  <a:gd name="T68" fmla="*/ 8 w 15"/>
                  <a:gd name="T69" fmla="*/ 1 h 28"/>
                  <a:gd name="T70" fmla="*/ 8 w 15"/>
                  <a:gd name="T71" fmla="*/ 1 h 28"/>
                  <a:gd name="T72" fmla="*/ 8 w 15"/>
                  <a:gd name="T73" fmla="*/ 0 h 28"/>
                  <a:gd name="T74" fmla="*/ 8 w 15"/>
                  <a:gd name="T75" fmla="*/ 0 h 28"/>
                  <a:gd name="T76" fmla="*/ 7 w 15"/>
                  <a:gd name="T77" fmla="*/ 0 h 28"/>
                  <a:gd name="T78" fmla="*/ 7 w 15"/>
                  <a:gd name="T79" fmla="*/ 0 h 28"/>
                  <a:gd name="T80" fmla="*/ 7 w 15"/>
                  <a:gd name="T81" fmla="*/ 1 h 28"/>
                  <a:gd name="T82" fmla="*/ 7 w 15"/>
                  <a:gd name="T83" fmla="*/ 1 h 28"/>
                  <a:gd name="T84" fmla="*/ 7 w 15"/>
                  <a:gd name="T85" fmla="*/ 4 h 28"/>
                  <a:gd name="T86" fmla="*/ 6 w 15"/>
                  <a:gd name="T87" fmla="*/ 0 h 28"/>
                  <a:gd name="T88" fmla="*/ 6 w 15"/>
                  <a:gd name="T89" fmla="*/ 0 h 28"/>
                  <a:gd name="T90" fmla="*/ 6 w 15"/>
                  <a:gd name="T91" fmla="*/ 0 h 28"/>
                  <a:gd name="T92" fmla="*/ 5 w 15"/>
                  <a:gd name="T93" fmla="*/ 0 h 28"/>
                  <a:gd name="T94" fmla="*/ 2 w 15"/>
                  <a:gd name="T95" fmla="*/ 1 h 28"/>
                  <a:gd name="T96" fmla="*/ 0 w 15"/>
                  <a:gd name="T97" fmla="*/ 8 h 28"/>
                  <a:gd name="T98" fmla="*/ 0 w 15"/>
                  <a:gd name="T99" fmla="*/ 13 h 28"/>
                  <a:gd name="T100" fmla="*/ 2 w 15"/>
                  <a:gd name="T101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" h="28">
                    <a:moveTo>
                      <a:pt x="2" y="14"/>
                    </a:moveTo>
                    <a:cubicBezTo>
                      <a:pt x="3" y="14"/>
                      <a:pt x="3" y="14"/>
                      <a:pt x="3" y="13"/>
                    </a:cubicBezTo>
                    <a:cubicBezTo>
                      <a:pt x="3" y="13"/>
                      <a:pt x="3" y="10"/>
                      <a:pt x="3" y="8"/>
                    </a:cubicBezTo>
                    <a:cubicBezTo>
                      <a:pt x="3" y="7"/>
                      <a:pt x="3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4" y="28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6" y="28"/>
                      <a:pt x="7" y="27"/>
                      <a:pt x="7" y="2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7"/>
                      <a:pt x="9" y="28"/>
                      <a:pt x="10" y="2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1" y="28"/>
                      <a:pt x="12" y="27"/>
                      <a:pt x="12" y="26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2"/>
                      <a:pt x="12" y="1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7"/>
                      <a:pt x="12" y="8"/>
                    </a:cubicBezTo>
                    <a:cubicBezTo>
                      <a:pt x="13" y="10"/>
                      <a:pt x="12" y="13"/>
                      <a:pt x="12" y="13"/>
                    </a:cubicBezTo>
                    <a:cubicBezTo>
                      <a:pt x="12" y="14"/>
                      <a:pt x="13" y="14"/>
                      <a:pt x="14" y="14"/>
                    </a:cubicBezTo>
                    <a:cubicBezTo>
                      <a:pt x="15" y="14"/>
                      <a:pt x="15" y="14"/>
                      <a:pt x="15" y="13"/>
                    </a:cubicBezTo>
                    <a:cubicBezTo>
                      <a:pt x="15" y="13"/>
                      <a:pt x="15" y="10"/>
                      <a:pt x="15" y="8"/>
                    </a:cubicBezTo>
                    <a:cubicBezTo>
                      <a:pt x="15" y="3"/>
                      <a:pt x="13" y="1"/>
                      <a:pt x="13" y="1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9" y="2"/>
                      <a:pt x="8" y="4"/>
                    </a:cubicBezTo>
                    <a:cubicBezTo>
                      <a:pt x="8" y="3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3"/>
                      <a:pt x="7" y="4"/>
                    </a:cubicBezTo>
                    <a:cubicBezTo>
                      <a:pt x="6" y="2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2" y="1"/>
                      <a:pt x="1" y="3"/>
                      <a:pt x="0" y="8"/>
                    </a:cubicBezTo>
                    <a:cubicBezTo>
                      <a:pt x="0" y="10"/>
                      <a:pt x="0" y="13"/>
                      <a:pt x="0" y="13"/>
                    </a:cubicBezTo>
                    <a:cubicBezTo>
                      <a:pt x="1" y="14"/>
                      <a:pt x="1" y="14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71"/>
              <p:cNvSpPr>
                <a:spLocks/>
              </p:cNvSpPr>
              <p:nvPr/>
            </p:nvSpPr>
            <p:spPr bwMode="auto">
              <a:xfrm>
                <a:off x="3830" y="2095"/>
                <a:ext cx="17" cy="20"/>
              </a:xfrm>
              <a:custGeom>
                <a:avLst/>
                <a:gdLst>
                  <a:gd name="T0" fmla="*/ 1 w 7"/>
                  <a:gd name="T1" fmla="*/ 5 h 8"/>
                  <a:gd name="T2" fmla="*/ 4 w 7"/>
                  <a:gd name="T3" fmla="*/ 8 h 8"/>
                  <a:gd name="T4" fmla="*/ 7 w 7"/>
                  <a:gd name="T5" fmla="*/ 5 h 8"/>
                  <a:gd name="T6" fmla="*/ 7 w 7"/>
                  <a:gd name="T7" fmla="*/ 4 h 8"/>
                  <a:gd name="T8" fmla="*/ 7 w 7"/>
                  <a:gd name="T9" fmla="*/ 4 h 8"/>
                  <a:gd name="T10" fmla="*/ 4 w 7"/>
                  <a:gd name="T11" fmla="*/ 0 h 8"/>
                  <a:gd name="T12" fmla="*/ 1 w 7"/>
                  <a:gd name="T13" fmla="*/ 4 h 8"/>
                  <a:gd name="T14" fmla="*/ 0 w 7"/>
                  <a:gd name="T15" fmla="*/ 4 h 8"/>
                  <a:gd name="T16" fmla="*/ 1 w 7"/>
                  <a:gd name="T1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8">
                    <a:moveTo>
                      <a:pt x="1" y="5"/>
                    </a:moveTo>
                    <a:cubicBezTo>
                      <a:pt x="1" y="7"/>
                      <a:pt x="2" y="8"/>
                      <a:pt x="4" y="8"/>
                    </a:cubicBezTo>
                    <a:cubicBezTo>
                      <a:pt x="5" y="8"/>
                      <a:pt x="6" y="7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5" y="0"/>
                      <a:pt x="4" y="0"/>
                    </a:cubicBezTo>
                    <a:cubicBezTo>
                      <a:pt x="2" y="0"/>
                      <a:pt x="1" y="2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72"/>
              <p:cNvSpPr>
                <a:spLocks/>
              </p:cNvSpPr>
              <p:nvPr/>
            </p:nvSpPr>
            <p:spPr bwMode="auto">
              <a:xfrm>
                <a:off x="3867" y="2135"/>
                <a:ext cx="35" cy="65"/>
              </a:xfrm>
              <a:custGeom>
                <a:avLst/>
                <a:gdLst>
                  <a:gd name="T0" fmla="*/ 1 w 14"/>
                  <a:gd name="T1" fmla="*/ 13 h 26"/>
                  <a:gd name="T2" fmla="*/ 2 w 14"/>
                  <a:gd name="T3" fmla="*/ 12 h 26"/>
                  <a:gd name="T4" fmla="*/ 2 w 14"/>
                  <a:gd name="T5" fmla="*/ 8 h 26"/>
                  <a:gd name="T6" fmla="*/ 3 w 14"/>
                  <a:gd name="T7" fmla="*/ 4 h 26"/>
                  <a:gd name="T8" fmla="*/ 3 w 14"/>
                  <a:gd name="T9" fmla="*/ 4 h 26"/>
                  <a:gd name="T10" fmla="*/ 3 w 14"/>
                  <a:gd name="T11" fmla="*/ 11 h 26"/>
                  <a:gd name="T12" fmla="*/ 3 w 14"/>
                  <a:gd name="T13" fmla="*/ 12 h 26"/>
                  <a:gd name="T14" fmla="*/ 3 w 14"/>
                  <a:gd name="T15" fmla="*/ 24 h 26"/>
                  <a:gd name="T16" fmla="*/ 5 w 14"/>
                  <a:gd name="T17" fmla="*/ 26 h 26"/>
                  <a:gd name="T18" fmla="*/ 5 w 14"/>
                  <a:gd name="T19" fmla="*/ 26 h 26"/>
                  <a:gd name="T20" fmla="*/ 5 w 14"/>
                  <a:gd name="T21" fmla="*/ 26 h 26"/>
                  <a:gd name="T22" fmla="*/ 6 w 14"/>
                  <a:gd name="T23" fmla="*/ 24 h 26"/>
                  <a:gd name="T24" fmla="*/ 6 w 14"/>
                  <a:gd name="T25" fmla="*/ 13 h 26"/>
                  <a:gd name="T26" fmla="*/ 7 w 14"/>
                  <a:gd name="T27" fmla="*/ 13 h 26"/>
                  <a:gd name="T28" fmla="*/ 7 w 14"/>
                  <a:gd name="T29" fmla="*/ 24 h 26"/>
                  <a:gd name="T30" fmla="*/ 9 w 14"/>
                  <a:gd name="T31" fmla="*/ 26 h 26"/>
                  <a:gd name="T32" fmla="*/ 9 w 14"/>
                  <a:gd name="T33" fmla="*/ 26 h 26"/>
                  <a:gd name="T34" fmla="*/ 9 w 14"/>
                  <a:gd name="T35" fmla="*/ 26 h 26"/>
                  <a:gd name="T36" fmla="*/ 10 w 14"/>
                  <a:gd name="T37" fmla="*/ 24 h 26"/>
                  <a:gd name="T38" fmla="*/ 10 w 14"/>
                  <a:gd name="T39" fmla="*/ 12 h 26"/>
                  <a:gd name="T40" fmla="*/ 10 w 14"/>
                  <a:gd name="T41" fmla="*/ 11 h 26"/>
                  <a:gd name="T42" fmla="*/ 10 w 14"/>
                  <a:gd name="T43" fmla="*/ 4 h 26"/>
                  <a:gd name="T44" fmla="*/ 10 w 14"/>
                  <a:gd name="T45" fmla="*/ 4 h 26"/>
                  <a:gd name="T46" fmla="*/ 11 w 14"/>
                  <a:gd name="T47" fmla="*/ 8 h 26"/>
                  <a:gd name="T48" fmla="*/ 11 w 14"/>
                  <a:gd name="T49" fmla="*/ 12 h 26"/>
                  <a:gd name="T50" fmla="*/ 12 w 14"/>
                  <a:gd name="T51" fmla="*/ 13 h 26"/>
                  <a:gd name="T52" fmla="*/ 13 w 14"/>
                  <a:gd name="T53" fmla="*/ 12 h 26"/>
                  <a:gd name="T54" fmla="*/ 13 w 14"/>
                  <a:gd name="T55" fmla="*/ 7 h 26"/>
                  <a:gd name="T56" fmla="*/ 12 w 14"/>
                  <a:gd name="T57" fmla="*/ 1 h 26"/>
                  <a:gd name="T58" fmla="*/ 9 w 14"/>
                  <a:gd name="T59" fmla="*/ 0 h 26"/>
                  <a:gd name="T60" fmla="*/ 8 w 14"/>
                  <a:gd name="T61" fmla="*/ 0 h 26"/>
                  <a:gd name="T62" fmla="*/ 8 w 14"/>
                  <a:gd name="T63" fmla="*/ 0 h 26"/>
                  <a:gd name="T64" fmla="*/ 8 w 14"/>
                  <a:gd name="T65" fmla="*/ 0 h 26"/>
                  <a:gd name="T66" fmla="*/ 7 w 14"/>
                  <a:gd name="T67" fmla="*/ 3 h 26"/>
                  <a:gd name="T68" fmla="*/ 7 w 14"/>
                  <a:gd name="T69" fmla="*/ 1 h 26"/>
                  <a:gd name="T70" fmla="*/ 7 w 14"/>
                  <a:gd name="T71" fmla="*/ 0 h 26"/>
                  <a:gd name="T72" fmla="*/ 7 w 14"/>
                  <a:gd name="T73" fmla="*/ 0 h 26"/>
                  <a:gd name="T74" fmla="*/ 7 w 14"/>
                  <a:gd name="T75" fmla="*/ 0 h 26"/>
                  <a:gd name="T76" fmla="*/ 6 w 14"/>
                  <a:gd name="T77" fmla="*/ 0 h 26"/>
                  <a:gd name="T78" fmla="*/ 6 w 14"/>
                  <a:gd name="T79" fmla="*/ 0 h 26"/>
                  <a:gd name="T80" fmla="*/ 6 w 14"/>
                  <a:gd name="T81" fmla="*/ 0 h 26"/>
                  <a:gd name="T82" fmla="*/ 6 w 14"/>
                  <a:gd name="T83" fmla="*/ 1 h 26"/>
                  <a:gd name="T84" fmla="*/ 6 w 14"/>
                  <a:gd name="T85" fmla="*/ 3 h 26"/>
                  <a:gd name="T86" fmla="*/ 5 w 14"/>
                  <a:gd name="T87" fmla="*/ 0 h 26"/>
                  <a:gd name="T88" fmla="*/ 5 w 14"/>
                  <a:gd name="T89" fmla="*/ 0 h 26"/>
                  <a:gd name="T90" fmla="*/ 5 w 14"/>
                  <a:gd name="T91" fmla="*/ 0 h 26"/>
                  <a:gd name="T92" fmla="*/ 4 w 14"/>
                  <a:gd name="T93" fmla="*/ 0 h 26"/>
                  <a:gd name="T94" fmla="*/ 1 w 14"/>
                  <a:gd name="T95" fmla="*/ 1 h 26"/>
                  <a:gd name="T96" fmla="*/ 0 w 14"/>
                  <a:gd name="T97" fmla="*/ 7 h 26"/>
                  <a:gd name="T98" fmla="*/ 0 w 14"/>
                  <a:gd name="T99" fmla="*/ 12 h 26"/>
                  <a:gd name="T100" fmla="*/ 1 w 14"/>
                  <a:gd name="T101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26">
                    <a:moveTo>
                      <a:pt x="1" y="13"/>
                    </a:moveTo>
                    <a:cubicBezTo>
                      <a:pt x="2" y="13"/>
                      <a:pt x="2" y="13"/>
                      <a:pt x="2" y="12"/>
                    </a:cubicBezTo>
                    <a:cubicBezTo>
                      <a:pt x="2" y="12"/>
                      <a:pt x="2" y="10"/>
                      <a:pt x="2" y="8"/>
                    </a:cubicBezTo>
                    <a:cubicBezTo>
                      <a:pt x="2" y="6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5"/>
                      <a:pt x="4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6" y="25"/>
                      <a:pt x="6" y="2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5"/>
                      <a:pt x="8" y="26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10" y="26"/>
                      <a:pt x="10" y="25"/>
                      <a:pt x="10" y="24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1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6"/>
                      <a:pt x="11" y="8"/>
                    </a:cubicBezTo>
                    <a:cubicBezTo>
                      <a:pt x="11" y="10"/>
                      <a:pt x="11" y="12"/>
                      <a:pt x="11" y="12"/>
                    </a:cubicBezTo>
                    <a:cubicBezTo>
                      <a:pt x="11" y="13"/>
                      <a:pt x="11" y="13"/>
                      <a:pt x="12" y="13"/>
                    </a:cubicBezTo>
                    <a:cubicBezTo>
                      <a:pt x="13" y="13"/>
                      <a:pt x="13" y="13"/>
                      <a:pt x="13" y="12"/>
                    </a:cubicBezTo>
                    <a:cubicBezTo>
                      <a:pt x="13" y="12"/>
                      <a:pt x="14" y="9"/>
                      <a:pt x="13" y="7"/>
                    </a:cubicBezTo>
                    <a:cubicBezTo>
                      <a:pt x="13" y="3"/>
                      <a:pt x="12" y="1"/>
                      <a:pt x="12" y="1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2"/>
                      <a:pt x="7" y="3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3"/>
                    </a:cubicBezTo>
                    <a:cubicBezTo>
                      <a:pt x="5" y="2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1"/>
                      <a:pt x="0" y="3"/>
                      <a:pt x="0" y="7"/>
                    </a:cubicBezTo>
                    <a:cubicBezTo>
                      <a:pt x="0" y="9"/>
                      <a:pt x="0" y="12"/>
                      <a:pt x="0" y="12"/>
                    </a:cubicBezTo>
                    <a:cubicBezTo>
                      <a:pt x="0" y="13"/>
                      <a:pt x="0" y="13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73"/>
              <p:cNvSpPr>
                <a:spLocks/>
              </p:cNvSpPr>
              <p:nvPr/>
            </p:nvSpPr>
            <p:spPr bwMode="auto">
              <a:xfrm>
                <a:off x="3875" y="2115"/>
                <a:ext cx="17" cy="18"/>
              </a:xfrm>
              <a:custGeom>
                <a:avLst/>
                <a:gdLst>
                  <a:gd name="T0" fmla="*/ 1 w 7"/>
                  <a:gd name="T1" fmla="*/ 5 h 7"/>
                  <a:gd name="T2" fmla="*/ 4 w 7"/>
                  <a:gd name="T3" fmla="*/ 7 h 7"/>
                  <a:gd name="T4" fmla="*/ 6 w 7"/>
                  <a:gd name="T5" fmla="*/ 4 h 7"/>
                  <a:gd name="T6" fmla="*/ 7 w 7"/>
                  <a:gd name="T7" fmla="*/ 3 h 7"/>
                  <a:gd name="T8" fmla="*/ 6 w 7"/>
                  <a:gd name="T9" fmla="*/ 3 h 7"/>
                  <a:gd name="T10" fmla="*/ 4 w 7"/>
                  <a:gd name="T11" fmla="*/ 0 h 7"/>
                  <a:gd name="T12" fmla="*/ 1 w 7"/>
                  <a:gd name="T13" fmla="*/ 3 h 7"/>
                  <a:gd name="T14" fmla="*/ 0 w 7"/>
                  <a:gd name="T15" fmla="*/ 3 h 7"/>
                  <a:gd name="T16" fmla="*/ 1 w 7"/>
                  <a:gd name="T1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1" y="5"/>
                    </a:moveTo>
                    <a:cubicBezTo>
                      <a:pt x="1" y="6"/>
                      <a:pt x="2" y="7"/>
                      <a:pt x="4" y="7"/>
                    </a:cubicBezTo>
                    <a:cubicBezTo>
                      <a:pt x="5" y="7"/>
                      <a:pt x="6" y="6"/>
                      <a:pt x="6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2" y="0"/>
                      <a:pt x="1" y="1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74"/>
              <p:cNvSpPr>
                <a:spLocks/>
              </p:cNvSpPr>
              <p:nvPr/>
            </p:nvSpPr>
            <p:spPr bwMode="auto">
              <a:xfrm>
                <a:off x="3778" y="2135"/>
                <a:ext cx="35" cy="65"/>
              </a:xfrm>
              <a:custGeom>
                <a:avLst/>
                <a:gdLst>
                  <a:gd name="T0" fmla="*/ 1 w 14"/>
                  <a:gd name="T1" fmla="*/ 13 h 26"/>
                  <a:gd name="T2" fmla="*/ 2 w 14"/>
                  <a:gd name="T3" fmla="*/ 12 h 26"/>
                  <a:gd name="T4" fmla="*/ 2 w 14"/>
                  <a:gd name="T5" fmla="*/ 8 h 26"/>
                  <a:gd name="T6" fmla="*/ 3 w 14"/>
                  <a:gd name="T7" fmla="*/ 4 h 26"/>
                  <a:gd name="T8" fmla="*/ 3 w 14"/>
                  <a:gd name="T9" fmla="*/ 4 h 26"/>
                  <a:gd name="T10" fmla="*/ 3 w 14"/>
                  <a:gd name="T11" fmla="*/ 11 h 26"/>
                  <a:gd name="T12" fmla="*/ 3 w 14"/>
                  <a:gd name="T13" fmla="*/ 12 h 26"/>
                  <a:gd name="T14" fmla="*/ 3 w 14"/>
                  <a:gd name="T15" fmla="*/ 24 h 26"/>
                  <a:gd name="T16" fmla="*/ 5 w 14"/>
                  <a:gd name="T17" fmla="*/ 26 h 26"/>
                  <a:gd name="T18" fmla="*/ 5 w 14"/>
                  <a:gd name="T19" fmla="*/ 26 h 26"/>
                  <a:gd name="T20" fmla="*/ 5 w 14"/>
                  <a:gd name="T21" fmla="*/ 26 h 26"/>
                  <a:gd name="T22" fmla="*/ 6 w 14"/>
                  <a:gd name="T23" fmla="*/ 24 h 26"/>
                  <a:gd name="T24" fmla="*/ 6 w 14"/>
                  <a:gd name="T25" fmla="*/ 13 h 26"/>
                  <a:gd name="T26" fmla="*/ 7 w 14"/>
                  <a:gd name="T27" fmla="*/ 13 h 26"/>
                  <a:gd name="T28" fmla="*/ 7 w 14"/>
                  <a:gd name="T29" fmla="*/ 24 h 26"/>
                  <a:gd name="T30" fmla="*/ 9 w 14"/>
                  <a:gd name="T31" fmla="*/ 26 h 26"/>
                  <a:gd name="T32" fmla="*/ 9 w 14"/>
                  <a:gd name="T33" fmla="*/ 26 h 26"/>
                  <a:gd name="T34" fmla="*/ 9 w 14"/>
                  <a:gd name="T35" fmla="*/ 26 h 26"/>
                  <a:gd name="T36" fmla="*/ 10 w 14"/>
                  <a:gd name="T37" fmla="*/ 24 h 26"/>
                  <a:gd name="T38" fmla="*/ 10 w 14"/>
                  <a:gd name="T39" fmla="*/ 12 h 26"/>
                  <a:gd name="T40" fmla="*/ 10 w 14"/>
                  <a:gd name="T41" fmla="*/ 11 h 26"/>
                  <a:gd name="T42" fmla="*/ 10 w 14"/>
                  <a:gd name="T43" fmla="*/ 4 h 26"/>
                  <a:gd name="T44" fmla="*/ 10 w 14"/>
                  <a:gd name="T45" fmla="*/ 4 h 26"/>
                  <a:gd name="T46" fmla="*/ 11 w 14"/>
                  <a:gd name="T47" fmla="*/ 8 h 26"/>
                  <a:gd name="T48" fmla="*/ 11 w 14"/>
                  <a:gd name="T49" fmla="*/ 12 h 26"/>
                  <a:gd name="T50" fmla="*/ 12 w 14"/>
                  <a:gd name="T51" fmla="*/ 13 h 26"/>
                  <a:gd name="T52" fmla="*/ 13 w 14"/>
                  <a:gd name="T53" fmla="*/ 12 h 26"/>
                  <a:gd name="T54" fmla="*/ 14 w 14"/>
                  <a:gd name="T55" fmla="*/ 7 h 26"/>
                  <a:gd name="T56" fmla="*/ 12 w 14"/>
                  <a:gd name="T57" fmla="*/ 1 h 26"/>
                  <a:gd name="T58" fmla="*/ 9 w 14"/>
                  <a:gd name="T59" fmla="*/ 0 h 26"/>
                  <a:gd name="T60" fmla="*/ 9 w 14"/>
                  <a:gd name="T61" fmla="*/ 0 h 26"/>
                  <a:gd name="T62" fmla="*/ 9 w 14"/>
                  <a:gd name="T63" fmla="*/ 0 h 26"/>
                  <a:gd name="T64" fmla="*/ 9 w 14"/>
                  <a:gd name="T65" fmla="*/ 0 h 26"/>
                  <a:gd name="T66" fmla="*/ 7 w 14"/>
                  <a:gd name="T67" fmla="*/ 3 h 26"/>
                  <a:gd name="T68" fmla="*/ 7 w 14"/>
                  <a:gd name="T69" fmla="*/ 1 h 26"/>
                  <a:gd name="T70" fmla="*/ 7 w 14"/>
                  <a:gd name="T71" fmla="*/ 0 h 26"/>
                  <a:gd name="T72" fmla="*/ 7 w 14"/>
                  <a:gd name="T73" fmla="*/ 0 h 26"/>
                  <a:gd name="T74" fmla="*/ 7 w 14"/>
                  <a:gd name="T75" fmla="*/ 0 h 26"/>
                  <a:gd name="T76" fmla="*/ 6 w 14"/>
                  <a:gd name="T77" fmla="*/ 0 h 26"/>
                  <a:gd name="T78" fmla="*/ 6 w 14"/>
                  <a:gd name="T79" fmla="*/ 0 h 26"/>
                  <a:gd name="T80" fmla="*/ 6 w 14"/>
                  <a:gd name="T81" fmla="*/ 0 h 26"/>
                  <a:gd name="T82" fmla="*/ 6 w 14"/>
                  <a:gd name="T83" fmla="*/ 1 h 26"/>
                  <a:gd name="T84" fmla="*/ 6 w 14"/>
                  <a:gd name="T85" fmla="*/ 3 h 26"/>
                  <a:gd name="T86" fmla="*/ 5 w 14"/>
                  <a:gd name="T87" fmla="*/ 0 h 26"/>
                  <a:gd name="T88" fmla="*/ 5 w 14"/>
                  <a:gd name="T89" fmla="*/ 0 h 26"/>
                  <a:gd name="T90" fmla="*/ 5 w 14"/>
                  <a:gd name="T91" fmla="*/ 0 h 26"/>
                  <a:gd name="T92" fmla="*/ 4 w 14"/>
                  <a:gd name="T93" fmla="*/ 0 h 26"/>
                  <a:gd name="T94" fmla="*/ 2 w 14"/>
                  <a:gd name="T95" fmla="*/ 1 h 26"/>
                  <a:gd name="T96" fmla="*/ 0 w 14"/>
                  <a:gd name="T97" fmla="*/ 7 h 26"/>
                  <a:gd name="T98" fmla="*/ 0 w 14"/>
                  <a:gd name="T99" fmla="*/ 12 h 26"/>
                  <a:gd name="T100" fmla="*/ 1 w 14"/>
                  <a:gd name="T101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26">
                    <a:moveTo>
                      <a:pt x="1" y="13"/>
                    </a:moveTo>
                    <a:cubicBezTo>
                      <a:pt x="2" y="13"/>
                      <a:pt x="2" y="13"/>
                      <a:pt x="2" y="12"/>
                    </a:cubicBezTo>
                    <a:cubicBezTo>
                      <a:pt x="2" y="12"/>
                      <a:pt x="2" y="10"/>
                      <a:pt x="2" y="8"/>
                    </a:cubicBezTo>
                    <a:cubicBezTo>
                      <a:pt x="2" y="6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5"/>
                      <a:pt x="4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6" y="26"/>
                      <a:pt x="6" y="25"/>
                      <a:pt x="6" y="2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5"/>
                      <a:pt x="8" y="26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10" y="26"/>
                      <a:pt x="10" y="25"/>
                      <a:pt x="10" y="24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1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6"/>
                      <a:pt x="11" y="8"/>
                    </a:cubicBezTo>
                    <a:cubicBezTo>
                      <a:pt x="11" y="10"/>
                      <a:pt x="11" y="12"/>
                      <a:pt x="11" y="12"/>
                    </a:cubicBezTo>
                    <a:cubicBezTo>
                      <a:pt x="11" y="13"/>
                      <a:pt x="11" y="13"/>
                      <a:pt x="12" y="13"/>
                    </a:cubicBezTo>
                    <a:cubicBezTo>
                      <a:pt x="13" y="13"/>
                      <a:pt x="13" y="13"/>
                      <a:pt x="13" y="12"/>
                    </a:cubicBezTo>
                    <a:cubicBezTo>
                      <a:pt x="13" y="12"/>
                      <a:pt x="14" y="9"/>
                      <a:pt x="14" y="7"/>
                    </a:cubicBezTo>
                    <a:cubicBezTo>
                      <a:pt x="13" y="3"/>
                      <a:pt x="12" y="1"/>
                      <a:pt x="12" y="1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8" y="2"/>
                      <a:pt x="7" y="3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3"/>
                    </a:cubicBezTo>
                    <a:cubicBezTo>
                      <a:pt x="5" y="2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1"/>
                      <a:pt x="0" y="3"/>
                      <a:pt x="0" y="7"/>
                    </a:cubicBezTo>
                    <a:cubicBezTo>
                      <a:pt x="0" y="9"/>
                      <a:pt x="0" y="12"/>
                      <a:pt x="0" y="12"/>
                    </a:cubicBezTo>
                    <a:cubicBezTo>
                      <a:pt x="0" y="13"/>
                      <a:pt x="0" y="13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75"/>
              <p:cNvSpPr>
                <a:spLocks/>
              </p:cNvSpPr>
              <p:nvPr/>
            </p:nvSpPr>
            <p:spPr bwMode="auto">
              <a:xfrm>
                <a:off x="3785" y="2115"/>
                <a:ext cx="18" cy="18"/>
              </a:xfrm>
              <a:custGeom>
                <a:avLst/>
                <a:gdLst>
                  <a:gd name="T0" fmla="*/ 1 w 7"/>
                  <a:gd name="T1" fmla="*/ 5 h 7"/>
                  <a:gd name="T2" fmla="*/ 4 w 7"/>
                  <a:gd name="T3" fmla="*/ 7 h 7"/>
                  <a:gd name="T4" fmla="*/ 6 w 7"/>
                  <a:gd name="T5" fmla="*/ 4 h 7"/>
                  <a:gd name="T6" fmla="*/ 7 w 7"/>
                  <a:gd name="T7" fmla="*/ 3 h 7"/>
                  <a:gd name="T8" fmla="*/ 7 w 7"/>
                  <a:gd name="T9" fmla="*/ 3 h 7"/>
                  <a:gd name="T10" fmla="*/ 4 w 7"/>
                  <a:gd name="T11" fmla="*/ 0 h 7"/>
                  <a:gd name="T12" fmla="*/ 1 w 7"/>
                  <a:gd name="T13" fmla="*/ 3 h 7"/>
                  <a:gd name="T14" fmla="*/ 0 w 7"/>
                  <a:gd name="T15" fmla="*/ 3 h 7"/>
                  <a:gd name="T16" fmla="*/ 1 w 7"/>
                  <a:gd name="T1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1" y="5"/>
                    </a:moveTo>
                    <a:cubicBezTo>
                      <a:pt x="1" y="6"/>
                      <a:pt x="2" y="7"/>
                      <a:pt x="4" y="7"/>
                    </a:cubicBezTo>
                    <a:cubicBezTo>
                      <a:pt x="5" y="7"/>
                      <a:pt x="6" y="6"/>
                      <a:pt x="6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1"/>
                      <a:pt x="5" y="0"/>
                      <a:pt x="4" y="0"/>
                    </a:cubicBezTo>
                    <a:cubicBezTo>
                      <a:pt x="2" y="0"/>
                      <a:pt x="1" y="1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36" name="组合 235"/>
          <p:cNvGrpSpPr/>
          <p:nvPr/>
        </p:nvGrpSpPr>
        <p:grpSpPr>
          <a:xfrm>
            <a:off x="1088225" y="1671203"/>
            <a:ext cx="2001716" cy="1503443"/>
            <a:chOff x="1218024" y="2166207"/>
            <a:chExt cx="2541530" cy="1909576"/>
          </a:xfrm>
        </p:grpSpPr>
        <p:sp>
          <p:nvSpPr>
            <p:cNvPr id="237" name="椭圆 236"/>
            <p:cNvSpPr/>
            <p:nvPr/>
          </p:nvSpPr>
          <p:spPr>
            <a:xfrm flipH="1">
              <a:off x="3666318" y="2166207"/>
              <a:ext cx="93236" cy="932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solidFill>
                  <a:prstClr val="white"/>
                </a:solidFill>
              </a:endParaRPr>
            </a:p>
          </p:txBody>
        </p:sp>
        <p:sp>
          <p:nvSpPr>
            <p:cNvPr id="238" name="任意多边形 237"/>
            <p:cNvSpPr/>
            <p:nvPr/>
          </p:nvSpPr>
          <p:spPr>
            <a:xfrm flipH="1">
              <a:off x="1218024" y="2200543"/>
              <a:ext cx="2494000" cy="1875240"/>
            </a:xfrm>
            <a:custGeom>
              <a:avLst/>
              <a:gdLst>
                <a:gd name="connsiteX0" fmla="*/ 0 w 1390650"/>
                <a:gd name="connsiteY0" fmla="*/ 0 h 2247900"/>
                <a:gd name="connsiteX1" fmla="*/ 0 w 1390650"/>
                <a:gd name="connsiteY1" fmla="*/ 2247900 h 2247900"/>
                <a:gd name="connsiteX2" fmla="*/ 1390650 w 1390650"/>
                <a:gd name="connsiteY2" fmla="*/ 2247900 h 2247900"/>
                <a:gd name="connsiteX0" fmla="*/ 0 w 2414019"/>
                <a:gd name="connsiteY0" fmla="*/ 0 h 2259376"/>
                <a:gd name="connsiteX1" fmla="*/ 0 w 2414019"/>
                <a:gd name="connsiteY1" fmla="*/ 2247900 h 2259376"/>
                <a:gd name="connsiteX2" fmla="*/ 2414019 w 2414019"/>
                <a:gd name="connsiteY2" fmla="*/ 2259376 h 225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4019" h="2259376">
                  <a:moveTo>
                    <a:pt x="0" y="0"/>
                  </a:moveTo>
                  <a:lnTo>
                    <a:pt x="0" y="2247900"/>
                  </a:lnTo>
                  <a:lnTo>
                    <a:pt x="2414019" y="2259376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solidFill>
                  <a:prstClr val="white"/>
                </a:solidFill>
              </a:endParaRPr>
            </a:p>
          </p:txBody>
        </p:sp>
      </p:grpSp>
      <p:grpSp>
        <p:nvGrpSpPr>
          <p:cNvPr id="239" name="组合 238"/>
          <p:cNvGrpSpPr/>
          <p:nvPr/>
        </p:nvGrpSpPr>
        <p:grpSpPr>
          <a:xfrm>
            <a:off x="2195342" y="2684881"/>
            <a:ext cx="2121121" cy="1782584"/>
            <a:chOff x="2623705" y="3453714"/>
            <a:chExt cx="2693136" cy="2264123"/>
          </a:xfrm>
        </p:grpSpPr>
        <p:sp>
          <p:nvSpPr>
            <p:cNvPr id="240" name="椭圆 239"/>
            <p:cNvSpPr/>
            <p:nvPr/>
          </p:nvSpPr>
          <p:spPr>
            <a:xfrm flipH="1">
              <a:off x="5223605" y="3453714"/>
              <a:ext cx="93236" cy="932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solidFill>
                  <a:prstClr val="white"/>
                </a:solidFill>
              </a:endParaRPr>
            </a:p>
          </p:txBody>
        </p:sp>
        <p:sp>
          <p:nvSpPr>
            <p:cNvPr id="241" name="任意多边形 240"/>
            <p:cNvSpPr/>
            <p:nvPr/>
          </p:nvSpPr>
          <p:spPr>
            <a:xfrm flipH="1">
              <a:off x="2623705" y="3488049"/>
              <a:ext cx="2646400" cy="2229788"/>
            </a:xfrm>
            <a:custGeom>
              <a:avLst/>
              <a:gdLst>
                <a:gd name="connsiteX0" fmla="*/ 0 w 1390650"/>
                <a:gd name="connsiteY0" fmla="*/ 0 h 2247900"/>
                <a:gd name="connsiteX1" fmla="*/ 0 w 1390650"/>
                <a:gd name="connsiteY1" fmla="*/ 2247900 h 2247900"/>
                <a:gd name="connsiteX2" fmla="*/ 1390650 w 1390650"/>
                <a:gd name="connsiteY2" fmla="*/ 2247900 h 2247900"/>
                <a:gd name="connsiteX0" fmla="*/ 0 w 2561531"/>
                <a:gd name="connsiteY0" fmla="*/ 0 h 2247900"/>
                <a:gd name="connsiteX1" fmla="*/ 0 w 2561531"/>
                <a:gd name="connsiteY1" fmla="*/ 2247900 h 2247900"/>
                <a:gd name="connsiteX2" fmla="*/ 2561531 w 2561531"/>
                <a:gd name="connsiteY2" fmla="*/ 2247900 h 22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61531" h="2247900">
                  <a:moveTo>
                    <a:pt x="0" y="0"/>
                  </a:moveTo>
                  <a:lnTo>
                    <a:pt x="0" y="2247900"/>
                  </a:lnTo>
                  <a:lnTo>
                    <a:pt x="2561531" y="2247900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solidFill>
                  <a:prstClr val="white"/>
                </a:solidFill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5437454" y="1340862"/>
            <a:ext cx="1919195" cy="1717328"/>
            <a:chOff x="6740136" y="1746629"/>
            <a:chExt cx="2436756" cy="2181239"/>
          </a:xfrm>
        </p:grpSpPr>
        <p:sp>
          <p:nvSpPr>
            <p:cNvPr id="243" name="椭圆 242"/>
            <p:cNvSpPr/>
            <p:nvPr/>
          </p:nvSpPr>
          <p:spPr>
            <a:xfrm flipV="1">
              <a:off x="6740136" y="3834632"/>
              <a:ext cx="93236" cy="932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solidFill>
                  <a:prstClr val="white"/>
                </a:solidFill>
              </a:endParaRPr>
            </a:p>
          </p:txBody>
        </p:sp>
        <p:sp>
          <p:nvSpPr>
            <p:cNvPr id="244" name="任意多边形 243"/>
            <p:cNvSpPr/>
            <p:nvPr/>
          </p:nvSpPr>
          <p:spPr>
            <a:xfrm flipV="1">
              <a:off x="6787667" y="1746629"/>
              <a:ext cx="2389225" cy="2146903"/>
            </a:xfrm>
            <a:custGeom>
              <a:avLst/>
              <a:gdLst>
                <a:gd name="connsiteX0" fmla="*/ 0 w 1390650"/>
                <a:gd name="connsiteY0" fmla="*/ 0 h 2247900"/>
                <a:gd name="connsiteX1" fmla="*/ 0 w 1390650"/>
                <a:gd name="connsiteY1" fmla="*/ 2247900 h 2247900"/>
                <a:gd name="connsiteX2" fmla="*/ 1390650 w 1390650"/>
                <a:gd name="connsiteY2" fmla="*/ 2247900 h 2247900"/>
                <a:gd name="connsiteX0" fmla="*/ 0 w 2266506"/>
                <a:gd name="connsiteY0" fmla="*/ 0 h 2257873"/>
                <a:gd name="connsiteX1" fmla="*/ 0 w 2266506"/>
                <a:gd name="connsiteY1" fmla="*/ 2247900 h 2257873"/>
                <a:gd name="connsiteX2" fmla="*/ 2266506 w 2266506"/>
                <a:gd name="connsiteY2" fmla="*/ 2257873 h 2257873"/>
                <a:gd name="connsiteX0" fmla="*/ 0 w 2275726"/>
                <a:gd name="connsiteY0" fmla="*/ 0 h 2247900"/>
                <a:gd name="connsiteX1" fmla="*/ 0 w 2275726"/>
                <a:gd name="connsiteY1" fmla="*/ 2247900 h 2247900"/>
                <a:gd name="connsiteX2" fmla="*/ 2275726 w 2275726"/>
                <a:gd name="connsiteY2" fmla="*/ 2227954 h 2247900"/>
                <a:gd name="connsiteX0" fmla="*/ 0 w 2284946"/>
                <a:gd name="connsiteY0" fmla="*/ 0 h 2257873"/>
                <a:gd name="connsiteX1" fmla="*/ 0 w 2284946"/>
                <a:gd name="connsiteY1" fmla="*/ 2247900 h 2257873"/>
                <a:gd name="connsiteX2" fmla="*/ 2284946 w 2284946"/>
                <a:gd name="connsiteY2" fmla="*/ 2257873 h 2257873"/>
                <a:gd name="connsiteX0" fmla="*/ 0 w 2312605"/>
                <a:gd name="connsiteY0" fmla="*/ 0 h 2247900"/>
                <a:gd name="connsiteX1" fmla="*/ 0 w 2312605"/>
                <a:gd name="connsiteY1" fmla="*/ 2247900 h 2247900"/>
                <a:gd name="connsiteX2" fmla="*/ 2312605 w 2312605"/>
                <a:gd name="connsiteY2" fmla="*/ 2247900 h 22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2605" h="2247900">
                  <a:moveTo>
                    <a:pt x="0" y="0"/>
                  </a:moveTo>
                  <a:lnTo>
                    <a:pt x="0" y="2247900"/>
                  </a:lnTo>
                  <a:lnTo>
                    <a:pt x="2312605" y="2247900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solidFill>
                  <a:prstClr val="white"/>
                </a:solidFill>
              </a:endParaRPr>
            </a:p>
          </p:txBody>
        </p:sp>
      </p:grpSp>
      <p:grpSp>
        <p:nvGrpSpPr>
          <p:cNvPr id="245" name="组合 244"/>
          <p:cNvGrpSpPr/>
          <p:nvPr/>
        </p:nvGrpSpPr>
        <p:grpSpPr>
          <a:xfrm>
            <a:off x="6656441" y="2487740"/>
            <a:ext cx="1709140" cy="1584804"/>
            <a:chOff x="8287854" y="3203318"/>
            <a:chExt cx="2170054" cy="2012915"/>
          </a:xfrm>
        </p:grpSpPr>
        <p:sp>
          <p:nvSpPr>
            <p:cNvPr id="246" name="椭圆 245"/>
            <p:cNvSpPr/>
            <p:nvPr/>
          </p:nvSpPr>
          <p:spPr>
            <a:xfrm flipV="1">
              <a:off x="8287854" y="5122997"/>
              <a:ext cx="93236" cy="932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solidFill>
                  <a:prstClr val="white"/>
                </a:solidFill>
              </a:endParaRPr>
            </a:p>
          </p:txBody>
        </p:sp>
        <p:sp>
          <p:nvSpPr>
            <p:cNvPr id="247" name="任意多边形 246"/>
            <p:cNvSpPr/>
            <p:nvPr/>
          </p:nvSpPr>
          <p:spPr>
            <a:xfrm flipV="1">
              <a:off x="8335383" y="3203318"/>
              <a:ext cx="2122525" cy="1978579"/>
            </a:xfrm>
            <a:custGeom>
              <a:avLst/>
              <a:gdLst>
                <a:gd name="connsiteX0" fmla="*/ 0 w 1390650"/>
                <a:gd name="connsiteY0" fmla="*/ 0 h 2247900"/>
                <a:gd name="connsiteX1" fmla="*/ 0 w 1390650"/>
                <a:gd name="connsiteY1" fmla="*/ 2247900 h 2247900"/>
                <a:gd name="connsiteX2" fmla="*/ 1390650 w 1390650"/>
                <a:gd name="connsiteY2" fmla="*/ 2247900 h 2247900"/>
                <a:gd name="connsiteX0" fmla="*/ 0 w 2054457"/>
                <a:gd name="connsiteY0" fmla="*/ 0 h 2247900"/>
                <a:gd name="connsiteX1" fmla="*/ 0 w 2054457"/>
                <a:gd name="connsiteY1" fmla="*/ 2247900 h 2247900"/>
                <a:gd name="connsiteX2" fmla="*/ 2054457 w 2054457"/>
                <a:gd name="connsiteY2" fmla="*/ 2247900 h 22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4457" h="2247900">
                  <a:moveTo>
                    <a:pt x="0" y="0"/>
                  </a:moveTo>
                  <a:lnTo>
                    <a:pt x="0" y="2247900"/>
                  </a:lnTo>
                  <a:lnTo>
                    <a:pt x="2054457" y="2247900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solidFill>
                  <a:prstClr val="white"/>
                </a:solidFill>
              </a:endParaRPr>
            </a:p>
          </p:txBody>
        </p:sp>
      </p:grpSp>
      <p:grpSp>
        <p:nvGrpSpPr>
          <p:cNvPr id="248" name="组合 247"/>
          <p:cNvGrpSpPr/>
          <p:nvPr/>
        </p:nvGrpSpPr>
        <p:grpSpPr>
          <a:xfrm>
            <a:off x="1020733" y="2147330"/>
            <a:ext cx="1822474" cy="987421"/>
            <a:chOff x="1132332" y="2770949"/>
            <a:chExt cx="2313951" cy="1254157"/>
          </a:xfrm>
        </p:grpSpPr>
        <p:sp>
          <p:nvSpPr>
            <p:cNvPr id="249" name="文本框 88"/>
            <p:cNvSpPr txBox="1"/>
            <p:nvPr/>
          </p:nvSpPr>
          <p:spPr>
            <a:xfrm>
              <a:off x="1558700" y="2853730"/>
              <a:ext cx="1375561" cy="363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6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添加标题</a:t>
              </a:r>
            </a:p>
          </p:txBody>
        </p:sp>
        <p:sp>
          <p:nvSpPr>
            <p:cNvPr id="250" name="文本框 90"/>
            <p:cNvSpPr txBox="1"/>
            <p:nvPr/>
          </p:nvSpPr>
          <p:spPr>
            <a:xfrm>
              <a:off x="1132332" y="2770949"/>
              <a:ext cx="716788" cy="486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9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01</a:t>
              </a:r>
              <a:endParaRPr lang="zh-CN" altLang="en-US" sz="189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1" name="文本框 113"/>
            <p:cNvSpPr txBox="1"/>
            <p:nvPr/>
          </p:nvSpPr>
          <p:spPr>
            <a:xfrm>
              <a:off x="1198662" y="3174860"/>
              <a:ext cx="2247621" cy="85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18590">
                <a:lnSpc>
                  <a:spcPts val="15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请在此处输入具体想要描述的内容，言简意赅，说明用意即可。</a:t>
              </a:r>
            </a:p>
          </p:txBody>
        </p:sp>
      </p:grpSp>
      <p:grpSp>
        <p:nvGrpSpPr>
          <p:cNvPr id="252" name="组合 251"/>
          <p:cNvGrpSpPr/>
          <p:nvPr/>
        </p:nvGrpSpPr>
        <p:grpSpPr>
          <a:xfrm>
            <a:off x="2124620" y="3420417"/>
            <a:ext cx="1840752" cy="989756"/>
            <a:chOff x="2533911" y="4387944"/>
            <a:chExt cx="2337159" cy="1257124"/>
          </a:xfrm>
        </p:grpSpPr>
        <p:sp>
          <p:nvSpPr>
            <p:cNvPr id="253" name="文本框 111"/>
            <p:cNvSpPr txBox="1"/>
            <p:nvPr/>
          </p:nvSpPr>
          <p:spPr>
            <a:xfrm>
              <a:off x="3008682" y="4459392"/>
              <a:ext cx="1142307" cy="363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6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添加标题</a:t>
              </a:r>
            </a:p>
          </p:txBody>
        </p:sp>
        <p:sp>
          <p:nvSpPr>
            <p:cNvPr id="254" name="文本框 113"/>
            <p:cNvSpPr txBox="1"/>
            <p:nvPr/>
          </p:nvSpPr>
          <p:spPr>
            <a:xfrm>
              <a:off x="2533911" y="4387944"/>
              <a:ext cx="669133" cy="486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9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02</a:t>
              </a:r>
              <a:endParaRPr lang="zh-CN" altLang="en-US" sz="189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5" name="文本框 113"/>
            <p:cNvSpPr txBox="1"/>
            <p:nvPr/>
          </p:nvSpPr>
          <p:spPr>
            <a:xfrm>
              <a:off x="2623449" y="4794822"/>
              <a:ext cx="2247621" cy="85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18590">
                <a:lnSpc>
                  <a:spcPts val="15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请在此处输入具体想要描述的内容，言简意赅，说明用意即可。</a:t>
              </a:r>
            </a:p>
          </p:txBody>
        </p:sp>
      </p:grpSp>
      <p:grpSp>
        <p:nvGrpSpPr>
          <p:cNvPr id="256" name="组合 255"/>
          <p:cNvGrpSpPr/>
          <p:nvPr/>
        </p:nvGrpSpPr>
        <p:grpSpPr>
          <a:xfrm>
            <a:off x="5588356" y="1380526"/>
            <a:ext cx="1791946" cy="995997"/>
            <a:chOff x="6931732" y="1797007"/>
            <a:chExt cx="2275191" cy="1265051"/>
          </a:xfrm>
        </p:grpSpPr>
        <p:sp>
          <p:nvSpPr>
            <p:cNvPr id="257" name="文本框 115"/>
            <p:cNvSpPr txBox="1"/>
            <p:nvPr/>
          </p:nvSpPr>
          <p:spPr>
            <a:xfrm>
              <a:off x="7401171" y="1867104"/>
              <a:ext cx="1142307" cy="363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6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添加标题</a:t>
              </a:r>
            </a:p>
          </p:txBody>
        </p:sp>
        <p:sp>
          <p:nvSpPr>
            <p:cNvPr id="258" name="文本框 117"/>
            <p:cNvSpPr txBox="1"/>
            <p:nvPr/>
          </p:nvSpPr>
          <p:spPr>
            <a:xfrm>
              <a:off x="6931732" y="1797007"/>
              <a:ext cx="608858" cy="486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9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03</a:t>
              </a:r>
              <a:endParaRPr lang="zh-CN" altLang="en-US" sz="189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9" name="文本框 113"/>
            <p:cNvSpPr txBox="1"/>
            <p:nvPr/>
          </p:nvSpPr>
          <p:spPr>
            <a:xfrm>
              <a:off x="6959302" y="2211812"/>
              <a:ext cx="2247621" cy="85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18590">
                <a:lnSpc>
                  <a:spcPts val="15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请在此处输入具体想要描述的内容，言简意赅，说明用意即可。</a:t>
              </a:r>
            </a:p>
          </p:txBody>
        </p:sp>
      </p:grpSp>
      <p:grpSp>
        <p:nvGrpSpPr>
          <p:cNvPr id="260" name="组合 259"/>
          <p:cNvGrpSpPr/>
          <p:nvPr/>
        </p:nvGrpSpPr>
        <p:grpSpPr>
          <a:xfrm>
            <a:off x="6809730" y="2575384"/>
            <a:ext cx="1806166" cy="1012910"/>
            <a:chOff x="8482481" y="3314639"/>
            <a:chExt cx="2293245" cy="1286532"/>
          </a:xfrm>
        </p:grpSpPr>
        <p:sp>
          <p:nvSpPr>
            <p:cNvPr id="261" name="文本框 119"/>
            <p:cNvSpPr txBox="1"/>
            <p:nvPr/>
          </p:nvSpPr>
          <p:spPr>
            <a:xfrm>
              <a:off x="8913339" y="3379272"/>
              <a:ext cx="1142307" cy="363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6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添加标题</a:t>
              </a:r>
            </a:p>
          </p:txBody>
        </p:sp>
        <p:sp>
          <p:nvSpPr>
            <p:cNvPr id="262" name="文本框 121"/>
            <p:cNvSpPr txBox="1"/>
            <p:nvPr/>
          </p:nvSpPr>
          <p:spPr>
            <a:xfrm>
              <a:off x="8482481" y="3314639"/>
              <a:ext cx="638966" cy="486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9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04</a:t>
              </a:r>
              <a:endParaRPr lang="zh-CN" altLang="en-US" sz="189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63" name="文本框 113"/>
            <p:cNvSpPr txBox="1"/>
            <p:nvPr/>
          </p:nvSpPr>
          <p:spPr>
            <a:xfrm>
              <a:off x="8528106" y="3750925"/>
              <a:ext cx="2247620" cy="85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18590">
                <a:lnSpc>
                  <a:spcPts val="15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请在此处输入具体想要描述的内容，言简意赅，说明用意即可。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77263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500"/>
                            </p:stCondLst>
                            <p:childTnLst>
                              <p:par>
                                <p:cTn id="6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19" y="-1"/>
            <a:ext cx="9793348" cy="5436642"/>
          </a:xfrm>
          <a:prstGeom prst="rect">
            <a:avLst/>
          </a:prstGeom>
        </p:spPr>
      </p:pic>
      <p:sp>
        <p:nvSpPr>
          <p:cNvPr id="12" name="TextBox 30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第二章标题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pic>
        <p:nvPicPr>
          <p:cNvPr id="15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 rot="-2700000">
            <a:off x="2018682" y="2463000"/>
            <a:ext cx="5462912" cy="1041640"/>
          </a:xfrm>
          <a:custGeom>
            <a:avLst/>
            <a:gdLst>
              <a:gd name="connsiteX0" fmla="*/ 12232394 w 12583909"/>
              <a:gd name="connsiteY0" fmla="*/ 351517 h 2400301"/>
              <a:gd name="connsiteX1" fmla="*/ 12232394 w 12583909"/>
              <a:gd name="connsiteY1" fmla="*/ 2048785 h 2400301"/>
              <a:gd name="connsiteX2" fmla="*/ 10626274 w 12583909"/>
              <a:gd name="connsiteY2" fmla="*/ 2131172 h 2400301"/>
              <a:gd name="connsiteX3" fmla="*/ 10579657 w 12583909"/>
              <a:gd name="connsiteY3" fmla="*/ 2089037 h 2400301"/>
              <a:gd name="connsiteX4" fmla="*/ 10571832 w 12583909"/>
              <a:gd name="connsiteY4" fmla="*/ 2089037 h 2400301"/>
              <a:gd name="connsiteX5" fmla="*/ 10538493 w 12583909"/>
              <a:gd name="connsiteY5" fmla="*/ 2052152 h 2400301"/>
              <a:gd name="connsiteX6" fmla="*/ 8841225 w 12583909"/>
              <a:gd name="connsiteY6" fmla="*/ 2052152 h 2400301"/>
              <a:gd name="connsiteX7" fmla="*/ 8807885 w 12583909"/>
              <a:gd name="connsiteY7" fmla="*/ 2089036 h 2400301"/>
              <a:gd name="connsiteX8" fmla="*/ 8793324 w 12583909"/>
              <a:gd name="connsiteY8" fmla="*/ 2089037 h 2400301"/>
              <a:gd name="connsiteX9" fmla="*/ 8746708 w 12583909"/>
              <a:gd name="connsiteY9" fmla="*/ 2131172 h 2400301"/>
              <a:gd name="connsiteX10" fmla="*/ 7231737 w 12583909"/>
              <a:gd name="connsiteY10" fmla="*/ 2131172 h 2400301"/>
              <a:gd name="connsiteX11" fmla="*/ 7185121 w 12583909"/>
              <a:gd name="connsiteY11" fmla="*/ 2089037 h 2400301"/>
              <a:gd name="connsiteX12" fmla="*/ 7176648 w 12583909"/>
              <a:gd name="connsiteY12" fmla="*/ 2089037 h 2400301"/>
              <a:gd name="connsiteX13" fmla="*/ 7137221 w 12583909"/>
              <a:gd name="connsiteY13" fmla="*/ 2045416 h 2400301"/>
              <a:gd name="connsiteX14" fmla="*/ 5439952 w 12583909"/>
              <a:gd name="connsiteY14" fmla="*/ 2045416 h 2400301"/>
              <a:gd name="connsiteX15" fmla="*/ 5400527 w 12583909"/>
              <a:gd name="connsiteY15" fmla="*/ 2089035 h 2400301"/>
              <a:gd name="connsiteX16" fmla="*/ 5398788 w 12583909"/>
              <a:gd name="connsiteY16" fmla="*/ 2089035 h 2400301"/>
              <a:gd name="connsiteX17" fmla="*/ 5352171 w 12583909"/>
              <a:gd name="connsiteY17" fmla="*/ 2131171 h 2400301"/>
              <a:gd name="connsiteX18" fmla="*/ 3837201 w 12583909"/>
              <a:gd name="connsiteY18" fmla="*/ 2131171 h 2400301"/>
              <a:gd name="connsiteX19" fmla="*/ 3790584 w 12583909"/>
              <a:gd name="connsiteY19" fmla="*/ 2089036 h 2400301"/>
              <a:gd name="connsiteX20" fmla="*/ 3782759 w 12583909"/>
              <a:gd name="connsiteY20" fmla="*/ 2089036 h 2400301"/>
              <a:gd name="connsiteX21" fmla="*/ 3749420 w 12583909"/>
              <a:gd name="connsiteY21" fmla="*/ 2052152 h 2400301"/>
              <a:gd name="connsiteX22" fmla="*/ 2052151 w 12583909"/>
              <a:gd name="connsiteY22" fmla="*/ 2052152 h 2400301"/>
              <a:gd name="connsiteX23" fmla="*/ 2018814 w 12583909"/>
              <a:gd name="connsiteY23" fmla="*/ 2089035 h 2400301"/>
              <a:gd name="connsiteX24" fmla="*/ 2004252 w 12583909"/>
              <a:gd name="connsiteY24" fmla="*/ 2089035 h 2400301"/>
              <a:gd name="connsiteX25" fmla="*/ 1957634 w 12583909"/>
              <a:gd name="connsiteY25" fmla="*/ 2131171 h 2400301"/>
              <a:gd name="connsiteX26" fmla="*/ 351516 w 12583909"/>
              <a:gd name="connsiteY26" fmla="*/ 2048786 h 2400301"/>
              <a:gd name="connsiteX27" fmla="*/ 351516 w 12583909"/>
              <a:gd name="connsiteY27" fmla="*/ 351517 h 2400301"/>
              <a:gd name="connsiteX28" fmla="*/ 1957635 w 12583909"/>
              <a:gd name="connsiteY28" fmla="*/ 269131 h 2400301"/>
              <a:gd name="connsiteX29" fmla="*/ 2010995 w 12583909"/>
              <a:gd name="connsiteY29" fmla="*/ 317361 h 2400301"/>
              <a:gd name="connsiteX30" fmla="*/ 2018236 w 12583909"/>
              <a:gd name="connsiteY30" fmla="*/ 317361 h 2400301"/>
              <a:gd name="connsiteX31" fmla="*/ 2052152 w 12583909"/>
              <a:gd name="connsiteY31" fmla="*/ 354883 h 2400301"/>
              <a:gd name="connsiteX32" fmla="*/ 3749420 w 12583909"/>
              <a:gd name="connsiteY32" fmla="*/ 354883 h 2400301"/>
              <a:gd name="connsiteX33" fmla="*/ 3783336 w 12583909"/>
              <a:gd name="connsiteY33" fmla="*/ 317359 h 2400301"/>
              <a:gd name="connsiteX34" fmla="*/ 3783842 w 12583909"/>
              <a:gd name="connsiteY34" fmla="*/ 317359 h 2400301"/>
              <a:gd name="connsiteX35" fmla="*/ 3837202 w 12583909"/>
              <a:gd name="connsiteY35" fmla="*/ 269129 h 2400301"/>
              <a:gd name="connsiteX36" fmla="*/ 5352171 w 12583909"/>
              <a:gd name="connsiteY36" fmla="*/ 269130 h 2400301"/>
              <a:gd name="connsiteX37" fmla="*/ 5405530 w 12583909"/>
              <a:gd name="connsiteY37" fmla="*/ 317359 h 2400301"/>
              <a:gd name="connsiteX38" fmla="*/ 5413095 w 12583909"/>
              <a:gd name="connsiteY38" fmla="*/ 317360 h 2400301"/>
              <a:gd name="connsiteX39" fmla="*/ 5450056 w 12583909"/>
              <a:gd name="connsiteY39" fmla="*/ 358251 h 2400301"/>
              <a:gd name="connsiteX40" fmla="*/ 7147324 w 12583909"/>
              <a:gd name="connsiteY40" fmla="*/ 358251 h 2400301"/>
              <a:gd name="connsiteX41" fmla="*/ 7210650 w 12583909"/>
              <a:gd name="connsiteY41" fmla="*/ 288190 h 2400301"/>
              <a:gd name="connsiteX42" fmla="*/ 7231738 w 12583909"/>
              <a:gd name="connsiteY42" fmla="*/ 269129 h 2400301"/>
              <a:gd name="connsiteX43" fmla="*/ 8746706 w 12583909"/>
              <a:gd name="connsiteY43" fmla="*/ 269130 h 2400301"/>
              <a:gd name="connsiteX44" fmla="*/ 8800066 w 12583909"/>
              <a:gd name="connsiteY44" fmla="*/ 317360 h 2400301"/>
              <a:gd name="connsiteX45" fmla="*/ 8806660 w 12583909"/>
              <a:gd name="connsiteY45" fmla="*/ 317360 h 2400301"/>
              <a:gd name="connsiteX46" fmla="*/ 8834488 w 12583909"/>
              <a:gd name="connsiteY46" fmla="*/ 348148 h 2400301"/>
              <a:gd name="connsiteX47" fmla="*/ 10531757 w 12583909"/>
              <a:gd name="connsiteY47" fmla="*/ 348148 h 2400301"/>
              <a:gd name="connsiteX48" fmla="*/ 10559585 w 12583909"/>
              <a:gd name="connsiteY48" fmla="*/ 317359 h 2400301"/>
              <a:gd name="connsiteX49" fmla="*/ 10572914 w 12583909"/>
              <a:gd name="connsiteY49" fmla="*/ 317359 h 2400301"/>
              <a:gd name="connsiteX50" fmla="*/ 10626275 w 12583909"/>
              <a:gd name="connsiteY50" fmla="*/ 269130 h 2400301"/>
              <a:gd name="connsiteX51" fmla="*/ 12232394 w 12583909"/>
              <a:gd name="connsiteY51" fmla="*/ 351517 h 2400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583909" h="2400301">
                <a:moveTo>
                  <a:pt x="12232394" y="351517"/>
                </a:moveTo>
                <a:cubicBezTo>
                  <a:pt x="12701082" y="820205"/>
                  <a:pt x="12701081" y="1580097"/>
                  <a:pt x="12232394" y="2048785"/>
                </a:cubicBezTo>
                <a:cubicBezTo>
                  <a:pt x="11792998" y="2488181"/>
                  <a:pt x="11097662" y="2515643"/>
                  <a:pt x="10626274" y="2131172"/>
                </a:cubicBezTo>
                <a:lnTo>
                  <a:pt x="10579657" y="2089037"/>
                </a:lnTo>
                <a:lnTo>
                  <a:pt x="10571832" y="2089037"/>
                </a:lnTo>
                <a:lnTo>
                  <a:pt x="10538493" y="2052152"/>
                </a:lnTo>
                <a:cubicBezTo>
                  <a:pt x="10069805" y="1583464"/>
                  <a:pt x="9309913" y="1583464"/>
                  <a:pt x="8841225" y="2052152"/>
                </a:cubicBezTo>
                <a:lnTo>
                  <a:pt x="8807885" y="2089036"/>
                </a:lnTo>
                <a:lnTo>
                  <a:pt x="8793324" y="2089037"/>
                </a:lnTo>
                <a:lnTo>
                  <a:pt x="8746708" y="2131172"/>
                </a:lnTo>
                <a:cubicBezTo>
                  <a:pt x="8306745" y="2490011"/>
                  <a:pt x="7671700" y="2490011"/>
                  <a:pt x="7231737" y="2131172"/>
                </a:cubicBezTo>
                <a:lnTo>
                  <a:pt x="7185121" y="2089037"/>
                </a:lnTo>
                <a:lnTo>
                  <a:pt x="7176648" y="2089037"/>
                </a:lnTo>
                <a:lnTo>
                  <a:pt x="7137221" y="2045416"/>
                </a:lnTo>
                <a:cubicBezTo>
                  <a:pt x="6668533" y="1576728"/>
                  <a:pt x="5908640" y="1576728"/>
                  <a:pt x="5439952" y="2045416"/>
                </a:cubicBezTo>
                <a:lnTo>
                  <a:pt x="5400527" y="2089035"/>
                </a:lnTo>
                <a:lnTo>
                  <a:pt x="5398788" y="2089035"/>
                </a:lnTo>
                <a:lnTo>
                  <a:pt x="5352171" y="2131171"/>
                </a:lnTo>
                <a:cubicBezTo>
                  <a:pt x="4912209" y="2490010"/>
                  <a:pt x="4277163" y="2490011"/>
                  <a:pt x="3837201" y="2131171"/>
                </a:cubicBezTo>
                <a:lnTo>
                  <a:pt x="3790584" y="2089036"/>
                </a:lnTo>
                <a:lnTo>
                  <a:pt x="3782759" y="2089036"/>
                </a:lnTo>
                <a:lnTo>
                  <a:pt x="3749420" y="2052152"/>
                </a:lnTo>
                <a:cubicBezTo>
                  <a:pt x="3280732" y="1583463"/>
                  <a:pt x="2520839" y="1583463"/>
                  <a:pt x="2052151" y="2052152"/>
                </a:cubicBezTo>
                <a:lnTo>
                  <a:pt x="2018814" y="2089035"/>
                </a:lnTo>
                <a:lnTo>
                  <a:pt x="2004252" y="2089035"/>
                </a:lnTo>
                <a:lnTo>
                  <a:pt x="1957634" y="2131171"/>
                </a:lnTo>
                <a:cubicBezTo>
                  <a:pt x="1486247" y="2515642"/>
                  <a:pt x="790911" y="2488181"/>
                  <a:pt x="351516" y="2048786"/>
                </a:cubicBezTo>
                <a:cubicBezTo>
                  <a:pt x="-117171" y="1580098"/>
                  <a:pt x="-117172" y="820205"/>
                  <a:pt x="351516" y="351517"/>
                </a:cubicBezTo>
                <a:cubicBezTo>
                  <a:pt x="790911" y="-87879"/>
                  <a:pt x="1486248" y="-115340"/>
                  <a:pt x="1957635" y="269131"/>
                </a:cubicBezTo>
                <a:lnTo>
                  <a:pt x="2010995" y="317361"/>
                </a:lnTo>
                <a:lnTo>
                  <a:pt x="2018236" y="317361"/>
                </a:lnTo>
                <a:lnTo>
                  <a:pt x="2052152" y="354883"/>
                </a:lnTo>
                <a:cubicBezTo>
                  <a:pt x="2520840" y="823572"/>
                  <a:pt x="3280732" y="823571"/>
                  <a:pt x="3749420" y="354883"/>
                </a:cubicBezTo>
                <a:lnTo>
                  <a:pt x="3783336" y="317359"/>
                </a:lnTo>
                <a:lnTo>
                  <a:pt x="3783842" y="317359"/>
                </a:lnTo>
                <a:lnTo>
                  <a:pt x="3837202" y="269129"/>
                </a:lnTo>
                <a:cubicBezTo>
                  <a:pt x="4277163" y="-89710"/>
                  <a:pt x="4912209" y="-89710"/>
                  <a:pt x="5352171" y="269130"/>
                </a:cubicBezTo>
                <a:lnTo>
                  <a:pt x="5405530" y="317359"/>
                </a:lnTo>
                <a:lnTo>
                  <a:pt x="5413095" y="317360"/>
                </a:lnTo>
                <a:lnTo>
                  <a:pt x="5450056" y="358251"/>
                </a:lnTo>
                <a:cubicBezTo>
                  <a:pt x="5918744" y="826940"/>
                  <a:pt x="6678636" y="826940"/>
                  <a:pt x="7147324" y="358251"/>
                </a:cubicBezTo>
                <a:lnTo>
                  <a:pt x="7210650" y="288190"/>
                </a:lnTo>
                <a:lnTo>
                  <a:pt x="7231738" y="269129"/>
                </a:lnTo>
                <a:cubicBezTo>
                  <a:pt x="7671700" y="-89709"/>
                  <a:pt x="8306745" y="-89709"/>
                  <a:pt x="8746706" y="269130"/>
                </a:cubicBezTo>
                <a:lnTo>
                  <a:pt x="8800066" y="317360"/>
                </a:lnTo>
                <a:lnTo>
                  <a:pt x="8806660" y="317360"/>
                </a:lnTo>
                <a:lnTo>
                  <a:pt x="8834488" y="348148"/>
                </a:lnTo>
                <a:cubicBezTo>
                  <a:pt x="9303177" y="816836"/>
                  <a:pt x="10063069" y="816836"/>
                  <a:pt x="10531757" y="348148"/>
                </a:cubicBezTo>
                <a:lnTo>
                  <a:pt x="10559585" y="317359"/>
                </a:lnTo>
                <a:lnTo>
                  <a:pt x="10572914" y="317359"/>
                </a:lnTo>
                <a:lnTo>
                  <a:pt x="10626275" y="269130"/>
                </a:lnTo>
                <a:cubicBezTo>
                  <a:pt x="11097663" y="-115341"/>
                  <a:pt x="11792998" y="-87879"/>
                  <a:pt x="12232394" y="351517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2700000" scaled="1"/>
            <a:tileRect/>
          </a:gradFill>
          <a:ln w="15875">
            <a:gradFill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  <a:effectLst>
            <a:outerShdw blurRad="4191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96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749409" y="3925245"/>
            <a:ext cx="1434026" cy="2025630"/>
            <a:chOff x="3443288" y="4624735"/>
            <a:chExt cx="1820749" cy="2572825"/>
          </a:xfrm>
        </p:grpSpPr>
        <p:sp>
          <p:nvSpPr>
            <p:cNvPr id="8" name="圆角矩形 7"/>
            <p:cNvSpPr/>
            <p:nvPr/>
          </p:nvSpPr>
          <p:spPr>
            <a:xfrm rot="2760000">
              <a:off x="3182263" y="5115787"/>
              <a:ext cx="2572825" cy="1590722"/>
            </a:xfrm>
            <a:prstGeom prst="roundRect">
              <a:avLst>
                <a:gd name="adj" fmla="val 50000"/>
              </a:avLst>
            </a:prstGeom>
            <a:gradFill>
              <a:gsLst>
                <a:gs pos="38000">
                  <a:schemeClr val="tx1">
                    <a:alpha val="19000"/>
                  </a:scheme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solidFill>
                  <a:prstClr val="white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443288" y="4853200"/>
              <a:ext cx="1108128" cy="1108128"/>
            </a:xfrm>
            <a:prstGeom prst="roundRect">
              <a:avLst>
                <a:gd name="adj" fmla="val 50000"/>
              </a:avLst>
            </a:prstGeom>
            <a:solidFill>
              <a:srgbClr val="FAC14D"/>
            </a:solidFill>
            <a:ln w="22225">
              <a:noFill/>
            </a:ln>
            <a:effectLst>
              <a:outerShdw blurRad="266700" dist="762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solidFill>
                  <a:prstClr val="white"/>
                </a:solidFill>
              </a:endParaRPr>
            </a:p>
          </p:txBody>
        </p:sp>
        <p:grpSp>
          <p:nvGrpSpPr>
            <p:cNvPr id="10" name="Group 41"/>
            <p:cNvGrpSpPr>
              <a:grpSpLocks noChangeAspect="1"/>
            </p:cNvGrpSpPr>
            <p:nvPr/>
          </p:nvGrpSpPr>
          <p:grpSpPr bwMode="auto">
            <a:xfrm>
              <a:off x="3773846" y="5132871"/>
              <a:ext cx="447011" cy="547203"/>
              <a:chOff x="3783" y="2089"/>
              <a:chExt cx="116" cy="142"/>
            </a:xfrm>
            <a:solidFill>
              <a:schemeClr val="bg1"/>
            </a:solidFill>
            <a:effectLst/>
          </p:grpSpPr>
          <p:sp>
            <p:nvSpPr>
              <p:cNvPr id="11" name="Freeform 42"/>
              <p:cNvSpPr>
                <a:spLocks/>
              </p:cNvSpPr>
              <p:nvPr/>
            </p:nvSpPr>
            <p:spPr bwMode="auto">
              <a:xfrm>
                <a:off x="3791" y="2221"/>
                <a:ext cx="20" cy="10"/>
              </a:xfrm>
              <a:custGeom>
                <a:avLst/>
                <a:gdLst>
                  <a:gd name="T0" fmla="*/ 8 w 8"/>
                  <a:gd name="T1" fmla="*/ 0 h 4"/>
                  <a:gd name="T2" fmla="*/ 1 w 8"/>
                  <a:gd name="T3" fmla="*/ 0 h 4"/>
                  <a:gd name="T4" fmla="*/ 0 w 8"/>
                  <a:gd name="T5" fmla="*/ 0 h 4"/>
                  <a:gd name="T6" fmla="*/ 0 w 8"/>
                  <a:gd name="T7" fmla="*/ 4 h 4"/>
                  <a:gd name="T8" fmla="*/ 1 w 8"/>
                  <a:gd name="T9" fmla="*/ 4 h 4"/>
                  <a:gd name="T10" fmla="*/ 8 w 8"/>
                  <a:gd name="T11" fmla="*/ 4 h 4"/>
                  <a:gd name="T12" fmla="*/ 8 w 8"/>
                  <a:gd name="T13" fmla="*/ 4 h 4"/>
                  <a:gd name="T14" fmla="*/ 8 w 8"/>
                  <a:gd name="T15" fmla="*/ 0 h 4"/>
                  <a:gd name="T16" fmla="*/ 8 w 8"/>
                  <a:gd name="T1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4">
                    <a:moveTo>
                      <a:pt x="8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1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43"/>
              <p:cNvSpPr>
                <a:spLocks/>
              </p:cNvSpPr>
              <p:nvPr/>
            </p:nvSpPr>
            <p:spPr bwMode="auto">
              <a:xfrm>
                <a:off x="3818" y="2208"/>
                <a:ext cx="23" cy="23"/>
              </a:xfrm>
              <a:custGeom>
                <a:avLst/>
                <a:gdLst>
                  <a:gd name="T0" fmla="*/ 8 w 9"/>
                  <a:gd name="T1" fmla="*/ 0 h 9"/>
                  <a:gd name="T2" fmla="*/ 1 w 9"/>
                  <a:gd name="T3" fmla="*/ 0 h 9"/>
                  <a:gd name="T4" fmla="*/ 0 w 9"/>
                  <a:gd name="T5" fmla="*/ 1 h 9"/>
                  <a:gd name="T6" fmla="*/ 0 w 9"/>
                  <a:gd name="T7" fmla="*/ 9 h 9"/>
                  <a:gd name="T8" fmla="*/ 1 w 9"/>
                  <a:gd name="T9" fmla="*/ 9 h 9"/>
                  <a:gd name="T10" fmla="*/ 8 w 9"/>
                  <a:gd name="T11" fmla="*/ 9 h 9"/>
                  <a:gd name="T12" fmla="*/ 9 w 9"/>
                  <a:gd name="T13" fmla="*/ 9 h 9"/>
                  <a:gd name="T14" fmla="*/ 9 w 9"/>
                  <a:gd name="T15" fmla="*/ 1 h 9"/>
                  <a:gd name="T16" fmla="*/ 8 w 9"/>
                  <a:gd name="T1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8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8" y="9"/>
                      <a:pt x="9" y="9"/>
                      <a:pt x="9" y="9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44"/>
              <p:cNvSpPr>
                <a:spLocks/>
              </p:cNvSpPr>
              <p:nvPr/>
            </p:nvSpPr>
            <p:spPr bwMode="auto">
              <a:xfrm>
                <a:off x="3849" y="2184"/>
                <a:ext cx="20" cy="47"/>
              </a:xfrm>
              <a:custGeom>
                <a:avLst/>
                <a:gdLst>
                  <a:gd name="T0" fmla="*/ 7 w 8"/>
                  <a:gd name="T1" fmla="*/ 0 h 19"/>
                  <a:gd name="T2" fmla="*/ 0 w 8"/>
                  <a:gd name="T3" fmla="*/ 0 h 19"/>
                  <a:gd name="T4" fmla="*/ 0 w 8"/>
                  <a:gd name="T5" fmla="*/ 1 h 19"/>
                  <a:gd name="T6" fmla="*/ 0 w 8"/>
                  <a:gd name="T7" fmla="*/ 19 h 19"/>
                  <a:gd name="T8" fmla="*/ 0 w 8"/>
                  <a:gd name="T9" fmla="*/ 19 h 19"/>
                  <a:gd name="T10" fmla="*/ 7 w 8"/>
                  <a:gd name="T11" fmla="*/ 19 h 19"/>
                  <a:gd name="T12" fmla="*/ 8 w 8"/>
                  <a:gd name="T13" fmla="*/ 19 h 19"/>
                  <a:gd name="T14" fmla="*/ 8 w 8"/>
                  <a:gd name="T15" fmla="*/ 1 h 19"/>
                  <a:gd name="T16" fmla="*/ 7 w 8"/>
                  <a:gd name="T1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9">
                    <a:moveTo>
                      <a:pt x="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45"/>
              <p:cNvSpPr>
                <a:spLocks/>
              </p:cNvSpPr>
              <p:nvPr/>
            </p:nvSpPr>
            <p:spPr bwMode="auto">
              <a:xfrm>
                <a:off x="3877" y="2161"/>
                <a:ext cx="22" cy="70"/>
              </a:xfrm>
              <a:custGeom>
                <a:avLst/>
                <a:gdLst>
                  <a:gd name="T0" fmla="*/ 8 w 9"/>
                  <a:gd name="T1" fmla="*/ 0 h 28"/>
                  <a:gd name="T2" fmla="*/ 1 w 9"/>
                  <a:gd name="T3" fmla="*/ 0 h 28"/>
                  <a:gd name="T4" fmla="*/ 0 w 9"/>
                  <a:gd name="T5" fmla="*/ 1 h 28"/>
                  <a:gd name="T6" fmla="*/ 0 w 9"/>
                  <a:gd name="T7" fmla="*/ 28 h 28"/>
                  <a:gd name="T8" fmla="*/ 1 w 9"/>
                  <a:gd name="T9" fmla="*/ 28 h 28"/>
                  <a:gd name="T10" fmla="*/ 8 w 9"/>
                  <a:gd name="T11" fmla="*/ 28 h 28"/>
                  <a:gd name="T12" fmla="*/ 9 w 9"/>
                  <a:gd name="T13" fmla="*/ 28 h 28"/>
                  <a:gd name="T14" fmla="*/ 9 w 9"/>
                  <a:gd name="T15" fmla="*/ 1 h 28"/>
                  <a:gd name="T16" fmla="*/ 8 w 9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28">
                    <a:moveTo>
                      <a:pt x="8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0" y="28"/>
                      <a:pt x="1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9" y="28"/>
                      <a:pt x="9" y="28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46"/>
              <p:cNvSpPr>
                <a:spLocks/>
              </p:cNvSpPr>
              <p:nvPr/>
            </p:nvSpPr>
            <p:spPr bwMode="auto">
              <a:xfrm>
                <a:off x="3821" y="2089"/>
                <a:ext cx="23" cy="27"/>
              </a:xfrm>
              <a:custGeom>
                <a:avLst/>
                <a:gdLst>
                  <a:gd name="T0" fmla="*/ 5 w 9"/>
                  <a:gd name="T1" fmla="*/ 10 h 11"/>
                  <a:gd name="T2" fmla="*/ 8 w 9"/>
                  <a:gd name="T3" fmla="*/ 4 h 11"/>
                  <a:gd name="T4" fmla="*/ 5 w 9"/>
                  <a:gd name="T5" fmla="*/ 0 h 11"/>
                  <a:gd name="T6" fmla="*/ 0 w 9"/>
                  <a:gd name="T7" fmla="*/ 4 h 11"/>
                  <a:gd name="T8" fmla="*/ 5 w 9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5" y="10"/>
                    </a:moveTo>
                    <a:cubicBezTo>
                      <a:pt x="8" y="10"/>
                      <a:pt x="8" y="7"/>
                      <a:pt x="8" y="4"/>
                    </a:cubicBezTo>
                    <a:cubicBezTo>
                      <a:pt x="9" y="2"/>
                      <a:pt x="7" y="0"/>
                      <a:pt x="5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1" y="8"/>
                      <a:pt x="4" y="11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47"/>
              <p:cNvSpPr>
                <a:spLocks/>
              </p:cNvSpPr>
              <p:nvPr/>
            </p:nvSpPr>
            <p:spPr bwMode="auto">
              <a:xfrm>
                <a:off x="3785" y="2164"/>
                <a:ext cx="36" cy="44"/>
              </a:xfrm>
              <a:custGeom>
                <a:avLst/>
                <a:gdLst>
                  <a:gd name="T0" fmla="*/ 12 w 14"/>
                  <a:gd name="T1" fmla="*/ 1 h 18"/>
                  <a:gd name="T2" fmla="*/ 10 w 14"/>
                  <a:gd name="T3" fmla="*/ 0 h 18"/>
                  <a:gd name="T4" fmla="*/ 8 w 14"/>
                  <a:gd name="T5" fmla="*/ 6 h 18"/>
                  <a:gd name="T6" fmla="*/ 1 w 14"/>
                  <a:gd name="T7" fmla="*/ 14 h 18"/>
                  <a:gd name="T8" fmla="*/ 1 w 14"/>
                  <a:gd name="T9" fmla="*/ 17 h 18"/>
                  <a:gd name="T10" fmla="*/ 4 w 14"/>
                  <a:gd name="T11" fmla="*/ 17 h 18"/>
                  <a:gd name="T12" fmla="*/ 12 w 14"/>
                  <a:gd name="T13" fmla="*/ 9 h 18"/>
                  <a:gd name="T14" fmla="*/ 13 w 14"/>
                  <a:gd name="T15" fmla="*/ 8 h 18"/>
                  <a:gd name="T16" fmla="*/ 14 w 14"/>
                  <a:gd name="T17" fmla="*/ 3 h 18"/>
                  <a:gd name="T18" fmla="*/ 12 w 14"/>
                  <a:gd name="T19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18">
                    <a:moveTo>
                      <a:pt x="12" y="1"/>
                    </a:moveTo>
                    <a:cubicBezTo>
                      <a:pt x="11" y="1"/>
                      <a:pt x="10" y="0"/>
                      <a:pt x="10" y="0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0" y="15"/>
                      <a:pt x="0" y="16"/>
                      <a:pt x="1" y="17"/>
                    </a:cubicBezTo>
                    <a:cubicBezTo>
                      <a:pt x="2" y="18"/>
                      <a:pt x="4" y="18"/>
                      <a:pt x="4" y="17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2"/>
                      <a:pt x="13" y="2"/>
                      <a:pt x="1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48"/>
              <p:cNvSpPr>
                <a:spLocks/>
              </p:cNvSpPr>
              <p:nvPr/>
            </p:nvSpPr>
            <p:spPr bwMode="auto">
              <a:xfrm>
                <a:off x="3836" y="2116"/>
                <a:ext cx="33" cy="20"/>
              </a:xfrm>
              <a:custGeom>
                <a:avLst/>
                <a:gdLst>
                  <a:gd name="T0" fmla="*/ 6 w 13"/>
                  <a:gd name="T1" fmla="*/ 8 h 8"/>
                  <a:gd name="T2" fmla="*/ 12 w 13"/>
                  <a:gd name="T3" fmla="*/ 4 h 8"/>
                  <a:gd name="T4" fmla="*/ 12 w 13"/>
                  <a:gd name="T5" fmla="*/ 1 h 8"/>
                  <a:gd name="T6" fmla="*/ 10 w 13"/>
                  <a:gd name="T7" fmla="*/ 1 h 8"/>
                  <a:gd name="T8" fmla="*/ 5 w 13"/>
                  <a:gd name="T9" fmla="*/ 4 h 8"/>
                  <a:gd name="T10" fmla="*/ 1 w 13"/>
                  <a:gd name="T11" fmla="*/ 3 h 8"/>
                  <a:gd name="T12" fmla="*/ 1 w 13"/>
                  <a:gd name="T13" fmla="*/ 5 h 8"/>
                  <a:gd name="T14" fmla="*/ 0 w 13"/>
                  <a:gd name="T15" fmla="*/ 7 h 8"/>
                  <a:gd name="T16" fmla="*/ 5 w 13"/>
                  <a:gd name="T17" fmla="*/ 8 h 8"/>
                  <a:gd name="T18" fmla="*/ 6 w 13"/>
                  <a:gd name="T1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8">
                    <a:moveTo>
                      <a:pt x="6" y="8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13" y="3"/>
                      <a:pt x="13" y="2"/>
                      <a:pt x="12" y="1"/>
                    </a:cubicBezTo>
                    <a:cubicBezTo>
                      <a:pt x="12" y="1"/>
                      <a:pt x="11" y="0"/>
                      <a:pt x="10" y="1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5"/>
                    </a:cubicBezTo>
                    <a:cubicBezTo>
                      <a:pt x="1" y="6"/>
                      <a:pt x="0" y="7"/>
                      <a:pt x="0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49"/>
              <p:cNvSpPr>
                <a:spLocks/>
              </p:cNvSpPr>
              <p:nvPr/>
            </p:nvSpPr>
            <p:spPr bwMode="auto">
              <a:xfrm>
                <a:off x="3783" y="2116"/>
                <a:ext cx="58" cy="87"/>
              </a:xfrm>
              <a:custGeom>
                <a:avLst/>
                <a:gdLst>
                  <a:gd name="T0" fmla="*/ 18 w 23"/>
                  <a:gd name="T1" fmla="*/ 17 h 35"/>
                  <a:gd name="T2" fmla="*/ 21 w 23"/>
                  <a:gd name="T3" fmla="*/ 5 h 35"/>
                  <a:gd name="T4" fmla="*/ 21 w 23"/>
                  <a:gd name="T5" fmla="*/ 2 h 35"/>
                  <a:gd name="T6" fmla="*/ 20 w 23"/>
                  <a:gd name="T7" fmla="*/ 2 h 35"/>
                  <a:gd name="T8" fmla="*/ 19 w 23"/>
                  <a:gd name="T9" fmla="*/ 7 h 35"/>
                  <a:gd name="T10" fmla="*/ 20 w 23"/>
                  <a:gd name="T11" fmla="*/ 3 h 35"/>
                  <a:gd name="T12" fmla="*/ 20 w 23"/>
                  <a:gd name="T13" fmla="*/ 2 h 35"/>
                  <a:gd name="T14" fmla="*/ 20 w 23"/>
                  <a:gd name="T15" fmla="*/ 1 h 35"/>
                  <a:gd name="T16" fmla="*/ 19 w 23"/>
                  <a:gd name="T17" fmla="*/ 1 h 35"/>
                  <a:gd name="T18" fmla="*/ 18 w 23"/>
                  <a:gd name="T19" fmla="*/ 2 h 35"/>
                  <a:gd name="T20" fmla="*/ 19 w 23"/>
                  <a:gd name="T21" fmla="*/ 3 h 35"/>
                  <a:gd name="T22" fmla="*/ 18 w 23"/>
                  <a:gd name="T23" fmla="*/ 6 h 35"/>
                  <a:gd name="T24" fmla="*/ 17 w 23"/>
                  <a:gd name="T25" fmla="*/ 0 h 35"/>
                  <a:gd name="T26" fmla="*/ 17 w 23"/>
                  <a:gd name="T27" fmla="*/ 0 h 35"/>
                  <a:gd name="T28" fmla="*/ 17 w 23"/>
                  <a:gd name="T29" fmla="*/ 0 h 35"/>
                  <a:gd name="T30" fmla="*/ 15 w 23"/>
                  <a:gd name="T31" fmla="*/ 0 h 35"/>
                  <a:gd name="T32" fmla="*/ 8 w 23"/>
                  <a:gd name="T33" fmla="*/ 0 h 35"/>
                  <a:gd name="T34" fmla="*/ 1 w 23"/>
                  <a:gd name="T35" fmla="*/ 5 h 35"/>
                  <a:gd name="T36" fmla="*/ 1 w 23"/>
                  <a:gd name="T37" fmla="*/ 8 h 35"/>
                  <a:gd name="T38" fmla="*/ 4 w 23"/>
                  <a:gd name="T39" fmla="*/ 8 h 35"/>
                  <a:gd name="T40" fmla="*/ 4 w 23"/>
                  <a:gd name="T41" fmla="*/ 8 h 35"/>
                  <a:gd name="T42" fmla="*/ 9 w 23"/>
                  <a:gd name="T43" fmla="*/ 4 h 35"/>
                  <a:gd name="T44" fmla="*/ 13 w 23"/>
                  <a:gd name="T45" fmla="*/ 4 h 35"/>
                  <a:gd name="T46" fmla="*/ 12 w 23"/>
                  <a:gd name="T47" fmla="*/ 4 h 35"/>
                  <a:gd name="T48" fmla="*/ 9 w 23"/>
                  <a:gd name="T49" fmla="*/ 15 h 35"/>
                  <a:gd name="T50" fmla="*/ 10 w 23"/>
                  <a:gd name="T51" fmla="*/ 16 h 35"/>
                  <a:gd name="T52" fmla="*/ 14 w 23"/>
                  <a:gd name="T53" fmla="*/ 20 h 35"/>
                  <a:gd name="T54" fmla="*/ 18 w 23"/>
                  <a:gd name="T55" fmla="*/ 24 h 35"/>
                  <a:gd name="T56" fmla="*/ 17 w 23"/>
                  <a:gd name="T57" fmla="*/ 32 h 35"/>
                  <a:gd name="T58" fmla="*/ 19 w 23"/>
                  <a:gd name="T59" fmla="*/ 35 h 35"/>
                  <a:gd name="T60" fmla="*/ 22 w 23"/>
                  <a:gd name="T61" fmla="*/ 33 h 35"/>
                  <a:gd name="T62" fmla="*/ 23 w 23"/>
                  <a:gd name="T63" fmla="*/ 24 h 35"/>
                  <a:gd name="T64" fmla="*/ 23 w 23"/>
                  <a:gd name="T65" fmla="*/ 22 h 35"/>
                  <a:gd name="T66" fmla="*/ 18 w 23"/>
                  <a:gd name="T6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" h="35">
                    <a:moveTo>
                      <a:pt x="18" y="17"/>
                    </a:moveTo>
                    <a:cubicBezTo>
                      <a:pt x="19" y="10"/>
                      <a:pt x="21" y="6"/>
                      <a:pt x="21" y="5"/>
                    </a:cubicBezTo>
                    <a:cubicBezTo>
                      <a:pt x="21" y="3"/>
                      <a:pt x="21" y="2"/>
                      <a:pt x="21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5"/>
                      <a:pt x="19" y="7"/>
                      <a:pt x="19" y="7"/>
                    </a:cubicBezTo>
                    <a:cubicBezTo>
                      <a:pt x="19" y="7"/>
                      <a:pt x="20" y="4"/>
                      <a:pt x="20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19" y="1"/>
                      <a:pt x="19" y="1"/>
                    </a:cubicBezTo>
                    <a:cubicBezTo>
                      <a:pt x="19" y="1"/>
                      <a:pt x="18" y="2"/>
                      <a:pt x="18" y="2"/>
                    </a:cubicBezTo>
                    <a:cubicBezTo>
                      <a:pt x="18" y="2"/>
                      <a:pt x="18" y="2"/>
                      <a:pt x="19" y="3"/>
                    </a:cubicBezTo>
                    <a:cubicBezTo>
                      <a:pt x="19" y="3"/>
                      <a:pt x="18" y="4"/>
                      <a:pt x="18" y="6"/>
                    </a:cubicBezTo>
                    <a:cubicBezTo>
                      <a:pt x="18" y="1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5" y="0"/>
                      <a:pt x="15" y="0"/>
                    </a:cubicBezTo>
                    <a:cubicBezTo>
                      <a:pt x="13" y="0"/>
                      <a:pt x="11" y="0"/>
                      <a:pt x="8" y="0"/>
                    </a:cubicBezTo>
                    <a:cubicBezTo>
                      <a:pt x="8" y="0"/>
                      <a:pt x="1" y="5"/>
                      <a:pt x="1" y="5"/>
                    </a:cubicBezTo>
                    <a:cubicBezTo>
                      <a:pt x="0" y="6"/>
                      <a:pt x="0" y="7"/>
                      <a:pt x="1" y="8"/>
                    </a:cubicBezTo>
                    <a:cubicBezTo>
                      <a:pt x="2" y="8"/>
                      <a:pt x="3" y="9"/>
                      <a:pt x="4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8"/>
                      <a:pt x="9" y="4"/>
                      <a:pt x="9" y="4"/>
                    </a:cubicBezTo>
                    <a:cubicBezTo>
                      <a:pt x="9" y="4"/>
                      <a:pt x="13" y="4"/>
                      <a:pt x="13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7"/>
                      <a:pt x="9" y="13"/>
                      <a:pt x="9" y="15"/>
                    </a:cubicBezTo>
                    <a:cubicBezTo>
                      <a:pt x="9" y="15"/>
                      <a:pt x="10" y="15"/>
                      <a:pt x="10" y="16"/>
                    </a:cubicBezTo>
                    <a:cubicBezTo>
                      <a:pt x="10" y="16"/>
                      <a:pt x="11" y="18"/>
                      <a:pt x="14" y="20"/>
                    </a:cubicBezTo>
                    <a:cubicBezTo>
                      <a:pt x="14" y="20"/>
                      <a:pt x="18" y="24"/>
                      <a:pt x="18" y="24"/>
                    </a:cubicBezTo>
                    <a:cubicBezTo>
                      <a:pt x="18" y="24"/>
                      <a:pt x="17" y="32"/>
                      <a:pt x="17" y="32"/>
                    </a:cubicBezTo>
                    <a:cubicBezTo>
                      <a:pt x="17" y="34"/>
                      <a:pt x="18" y="35"/>
                      <a:pt x="19" y="35"/>
                    </a:cubicBezTo>
                    <a:cubicBezTo>
                      <a:pt x="20" y="35"/>
                      <a:pt x="21" y="35"/>
                      <a:pt x="22" y="33"/>
                    </a:cubicBezTo>
                    <a:cubicBezTo>
                      <a:pt x="22" y="33"/>
                      <a:pt x="23" y="24"/>
                      <a:pt x="23" y="24"/>
                    </a:cubicBezTo>
                    <a:cubicBezTo>
                      <a:pt x="23" y="23"/>
                      <a:pt x="23" y="22"/>
                      <a:pt x="23" y="22"/>
                    </a:cubicBezTo>
                    <a:cubicBezTo>
                      <a:pt x="22" y="21"/>
                      <a:pt x="18" y="17"/>
                      <a:pt x="18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4843650" y="1843097"/>
            <a:ext cx="1451963" cy="2025630"/>
            <a:chOff x="6102297" y="1980126"/>
            <a:chExt cx="1843522" cy="2572825"/>
          </a:xfrm>
        </p:grpSpPr>
        <p:sp>
          <p:nvSpPr>
            <p:cNvPr id="23" name="圆角矩形 22"/>
            <p:cNvSpPr/>
            <p:nvPr/>
          </p:nvSpPr>
          <p:spPr>
            <a:xfrm rot="2760000">
              <a:off x="5864045" y="2471178"/>
              <a:ext cx="2572825" cy="1590722"/>
            </a:xfrm>
            <a:prstGeom prst="roundRect">
              <a:avLst>
                <a:gd name="adj" fmla="val 50000"/>
              </a:avLst>
            </a:prstGeom>
            <a:gradFill>
              <a:gsLst>
                <a:gs pos="38000">
                  <a:schemeClr val="tx1">
                    <a:alpha val="19000"/>
                  </a:scheme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solidFill>
                  <a:prstClr val="white"/>
                </a:solidFill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6102297" y="2204940"/>
              <a:ext cx="1108128" cy="1108128"/>
              <a:chOff x="6102297" y="2204940"/>
              <a:chExt cx="1108128" cy="1108128"/>
            </a:xfrm>
          </p:grpSpPr>
          <p:sp>
            <p:nvSpPr>
              <p:cNvPr id="25" name="圆角矩形 24"/>
              <p:cNvSpPr/>
              <p:nvPr/>
            </p:nvSpPr>
            <p:spPr>
              <a:xfrm>
                <a:off x="6102297" y="2204940"/>
                <a:ext cx="1108128" cy="1108128"/>
              </a:xfrm>
              <a:prstGeom prst="roundRect">
                <a:avLst>
                  <a:gd name="adj" fmla="val 50000"/>
                </a:avLst>
              </a:prstGeom>
              <a:solidFill>
                <a:srgbClr val="1C9494"/>
              </a:solidFill>
              <a:ln w="22225">
                <a:noFill/>
              </a:ln>
              <a:effectLst>
                <a:outerShdw blurRad="266700" dist="76200" dir="2700000" algn="tl" rotWithShape="0">
                  <a:prstClr val="black">
                    <a:alpha val="33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96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26" name="Group 52"/>
              <p:cNvGrpSpPr>
                <a:grpSpLocks noChangeAspect="1"/>
              </p:cNvGrpSpPr>
              <p:nvPr/>
            </p:nvGrpSpPr>
            <p:grpSpPr bwMode="auto">
              <a:xfrm>
                <a:off x="6372767" y="2477855"/>
                <a:ext cx="567188" cy="562297"/>
                <a:chOff x="3783" y="2102"/>
                <a:chExt cx="116" cy="115"/>
              </a:xfrm>
              <a:solidFill>
                <a:schemeClr val="bg1"/>
              </a:solidFill>
              <a:effectLst/>
            </p:grpSpPr>
            <p:sp>
              <p:nvSpPr>
                <p:cNvPr id="27" name="Freeform 53"/>
                <p:cNvSpPr>
                  <a:spLocks noEditPoints="1"/>
                </p:cNvSpPr>
                <p:nvPr/>
              </p:nvSpPr>
              <p:spPr bwMode="auto">
                <a:xfrm>
                  <a:off x="3783" y="2102"/>
                  <a:ext cx="116" cy="115"/>
                </a:xfrm>
                <a:custGeom>
                  <a:avLst/>
                  <a:gdLst>
                    <a:gd name="T0" fmla="*/ 23 w 46"/>
                    <a:gd name="T1" fmla="*/ 0 h 46"/>
                    <a:gd name="T2" fmla="*/ 0 w 46"/>
                    <a:gd name="T3" fmla="*/ 23 h 46"/>
                    <a:gd name="T4" fmla="*/ 23 w 46"/>
                    <a:gd name="T5" fmla="*/ 46 h 46"/>
                    <a:gd name="T6" fmla="*/ 46 w 46"/>
                    <a:gd name="T7" fmla="*/ 23 h 46"/>
                    <a:gd name="T8" fmla="*/ 23 w 46"/>
                    <a:gd name="T9" fmla="*/ 0 h 46"/>
                    <a:gd name="T10" fmla="*/ 23 w 46"/>
                    <a:gd name="T11" fmla="*/ 42 h 46"/>
                    <a:gd name="T12" fmla="*/ 5 w 46"/>
                    <a:gd name="T13" fmla="*/ 23 h 46"/>
                    <a:gd name="T14" fmla="*/ 23 w 46"/>
                    <a:gd name="T15" fmla="*/ 4 h 46"/>
                    <a:gd name="T16" fmla="*/ 42 w 46"/>
                    <a:gd name="T17" fmla="*/ 23 h 46"/>
                    <a:gd name="T18" fmla="*/ 23 w 46"/>
                    <a:gd name="T19" fmla="*/ 4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" h="46">
                      <a:moveTo>
                        <a:pt x="23" y="0"/>
                      </a:moveTo>
                      <a:cubicBezTo>
                        <a:pt x="10" y="0"/>
                        <a:pt x="0" y="10"/>
                        <a:pt x="0" y="23"/>
                      </a:cubicBezTo>
                      <a:cubicBezTo>
                        <a:pt x="0" y="36"/>
                        <a:pt x="10" y="46"/>
                        <a:pt x="23" y="46"/>
                      </a:cubicBezTo>
                      <a:cubicBezTo>
                        <a:pt x="36" y="46"/>
                        <a:pt x="46" y="36"/>
                        <a:pt x="46" y="23"/>
                      </a:cubicBezTo>
                      <a:cubicBezTo>
                        <a:pt x="46" y="10"/>
                        <a:pt x="36" y="0"/>
                        <a:pt x="23" y="0"/>
                      </a:cubicBezTo>
                      <a:close/>
                      <a:moveTo>
                        <a:pt x="23" y="42"/>
                      </a:moveTo>
                      <a:cubicBezTo>
                        <a:pt x="13" y="42"/>
                        <a:pt x="5" y="33"/>
                        <a:pt x="5" y="23"/>
                      </a:cubicBezTo>
                      <a:cubicBezTo>
                        <a:pt x="5" y="13"/>
                        <a:pt x="13" y="4"/>
                        <a:pt x="23" y="4"/>
                      </a:cubicBezTo>
                      <a:cubicBezTo>
                        <a:pt x="34" y="4"/>
                        <a:pt x="42" y="13"/>
                        <a:pt x="42" y="23"/>
                      </a:cubicBezTo>
                      <a:cubicBezTo>
                        <a:pt x="42" y="33"/>
                        <a:pt x="34" y="42"/>
                        <a:pt x="23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009" tIns="36005" rIns="72009" bIns="3600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96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54"/>
                <p:cNvSpPr>
                  <a:spLocks noEditPoints="1"/>
                </p:cNvSpPr>
                <p:nvPr/>
              </p:nvSpPr>
              <p:spPr bwMode="auto">
                <a:xfrm>
                  <a:off x="3783" y="2102"/>
                  <a:ext cx="116" cy="115"/>
                </a:xfrm>
                <a:custGeom>
                  <a:avLst/>
                  <a:gdLst>
                    <a:gd name="T0" fmla="*/ 23 w 46"/>
                    <a:gd name="T1" fmla="*/ 0 h 46"/>
                    <a:gd name="T2" fmla="*/ 0 w 46"/>
                    <a:gd name="T3" fmla="*/ 23 h 46"/>
                    <a:gd name="T4" fmla="*/ 23 w 46"/>
                    <a:gd name="T5" fmla="*/ 46 h 46"/>
                    <a:gd name="T6" fmla="*/ 46 w 46"/>
                    <a:gd name="T7" fmla="*/ 23 h 46"/>
                    <a:gd name="T8" fmla="*/ 23 w 46"/>
                    <a:gd name="T9" fmla="*/ 0 h 46"/>
                    <a:gd name="T10" fmla="*/ 23 w 46"/>
                    <a:gd name="T11" fmla="*/ 42 h 46"/>
                    <a:gd name="T12" fmla="*/ 5 w 46"/>
                    <a:gd name="T13" fmla="*/ 23 h 46"/>
                    <a:gd name="T14" fmla="*/ 23 w 46"/>
                    <a:gd name="T15" fmla="*/ 4 h 46"/>
                    <a:gd name="T16" fmla="*/ 42 w 46"/>
                    <a:gd name="T17" fmla="*/ 23 h 46"/>
                    <a:gd name="T18" fmla="*/ 23 w 46"/>
                    <a:gd name="T19" fmla="*/ 42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6" h="46">
                      <a:moveTo>
                        <a:pt x="23" y="0"/>
                      </a:moveTo>
                      <a:cubicBezTo>
                        <a:pt x="10" y="0"/>
                        <a:pt x="0" y="10"/>
                        <a:pt x="0" y="23"/>
                      </a:cubicBezTo>
                      <a:cubicBezTo>
                        <a:pt x="0" y="36"/>
                        <a:pt x="10" y="46"/>
                        <a:pt x="23" y="46"/>
                      </a:cubicBezTo>
                      <a:cubicBezTo>
                        <a:pt x="36" y="46"/>
                        <a:pt x="46" y="36"/>
                        <a:pt x="46" y="23"/>
                      </a:cubicBezTo>
                      <a:cubicBezTo>
                        <a:pt x="46" y="10"/>
                        <a:pt x="36" y="0"/>
                        <a:pt x="23" y="0"/>
                      </a:cubicBezTo>
                      <a:close/>
                      <a:moveTo>
                        <a:pt x="23" y="42"/>
                      </a:moveTo>
                      <a:cubicBezTo>
                        <a:pt x="13" y="42"/>
                        <a:pt x="5" y="33"/>
                        <a:pt x="5" y="23"/>
                      </a:cubicBezTo>
                      <a:cubicBezTo>
                        <a:pt x="5" y="13"/>
                        <a:pt x="13" y="4"/>
                        <a:pt x="23" y="4"/>
                      </a:cubicBezTo>
                      <a:cubicBezTo>
                        <a:pt x="34" y="4"/>
                        <a:pt x="42" y="13"/>
                        <a:pt x="42" y="23"/>
                      </a:cubicBezTo>
                      <a:cubicBezTo>
                        <a:pt x="42" y="33"/>
                        <a:pt x="34" y="42"/>
                        <a:pt x="23" y="4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009" tIns="36005" rIns="72009" bIns="3600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96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55"/>
                <p:cNvSpPr>
                  <a:spLocks/>
                </p:cNvSpPr>
                <p:nvPr/>
              </p:nvSpPr>
              <p:spPr bwMode="auto">
                <a:xfrm>
                  <a:off x="3839" y="2115"/>
                  <a:ext cx="7" cy="10"/>
                </a:xfrm>
                <a:custGeom>
                  <a:avLst/>
                  <a:gdLst>
                    <a:gd name="T0" fmla="*/ 1 w 3"/>
                    <a:gd name="T1" fmla="*/ 4 h 4"/>
                    <a:gd name="T2" fmla="*/ 1 w 3"/>
                    <a:gd name="T3" fmla="*/ 4 h 4"/>
                    <a:gd name="T4" fmla="*/ 3 w 3"/>
                    <a:gd name="T5" fmla="*/ 3 h 4"/>
                    <a:gd name="T6" fmla="*/ 3 w 3"/>
                    <a:gd name="T7" fmla="*/ 0 h 4"/>
                    <a:gd name="T8" fmla="*/ 1 w 3"/>
                    <a:gd name="T9" fmla="*/ 0 h 4"/>
                    <a:gd name="T10" fmla="*/ 0 w 3"/>
                    <a:gd name="T11" fmla="*/ 0 h 4"/>
                    <a:gd name="T12" fmla="*/ 0 w 3"/>
                    <a:gd name="T13" fmla="*/ 3 h 4"/>
                    <a:gd name="T14" fmla="*/ 1 w 3"/>
                    <a:gd name="T15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4">
                      <a:moveTo>
                        <a:pt x="1" y="4"/>
                      </a:move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2" y="4"/>
                        <a:pt x="3" y="4"/>
                        <a:pt x="3" y="3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2" y="0"/>
                        <a:pt x="1" y="0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4"/>
                        <a:pt x="0" y="4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009" tIns="36005" rIns="72009" bIns="3600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96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Freeform 56"/>
                <p:cNvSpPr>
                  <a:spLocks/>
                </p:cNvSpPr>
                <p:nvPr/>
              </p:nvSpPr>
              <p:spPr bwMode="auto">
                <a:xfrm>
                  <a:off x="3839" y="2195"/>
                  <a:ext cx="7" cy="10"/>
                </a:xfrm>
                <a:custGeom>
                  <a:avLst/>
                  <a:gdLst>
                    <a:gd name="T0" fmla="*/ 1 w 3"/>
                    <a:gd name="T1" fmla="*/ 0 h 4"/>
                    <a:gd name="T2" fmla="*/ 1 w 3"/>
                    <a:gd name="T3" fmla="*/ 0 h 4"/>
                    <a:gd name="T4" fmla="*/ 0 w 3"/>
                    <a:gd name="T5" fmla="*/ 1 h 4"/>
                    <a:gd name="T6" fmla="*/ 0 w 3"/>
                    <a:gd name="T7" fmla="*/ 4 h 4"/>
                    <a:gd name="T8" fmla="*/ 1 w 3"/>
                    <a:gd name="T9" fmla="*/ 4 h 4"/>
                    <a:gd name="T10" fmla="*/ 3 w 3"/>
                    <a:gd name="T11" fmla="*/ 4 h 4"/>
                    <a:gd name="T12" fmla="*/ 3 w 3"/>
                    <a:gd name="T13" fmla="*/ 1 h 4"/>
                    <a:gd name="T14" fmla="*/ 1 w 3"/>
                    <a:gd name="T1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" h="4">
                      <a:moveTo>
                        <a:pt x="1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4"/>
                        <a:pt x="1" y="4"/>
                        <a:pt x="1" y="4"/>
                      </a:cubicBezTo>
                      <a:cubicBezTo>
                        <a:pt x="2" y="4"/>
                        <a:pt x="2" y="4"/>
                        <a:pt x="3" y="4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2" y="0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009" tIns="36005" rIns="72009" bIns="3600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96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Freeform 57"/>
                <p:cNvSpPr>
                  <a:spLocks/>
                </p:cNvSpPr>
                <p:nvPr/>
              </p:nvSpPr>
              <p:spPr bwMode="auto">
                <a:xfrm>
                  <a:off x="3796" y="2155"/>
                  <a:ext cx="10" cy="10"/>
                </a:xfrm>
                <a:custGeom>
                  <a:avLst/>
                  <a:gdLst>
                    <a:gd name="T0" fmla="*/ 3 w 4"/>
                    <a:gd name="T1" fmla="*/ 0 h 4"/>
                    <a:gd name="T2" fmla="*/ 0 w 4"/>
                    <a:gd name="T3" fmla="*/ 0 h 4"/>
                    <a:gd name="T4" fmla="*/ 0 w 4"/>
                    <a:gd name="T5" fmla="*/ 2 h 4"/>
                    <a:gd name="T6" fmla="*/ 0 w 4"/>
                    <a:gd name="T7" fmla="*/ 4 h 4"/>
                    <a:gd name="T8" fmla="*/ 3 w 4"/>
                    <a:gd name="T9" fmla="*/ 4 h 4"/>
                    <a:gd name="T10" fmla="*/ 4 w 4"/>
                    <a:gd name="T11" fmla="*/ 2 h 4"/>
                    <a:gd name="T12" fmla="*/ 4 w 4"/>
                    <a:gd name="T13" fmla="*/ 2 h 4"/>
                    <a:gd name="T14" fmla="*/ 3 w 4"/>
                    <a:gd name="T1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" h="4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1"/>
                        <a:pt x="0" y="2"/>
                      </a:cubicBezTo>
                      <a:cubicBezTo>
                        <a:pt x="0" y="3"/>
                        <a:pt x="0" y="3"/>
                        <a:pt x="0" y="4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4" y="4"/>
                        <a:pt x="4" y="3"/>
                        <a:pt x="4" y="2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1"/>
                        <a:pt x="4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009" tIns="36005" rIns="72009" bIns="3600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96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Freeform 58"/>
                <p:cNvSpPr>
                  <a:spLocks/>
                </p:cNvSpPr>
                <p:nvPr/>
              </p:nvSpPr>
              <p:spPr bwMode="auto">
                <a:xfrm>
                  <a:off x="3877" y="2155"/>
                  <a:ext cx="10" cy="10"/>
                </a:xfrm>
                <a:custGeom>
                  <a:avLst/>
                  <a:gdLst>
                    <a:gd name="T0" fmla="*/ 4 w 4"/>
                    <a:gd name="T1" fmla="*/ 0 h 4"/>
                    <a:gd name="T2" fmla="*/ 2 w 4"/>
                    <a:gd name="T3" fmla="*/ 0 h 4"/>
                    <a:gd name="T4" fmla="*/ 0 w 4"/>
                    <a:gd name="T5" fmla="*/ 2 h 4"/>
                    <a:gd name="T6" fmla="*/ 0 w 4"/>
                    <a:gd name="T7" fmla="*/ 2 h 4"/>
                    <a:gd name="T8" fmla="*/ 2 w 4"/>
                    <a:gd name="T9" fmla="*/ 4 h 4"/>
                    <a:gd name="T10" fmla="*/ 4 w 4"/>
                    <a:gd name="T11" fmla="*/ 4 h 4"/>
                    <a:gd name="T12" fmla="*/ 4 w 4"/>
                    <a:gd name="T13" fmla="*/ 2 h 4"/>
                    <a:gd name="T14" fmla="*/ 4 w 4"/>
                    <a:gd name="T15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" h="4">
                      <a:moveTo>
                        <a:pt x="4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3"/>
                        <a:pt x="4" y="3"/>
                        <a:pt x="4" y="2"/>
                      </a:cubicBezTo>
                      <a:cubicBezTo>
                        <a:pt x="4" y="1"/>
                        <a:pt x="4" y="1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009" tIns="36005" rIns="72009" bIns="3600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96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59"/>
                <p:cNvSpPr>
                  <a:spLocks/>
                </p:cNvSpPr>
                <p:nvPr/>
              </p:nvSpPr>
              <p:spPr bwMode="auto">
                <a:xfrm>
                  <a:off x="3813" y="2127"/>
                  <a:ext cx="33" cy="38"/>
                </a:xfrm>
                <a:custGeom>
                  <a:avLst/>
                  <a:gdLst>
                    <a:gd name="T0" fmla="*/ 11 w 13"/>
                    <a:gd name="T1" fmla="*/ 0 h 15"/>
                    <a:gd name="T2" fmla="*/ 10 w 13"/>
                    <a:gd name="T3" fmla="*/ 2 h 15"/>
                    <a:gd name="T4" fmla="*/ 10 w 13"/>
                    <a:gd name="T5" fmla="*/ 11 h 15"/>
                    <a:gd name="T6" fmla="*/ 9 w 13"/>
                    <a:gd name="T7" fmla="*/ 12 h 15"/>
                    <a:gd name="T8" fmla="*/ 2 w 13"/>
                    <a:gd name="T9" fmla="*/ 12 h 15"/>
                    <a:gd name="T10" fmla="*/ 0 w 13"/>
                    <a:gd name="T11" fmla="*/ 14 h 15"/>
                    <a:gd name="T12" fmla="*/ 2 w 13"/>
                    <a:gd name="T13" fmla="*/ 15 h 15"/>
                    <a:gd name="T14" fmla="*/ 11 w 13"/>
                    <a:gd name="T15" fmla="*/ 15 h 15"/>
                    <a:gd name="T16" fmla="*/ 12 w 13"/>
                    <a:gd name="T17" fmla="*/ 15 h 15"/>
                    <a:gd name="T18" fmla="*/ 12 w 13"/>
                    <a:gd name="T19" fmla="*/ 15 h 15"/>
                    <a:gd name="T20" fmla="*/ 13 w 13"/>
                    <a:gd name="T21" fmla="*/ 13 h 15"/>
                    <a:gd name="T22" fmla="*/ 13 w 13"/>
                    <a:gd name="T23" fmla="*/ 2 h 15"/>
                    <a:gd name="T24" fmla="*/ 11 w 13"/>
                    <a:gd name="T25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" h="15">
                      <a:moveTo>
                        <a:pt x="11" y="0"/>
                      </a:moveTo>
                      <a:cubicBezTo>
                        <a:pt x="10" y="0"/>
                        <a:pt x="10" y="1"/>
                        <a:pt x="10" y="2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12"/>
                        <a:pt x="9" y="12"/>
                        <a:pt x="9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1" y="12"/>
                        <a:pt x="0" y="13"/>
                        <a:pt x="0" y="14"/>
                      </a:cubicBezTo>
                      <a:cubicBezTo>
                        <a:pt x="0" y="14"/>
                        <a:pt x="1" y="15"/>
                        <a:pt x="2" y="15"/>
                      </a:cubicBezTo>
                      <a:cubicBezTo>
                        <a:pt x="11" y="15"/>
                        <a:pt x="11" y="15"/>
                        <a:pt x="11" y="15"/>
                      </a:cubicBezTo>
                      <a:cubicBezTo>
                        <a:pt x="11" y="15"/>
                        <a:pt x="12" y="15"/>
                        <a:pt x="12" y="15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13" y="14"/>
                        <a:pt x="13" y="14"/>
                        <a:pt x="13" y="13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3" y="1"/>
                        <a:pt x="12" y="0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72009" tIns="36005" rIns="72009" bIns="36005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496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34" name="组合 33"/>
          <p:cNvGrpSpPr/>
          <p:nvPr/>
        </p:nvGrpSpPr>
        <p:grpSpPr>
          <a:xfrm>
            <a:off x="3793264" y="2871640"/>
            <a:ext cx="1434823" cy="2025630"/>
            <a:chOff x="4768646" y="3286515"/>
            <a:chExt cx="1821760" cy="2572825"/>
          </a:xfrm>
        </p:grpSpPr>
        <p:sp>
          <p:nvSpPr>
            <p:cNvPr id="35" name="圆角矩形 34"/>
            <p:cNvSpPr/>
            <p:nvPr/>
          </p:nvSpPr>
          <p:spPr>
            <a:xfrm rot="2760000">
              <a:off x="4508632" y="3777567"/>
              <a:ext cx="2572825" cy="1590722"/>
            </a:xfrm>
            <a:prstGeom prst="roundRect">
              <a:avLst>
                <a:gd name="adj" fmla="val 50000"/>
              </a:avLst>
            </a:prstGeom>
            <a:gradFill>
              <a:gsLst>
                <a:gs pos="38000">
                  <a:schemeClr val="tx1">
                    <a:alpha val="19000"/>
                  </a:scheme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solidFill>
                  <a:prstClr val="white"/>
                </a:solidFill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4768646" y="3525740"/>
              <a:ext cx="1108128" cy="1108128"/>
            </a:xfrm>
            <a:prstGeom prst="roundRect">
              <a:avLst>
                <a:gd name="adj" fmla="val 50000"/>
              </a:avLst>
            </a:prstGeom>
            <a:solidFill>
              <a:srgbClr val="F95647"/>
            </a:solidFill>
            <a:ln w="22225">
              <a:noFill/>
            </a:ln>
            <a:effectLst>
              <a:outerShdw blurRad="266700" dist="762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solidFill>
                  <a:prstClr val="white"/>
                </a:solidFill>
              </a:endParaRPr>
            </a:p>
          </p:txBody>
        </p:sp>
        <p:grpSp>
          <p:nvGrpSpPr>
            <p:cNvPr id="37" name="Group 62"/>
            <p:cNvGrpSpPr>
              <a:grpSpLocks noChangeAspect="1"/>
            </p:cNvGrpSpPr>
            <p:nvPr/>
          </p:nvGrpSpPr>
          <p:grpSpPr bwMode="auto">
            <a:xfrm>
              <a:off x="5047787" y="3860292"/>
              <a:ext cx="549846" cy="439024"/>
              <a:chOff x="3775" y="2110"/>
              <a:chExt cx="129" cy="103"/>
            </a:xfrm>
            <a:solidFill>
              <a:schemeClr val="bg1"/>
            </a:solidFill>
            <a:effectLst/>
          </p:grpSpPr>
          <p:sp>
            <p:nvSpPr>
              <p:cNvPr id="38" name="Freeform 63"/>
              <p:cNvSpPr>
                <a:spLocks/>
              </p:cNvSpPr>
              <p:nvPr/>
            </p:nvSpPr>
            <p:spPr bwMode="auto">
              <a:xfrm>
                <a:off x="3775" y="2177"/>
                <a:ext cx="40" cy="36"/>
              </a:xfrm>
              <a:custGeom>
                <a:avLst/>
                <a:gdLst>
                  <a:gd name="T0" fmla="*/ 5 w 16"/>
                  <a:gd name="T1" fmla="*/ 0 h 14"/>
                  <a:gd name="T2" fmla="*/ 0 w 16"/>
                  <a:gd name="T3" fmla="*/ 4 h 14"/>
                  <a:gd name="T4" fmla="*/ 10 w 16"/>
                  <a:gd name="T5" fmla="*/ 14 h 14"/>
                  <a:gd name="T6" fmla="*/ 16 w 16"/>
                  <a:gd name="T7" fmla="*/ 9 h 14"/>
                  <a:gd name="T8" fmla="*/ 5 w 16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4">
                    <a:moveTo>
                      <a:pt x="5" y="0"/>
                    </a:moveTo>
                    <a:cubicBezTo>
                      <a:pt x="1" y="3"/>
                      <a:pt x="0" y="4"/>
                      <a:pt x="0" y="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4"/>
                      <a:pt x="13" y="11"/>
                      <a:pt x="16" y="9"/>
                    </a:cubicBez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64"/>
              <p:cNvSpPr>
                <a:spLocks/>
              </p:cNvSpPr>
              <p:nvPr/>
            </p:nvSpPr>
            <p:spPr bwMode="auto">
              <a:xfrm>
                <a:off x="3795" y="2156"/>
                <a:ext cx="109" cy="41"/>
              </a:xfrm>
              <a:custGeom>
                <a:avLst/>
                <a:gdLst>
                  <a:gd name="T0" fmla="*/ 37 w 44"/>
                  <a:gd name="T1" fmla="*/ 4 h 16"/>
                  <a:gd name="T2" fmla="*/ 29 w 44"/>
                  <a:gd name="T3" fmla="*/ 9 h 16"/>
                  <a:gd name="T4" fmla="*/ 18 w 44"/>
                  <a:gd name="T5" fmla="*/ 8 h 16"/>
                  <a:gd name="T6" fmla="*/ 25 w 44"/>
                  <a:gd name="T7" fmla="*/ 7 h 16"/>
                  <a:gd name="T8" fmla="*/ 31 w 44"/>
                  <a:gd name="T9" fmla="*/ 2 h 16"/>
                  <a:gd name="T10" fmla="*/ 20 w 44"/>
                  <a:gd name="T11" fmla="*/ 2 h 16"/>
                  <a:gd name="T12" fmla="*/ 9 w 44"/>
                  <a:gd name="T13" fmla="*/ 2 h 16"/>
                  <a:gd name="T14" fmla="*/ 0 w 44"/>
                  <a:gd name="T15" fmla="*/ 7 h 16"/>
                  <a:gd name="T16" fmla="*/ 9 w 44"/>
                  <a:gd name="T17" fmla="*/ 16 h 16"/>
                  <a:gd name="T18" fmla="*/ 13 w 44"/>
                  <a:gd name="T19" fmla="*/ 14 h 16"/>
                  <a:gd name="T20" fmla="*/ 29 w 44"/>
                  <a:gd name="T21" fmla="*/ 14 h 16"/>
                  <a:gd name="T22" fmla="*/ 44 w 44"/>
                  <a:gd name="T23" fmla="*/ 2 h 16"/>
                  <a:gd name="T24" fmla="*/ 37 w 44"/>
                  <a:gd name="T25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" h="16">
                    <a:moveTo>
                      <a:pt x="37" y="4"/>
                    </a:moveTo>
                    <a:cubicBezTo>
                      <a:pt x="34" y="7"/>
                      <a:pt x="32" y="8"/>
                      <a:pt x="29" y="9"/>
                    </a:cubicBezTo>
                    <a:cubicBezTo>
                      <a:pt x="24" y="10"/>
                      <a:pt x="19" y="9"/>
                      <a:pt x="18" y="8"/>
                    </a:cubicBezTo>
                    <a:cubicBezTo>
                      <a:pt x="15" y="6"/>
                      <a:pt x="18" y="7"/>
                      <a:pt x="25" y="7"/>
                    </a:cubicBezTo>
                    <a:cubicBezTo>
                      <a:pt x="32" y="6"/>
                      <a:pt x="31" y="2"/>
                      <a:pt x="31" y="2"/>
                    </a:cubicBezTo>
                    <a:cubicBezTo>
                      <a:pt x="29" y="2"/>
                      <a:pt x="27" y="2"/>
                      <a:pt x="20" y="2"/>
                    </a:cubicBezTo>
                    <a:cubicBezTo>
                      <a:pt x="17" y="2"/>
                      <a:pt x="12" y="1"/>
                      <a:pt x="9" y="2"/>
                    </a:cubicBezTo>
                    <a:cubicBezTo>
                      <a:pt x="6" y="2"/>
                      <a:pt x="4" y="5"/>
                      <a:pt x="0" y="7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1" y="15"/>
                      <a:pt x="12" y="14"/>
                      <a:pt x="13" y="14"/>
                    </a:cubicBezTo>
                    <a:cubicBezTo>
                      <a:pt x="16" y="14"/>
                      <a:pt x="23" y="15"/>
                      <a:pt x="29" y="14"/>
                    </a:cubicBezTo>
                    <a:cubicBezTo>
                      <a:pt x="40" y="9"/>
                      <a:pt x="44" y="2"/>
                      <a:pt x="44" y="2"/>
                    </a:cubicBezTo>
                    <a:cubicBezTo>
                      <a:pt x="44" y="2"/>
                      <a:pt x="41" y="0"/>
                      <a:pt x="3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65"/>
              <p:cNvSpPr>
                <a:spLocks noEditPoints="1"/>
              </p:cNvSpPr>
              <p:nvPr/>
            </p:nvSpPr>
            <p:spPr bwMode="auto">
              <a:xfrm>
                <a:off x="3810" y="2110"/>
                <a:ext cx="94" cy="41"/>
              </a:xfrm>
              <a:custGeom>
                <a:avLst/>
                <a:gdLst>
                  <a:gd name="T0" fmla="*/ 38 w 38"/>
                  <a:gd name="T1" fmla="*/ 0 h 16"/>
                  <a:gd name="T2" fmla="*/ 34 w 38"/>
                  <a:gd name="T3" fmla="*/ 0 h 16"/>
                  <a:gd name="T4" fmla="*/ 34 w 38"/>
                  <a:gd name="T5" fmla="*/ 6 h 16"/>
                  <a:gd name="T6" fmla="*/ 32 w 38"/>
                  <a:gd name="T7" fmla="*/ 6 h 16"/>
                  <a:gd name="T8" fmla="*/ 32 w 38"/>
                  <a:gd name="T9" fmla="*/ 0 h 16"/>
                  <a:gd name="T10" fmla="*/ 28 w 38"/>
                  <a:gd name="T11" fmla="*/ 0 h 16"/>
                  <a:gd name="T12" fmla="*/ 28 w 38"/>
                  <a:gd name="T13" fmla="*/ 6 h 16"/>
                  <a:gd name="T14" fmla="*/ 12 w 38"/>
                  <a:gd name="T15" fmla="*/ 6 h 16"/>
                  <a:gd name="T16" fmla="*/ 12 w 38"/>
                  <a:gd name="T17" fmla="*/ 3 h 16"/>
                  <a:gd name="T18" fmla="*/ 12 w 38"/>
                  <a:gd name="T19" fmla="*/ 1 h 16"/>
                  <a:gd name="T20" fmla="*/ 11 w 38"/>
                  <a:gd name="T21" fmla="*/ 0 h 16"/>
                  <a:gd name="T22" fmla="*/ 9 w 38"/>
                  <a:gd name="T23" fmla="*/ 0 h 16"/>
                  <a:gd name="T24" fmla="*/ 3 w 38"/>
                  <a:gd name="T25" fmla="*/ 0 h 16"/>
                  <a:gd name="T26" fmla="*/ 1 w 38"/>
                  <a:gd name="T27" fmla="*/ 0 h 16"/>
                  <a:gd name="T28" fmla="*/ 0 w 38"/>
                  <a:gd name="T29" fmla="*/ 2 h 16"/>
                  <a:gd name="T30" fmla="*/ 0 w 38"/>
                  <a:gd name="T31" fmla="*/ 3 h 16"/>
                  <a:gd name="T32" fmla="*/ 0 w 38"/>
                  <a:gd name="T33" fmla="*/ 13 h 16"/>
                  <a:gd name="T34" fmla="*/ 0 w 38"/>
                  <a:gd name="T35" fmla="*/ 15 h 16"/>
                  <a:gd name="T36" fmla="*/ 2 w 38"/>
                  <a:gd name="T37" fmla="*/ 16 h 16"/>
                  <a:gd name="T38" fmla="*/ 3 w 38"/>
                  <a:gd name="T39" fmla="*/ 16 h 16"/>
                  <a:gd name="T40" fmla="*/ 9 w 38"/>
                  <a:gd name="T41" fmla="*/ 16 h 16"/>
                  <a:gd name="T42" fmla="*/ 11 w 38"/>
                  <a:gd name="T43" fmla="*/ 16 h 16"/>
                  <a:gd name="T44" fmla="*/ 12 w 38"/>
                  <a:gd name="T45" fmla="*/ 14 h 16"/>
                  <a:gd name="T46" fmla="*/ 12 w 38"/>
                  <a:gd name="T47" fmla="*/ 13 h 16"/>
                  <a:gd name="T48" fmla="*/ 12 w 38"/>
                  <a:gd name="T49" fmla="*/ 10 h 16"/>
                  <a:gd name="T50" fmla="*/ 38 w 38"/>
                  <a:gd name="T51" fmla="*/ 10 h 16"/>
                  <a:gd name="T52" fmla="*/ 38 w 38"/>
                  <a:gd name="T53" fmla="*/ 0 h 16"/>
                  <a:gd name="T54" fmla="*/ 3 w 38"/>
                  <a:gd name="T55" fmla="*/ 3 h 16"/>
                  <a:gd name="T56" fmla="*/ 9 w 38"/>
                  <a:gd name="T57" fmla="*/ 3 h 16"/>
                  <a:gd name="T58" fmla="*/ 9 w 38"/>
                  <a:gd name="T59" fmla="*/ 13 h 16"/>
                  <a:gd name="T60" fmla="*/ 3 w 38"/>
                  <a:gd name="T61" fmla="*/ 13 h 16"/>
                  <a:gd name="T62" fmla="*/ 3 w 38"/>
                  <a:gd name="T63" fmla="*/ 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8" h="16">
                    <a:moveTo>
                      <a:pt x="38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2" y="2"/>
                      <a:pt x="12" y="2"/>
                      <a:pt x="12" y="1"/>
                    </a:cubicBezTo>
                    <a:cubicBezTo>
                      <a:pt x="12" y="1"/>
                      <a:pt x="11" y="0"/>
                      <a:pt x="11" y="0"/>
                    </a:cubicBezTo>
                    <a:cubicBezTo>
                      <a:pt x="10" y="0"/>
                      <a:pt x="10" y="0"/>
                      <a:pt x="9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4"/>
                      <a:pt x="0" y="14"/>
                      <a:pt x="0" y="15"/>
                    </a:cubicBezTo>
                    <a:cubicBezTo>
                      <a:pt x="1" y="15"/>
                      <a:pt x="1" y="16"/>
                      <a:pt x="2" y="16"/>
                    </a:cubicBezTo>
                    <a:cubicBezTo>
                      <a:pt x="2" y="16"/>
                      <a:pt x="2" y="16"/>
                      <a:pt x="3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6"/>
                      <a:pt x="11" y="16"/>
                      <a:pt x="11" y="16"/>
                    </a:cubicBezTo>
                    <a:cubicBezTo>
                      <a:pt x="12" y="15"/>
                      <a:pt x="12" y="15"/>
                      <a:pt x="12" y="14"/>
                    </a:cubicBezTo>
                    <a:cubicBezTo>
                      <a:pt x="12" y="14"/>
                      <a:pt x="12" y="13"/>
                      <a:pt x="12" y="13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38" y="10"/>
                      <a:pt x="38" y="10"/>
                      <a:pt x="38" y="10"/>
                    </a:cubicBezTo>
                    <a:lnTo>
                      <a:pt x="38" y="0"/>
                    </a:lnTo>
                    <a:close/>
                    <a:moveTo>
                      <a:pt x="3" y="3"/>
                    </a:moveTo>
                    <a:cubicBezTo>
                      <a:pt x="9" y="3"/>
                      <a:pt x="9" y="3"/>
                      <a:pt x="9" y="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3" y="13"/>
                      <a:pt x="3" y="13"/>
                      <a:pt x="3" y="13"/>
                    </a:cubicBezTo>
                    <a:lnTo>
                      <a:pt x="3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5880187" y="782453"/>
            <a:ext cx="1450628" cy="2025630"/>
            <a:chOff x="7418361" y="632964"/>
            <a:chExt cx="1841827" cy="2572825"/>
          </a:xfrm>
        </p:grpSpPr>
        <p:sp>
          <p:nvSpPr>
            <p:cNvPr id="42" name="圆角矩形 41"/>
            <p:cNvSpPr/>
            <p:nvPr/>
          </p:nvSpPr>
          <p:spPr>
            <a:xfrm rot="2760000">
              <a:off x="7178414" y="1124016"/>
              <a:ext cx="2572825" cy="1590722"/>
            </a:xfrm>
            <a:prstGeom prst="roundRect">
              <a:avLst>
                <a:gd name="adj" fmla="val 50000"/>
              </a:avLst>
            </a:prstGeom>
            <a:gradFill>
              <a:gsLst>
                <a:gs pos="38000">
                  <a:schemeClr val="tx1">
                    <a:alpha val="19000"/>
                  </a:scheme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solidFill>
                  <a:prstClr val="white"/>
                </a:solidFill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7418361" y="886700"/>
              <a:ext cx="1108128" cy="1108128"/>
            </a:xfrm>
            <a:prstGeom prst="roundRect">
              <a:avLst>
                <a:gd name="adj" fmla="val 50000"/>
              </a:avLst>
            </a:prstGeom>
            <a:solidFill>
              <a:srgbClr val="78AF51"/>
            </a:solidFill>
            <a:ln w="22225">
              <a:noFill/>
            </a:ln>
            <a:effectLst>
              <a:outerShdw blurRad="203200" dist="139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solidFill>
                  <a:prstClr val="white"/>
                </a:solidFill>
              </a:endParaRPr>
            </a:p>
          </p:txBody>
        </p:sp>
        <p:grpSp>
          <p:nvGrpSpPr>
            <p:cNvPr id="44" name="Group 68"/>
            <p:cNvGrpSpPr>
              <a:grpSpLocks noChangeAspect="1"/>
            </p:cNvGrpSpPr>
            <p:nvPr/>
          </p:nvGrpSpPr>
          <p:grpSpPr bwMode="auto">
            <a:xfrm>
              <a:off x="7702659" y="1180843"/>
              <a:ext cx="539531" cy="519841"/>
              <a:chOff x="3770" y="2095"/>
              <a:chExt cx="137" cy="132"/>
            </a:xfrm>
            <a:solidFill>
              <a:schemeClr val="bg1"/>
            </a:solidFill>
            <a:effectLst/>
          </p:grpSpPr>
          <p:sp>
            <p:nvSpPr>
              <p:cNvPr id="45" name="Freeform 69"/>
              <p:cNvSpPr>
                <a:spLocks/>
              </p:cNvSpPr>
              <p:nvPr/>
            </p:nvSpPr>
            <p:spPr bwMode="auto">
              <a:xfrm>
                <a:off x="3770" y="2190"/>
                <a:ext cx="137" cy="37"/>
              </a:xfrm>
              <a:custGeom>
                <a:avLst/>
                <a:gdLst>
                  <a:gd name="T0" fmla="*/ 52 w 55"/>
                  <a:gd name="T1" fmla="*/ 6 h 15"/>
                  <a:gd name="T2" fmla="*/ 38 w 55"/>
                  <a:gd name="T3" fmla="*/ 6 h 15"/>
                  <a:gd name="T4" fmla="*/ 37 w 55"/>
                  <a:gd name="T5" fmla="*/ 6 h 15"/>
                  <a:gd name="T6" fmla="*/ 37 w 55"/>
                  <a:gd name="T7" fmla="*/ 3 h 15"/>
                  <a:gd name="T8" fmla="*/ 37 w 55"/>
                  <a:gd name="T9" fmla="*/ 1 h 15"/>
                  <a:gd name="T10" fmla="*/ 35 w 55"/>
                  <a:gd name="T11" fmla="*/ 0 h 15"/>
                  <a:gd name="T12" fmla="*/ 20 w 55"/>
                  <a:gd name="T13" fmla="*/ 0 h 15"/>
                  <a:gd name="T14" fmla="*/ 18 w 55"/>
                  <a:gd name="T15" fmla="*/ 3 h 15"/>
                  <a:gd name="T16" fmla="*/ 18 w 55"/>
                  <a:gd name="T17" fmla="*/ 6 h 15"/>
                  <a:gd name="T18" fmla="*/ 18 w 55"/>
                  <a:gd name="T19" fmla="*/ 6 h 15"/>
                  <a:gd name="T20" fmla="*/ 3 w 55"/>
                  <a:gd name="T21" fmla="*/ 6 h 15"/>
                  <a:gd name="T22" fmla="*/ 0 w 55"/>
                  <a:gd name="T23" fmla="*/ 8 h 15"/>
                  <a:gd name="T24" fmla="*/ 0 w 55"/>
                  <a:gd name="T25" fmla="*/ 14 h 15"/>
                  <a:gd name="T26" fmla="*/ 1 w 55"/>
                  <a:gd name="T27" fmla="*/ 15 h 15"/>
                  <a:gd name="T28" fmla="*/ 2 w 55"/>
                  <a:gd name="T29" fmla="*/ 14 h 15"/>
                  <a:gd name="T30" fmla="*/ 2 w 55"/>
                  <a:gd name="T31" fmla="*/ 8 h 15"/>
                  <a:gd name="T32" fmla="*/ 3 w 55"/>
                  <a:gd name="T33" fmla="*/ 8 h 15"/>
                  <a:gd name="T34" fmla="*/ 18 w 55"/>
                  <a:gd name="T35" fmla="*/ 8 h 15"/>
                  <a:gd name="T36" fmla="*/ 18 w 55"/>
                  <a:gd name="T37" fmla="*/ 8 h 15"/>
                  <a:gd name="T38" fmla="*/ 18 w 55"/>
                  <a:gd name="T39" fmla="*/ 9 h 15"/>
                  <a:gd name="T40" fmla="*/ 19 w 55"/>
                  <a:gd name="T41" fmla="*/ 9 h 15"/>
                  <a:gd name="T42" fmla="*/ 20 w 55"/>
                  <a:gd name="T43" fmla="*/ 9 h 15"/>
                  <a:gd name="T44" fmla="*/ 20 w 55"/>
                  <a:gd name="T45" fmla="*/ 8 h 15"/>
                  <a:gd name="T46" fmla="*/ 20 w 55"/>
                  <a:gd name="T47" fmla="*/ 3 h 15"/>
                  <a:gd name="T48" fmla="*/ 20 w 55"/>
                  <a:gd name="T49" fmla="*/ 2 h 15"/>
                  <a:gd name="T50" fmla="*/ 35 w 55"/>
                  <a:gd name="T51" fmla="*/ 2 h 15"/>
                  <a:gd name="T52" fmla="*/ 35 w 55"/>
                  <a:gd name="T53" fmla="*/ 3 h 15"/>
                  <a:gd name="T54" fmla="*/ 35 w 55"/>
                  <a:gd name="T55" fmla="*/ 8 h 15"/>
                  <a:gd name="T56" fmla="*/ 36 w 55"/>
                  <a:gd name="T57" fmla="*/ 9 h 15"/>
                  <a:gd name="T58" fmla="*/ 36 w 55"/>
                  <a:gd name="T59" fmla="*/ 9 h 15"/>
                  <a:gd name="T60" fmla="*/ 37 w 55"/>
                  <a:gd name="T61" fmla="*/ 9 h 15"/>
                  <a:gd name="T62" fmla="*/ 37 w 55"/>
                  <a:gd name="T63" fmla="*/ 8 h 15"/>
                  <a:gd name="T64" fmla="*/ 38 w 55"/>
                  <a:gd name="T65" fmla="*/ 8 h 15"/>
                  <a:gd name="T66" fmla="*/ 52 w 55"/>
                  <a:gd name="T67" fmla="*/ 8 h 15"/>
                  <a:gd name="T68" fmla="*/ 53 w 55"/>
                  <a:gd name="T69" fmla="*/ 8 h 15"/>
                  <a:gd name="T70" fmla="*/ 53 w 55"/>
                  <a:gd name="T71" fmla="*/ 14 h 15"/>
                  <a:gd name="T72" fmla="*/ 54 w 55"/>
                  <a:gd name="T73" fmla="*/ 15 h 15"/>
                  <a:gd name="T74" fmla="*/ 55 w 55"/>
                  <a:gd name="T75" fmla="*/ 14 h 15"/>
                  <a:gd name="T76" fmla="*/ 55 w 55"/>
                  <a:gd name="T77" fmla="*/ 8 h 15"/>
                  <a:gd name="T78" fmla="*/ 52 w 55"/>
                  <a:gd name="T79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5" h="15">
                    <a:moveTo>
                      <a:pt x="52" y="6"/>
                    </a:move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7" y="6"/>
                      <a:pt x="37" y="6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2"/>
                      <a:pt x="37" y="1"/>
                      <a:pt x="37" y="1"/>
                    </a:cubicBezTo>
                    <a:cubicBezTo>
                      <a:pt x="36" y="0"/>
                      <a:pt x="36" y="0"/>
                      <a:pt x="35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9" y="0"/>
                      <a:pt x="18" y="1"/>
                      <a:pt x="18" y="3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0" y="7"/>
                      <a:pt x="0" y="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1" y="15"/>
                      <a:pt x="1" y="15"/>
                    </a:cubicBezTo>
                    <a:cubicBezTo>
                      <a:pt x="2" y="15"/>
                      <a:pt x="2" y="14"/>
                      <a:pt x="2" y="14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8"/>
                      <a:pt x="3" y="8"/>
                      <a:pt x="3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9"/>
                    </a:cubicBezTo>
                    <a:cubicBezTo>
                      <a:pt x="18" y="9"/>
                      <a:pt x="19" y="9"/>
                      <a:pt x="19" y="9"/>
                    </a:cubicBezTo>
                    <a:cubicBezTo>
                      <a:pt x="19" y="9"/>
                      <a:pt x="19" y="9"/>
                      <a:pt x="20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5" y="2"/>
                      <a:pt x="35" y="2"/>
                      <a:pt x="35" y="3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5" y="8"/>
                      <a:pt x="35" y="8"/>
                      <a:pt x="36" y="9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8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14"/>
                      <a:pt x="53" y="14"/>
                      <a:pt x="53" y="14"/>
                    </a:cubicBezTo>
                    <a:cubicBezTo>
                      <a:pt x="53" y="14"/>
                      <a:pt x="53" y="15"/>
                      <a:pt x="54" y="15"/>
                    </a:cubicBezTo>
                    <a:cubicBezTo>
                      <a:pt x="54" y="15"/>
                      <a:pt x="55" y="14"/>
                      <a:pt x="55" y="14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5" y="7"/>
                      <a:pt x="54" y="6"/>
                      <a:pt x="52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70"/>
              <p:cNvSpPr>
                <a:spLocks/>
              </p:cNvSpPr>
              <p:nvPr/>
            </p:nvSpPr>
            <p:spPr bwMode="auto">
              <a:xfrm>
                <a:off x="3820" y="2118"/>
                <a:ext cx="37" cy="69"/>
              </a:xfrm>
              <a:custGeom>
                <a:avLst/>
                <a:gdLst>
                  <a:gd name="T0" fmla="*/ 2 w 15"/>
                  <a:gd name="T1" fmla="*/ 14 h 28"/>
                  <a:gd name="T2" fmla="*/ 3 w 15"/>
                  <a:gd name="T3" fmla="*/ 13 h 28"/>
                  <a:gd name="T4" fmla="*/ 3 w 15"/>
                  <a:gd name="T5" fmla="*/ 8 h 28"/>
                  <a:gd name="T6" fmla="*/ 4 w 15"/>
                  <a:gd name="T7" fmla="*/ 4 h 28"/>
                  <a:gd name="T8" fmla="*/ 4 w 15"/>
                  <a:gd name="T9" fmla="*/ 4 h 28"/>
                  <a:gd name="T10" fmla="*/ 4 w 15"/>
                  <a:gd name="T11" fmla="*/ 12 h 28"/>
                  <a:gd name="T12" fmla="*/ 4 w 15"/>
                  <a:gd name="T13" fmla="*/ 13 h 28"/>
                  <a:gd name="T14" fmla="*/ 4 w 15"/>
                  <a:gd name="T15" fmla="*/ 26 h 28"/>
                  <a:gd name="T16" fmla="*/ 5 w 15"/>
                  <a:gd name="T17" fmla="*/ 28 h 28"/>
                  <a:gd name="T18" fmla="*/ 5 w 15"/>
                  <a:gd name="T19" fmla="*/ 28 h 28"/>
                  <a:gd name="T20" fmla="*/ 5 w 15"/>
                  <a:gd name="T21" fmla="*/ 28 h 28"/>
                  <a:gd name="T22" fmla="*/ 7 w 15"/>
                  <a:gd name="T23" fmla="*/ 26 h 28"/>
                  <a:gd name="T24" fmla="*/ 7 w 15"/>
                  <a:gd name="T25" fmla="*/ 14 h 28"/>
                  <a:gd name="T26" fmla="*/ 8 w 15"/>
                  <a:gd name="T27" fmla="*/ 14 h 28"/>
                  <a:gd name="T28" fmla="*/ 8 w 15"/>
                  <a:gd name="T29" fmla="*/ 26 h 28"/>
                  <a:gd name="T30" fmla="*/ 10 w 15"/>
                  <a:gd name="T31" fmla="*/ 28 h 28"/>
                  <a:gd name="T32" fmla="*/ 10 w 15"/>
                  <a:gd name="T33" fmla="*/ 28 h 28"/>
                  <a:gd name="T34" fmla="*/ 10 w 15"/>
                  <a:gd name="T35" fmla="*/ 28 h 28"/>
                  <a:gd name="T36" fmla="*/ 12 w 15"/>
                  <a:gd name="T37" fmla="*/ 26 h 28"/>
                  <a:gd name="T38" fmla="*/ 12 w 15"/>
                  <a:gd name="T39" fmla="*/ 13 h 28"/>
                  <a:gd name="T40" fmla="*/ 12 w 15"/>
                  <a:gd name="T41" fmla="*/ 12 h 28"/>
                  <a:gd name="T42" fmla="*/ 12 w 15"/>
                  <a:gd name="T43" fmla="*/ 4 h 28"/>
                  <a:gd name="T44" fmla="*/ 12 w 15"/>
                  <a:gd name="T45" fmla="*/ 4 h 28"/>
                  <a:gd name="T46" fmla="*/ 12 w 15"/>
                  <a:gd name="T47" fmla="*/ 8 h 28"/>
                  <a:gd name="T48" fmla="*/ 12 w 15"/>
                  <a:gd name="T49" fmla="*/ 13 h 28"/>
                  <a:gd name="T50" fmla="*/ 14 w 15"/>
                  <a:gd name="T51" fmla="*/ 14 h 28"/>
                  <a:gd name="T52" fmla="*/ 15 w 15"/>
                  <a:gd name="T53" fmla="*/ 13 h 28"/>
                  <a:gd name="T54" fmla="*/ 15 w 15"/>
                  <a:gd name="T55" fmla="*/ 8 h 28"/>
                  <a:gd name="T56" fmla="*/ 13 w 15"/>
                  <a:gd name="T57" fmla="*/ 1 h 28"/>
                  <a:gd name="T58" fmla="*/ 10 w 15"/>
                  <a:gd name="T59" fmla="*/ 0 h 28"/>
                  <a:gd name="T60" fmla="*/ 10 w 15"/>
                  <a:gd name="T61" fmla="*/ 0 h 28"/>
                  <a:gd name="T62" fmla="*/ 10 w 15"/>
                  <a:gd name="T63" fmla="*/ 0 h 28"/>
                  <a:gd name="T64" fmla="*/ 10 w 15"/>
                  <a:gd name="T65" fmla="*/ 0 h 28"/>
                  <a:gd name="T66" fmla="*/ 8 w 15"/>
                  <a:gd name="T67" fmla="*/ 4 h 28"/>
                  <a:gd name="T68" fmla="*/ 8 w 15"/>
                  <a:gd name="T69" fmla="*/ 1 h 28"/>
                  <a:gd name="T70" fmla="*/ 8 w 15"/>
                  <a:gd name="T71" fmla="*/ 1 h 28"/>
                  <a:gd name="T72" fmla="*/ 8 w 15"/>
                  <a:gd name="T73" fmla="*/ 0 h 28"/>
                  <a:gd name="T74" fmla="*/ 8 w 15"/>
                  <a:gd name="T75" fmla="*/ 0 h 28"/>
                  <a:gd name="T76" fmla="*/ 7 w 15"/>
                  <a:gd name="T77" fmla="*/ 0 h 28"/>
                  <a:gd name="T78" fmla="*/ 7 w 15"/>
                  <a:gd name="T79" fmla="*/ 0 h 28"/>
                  <a:gd name="T80" fmla="*/ 7 w 15"/>
                  <a:gd name="T81" fmla="*/ 1 h 28"/>
                  <a:gd name="T82" fmla="*/ 7 w 15"/>
                  <a:gd name="T83" fmla="*/ 1 h 28"/>
                  <a:gd name="T84" fmla="*/ 7 w 15"/>
                  <a:gd name="T85" fmla="*/ 4 h 28"/>
                  <a:gd name="T86" fmla="*/ 6 w 15"/>
                  <a:gd name="T87" fmla="*/ 0 h 28"/>
                  <a:gd name="T88" fmla="*/ 6 w 15"/>
                  <a:gd name="T89" fmla="*/ 0 h 28"/>
                  <a:gd name="T90" fmla="*/ 6 w 15"/>
                  <a:gd name="T91" fmla="*/ 0 h 28"/>
                  <a:gd name="T92" fmla="*/ 5 w 15"/>
                  <a:gd name="T93" fmla="*/ 0 h 28"/>
                  <a:gd name="T94" fmla="*/ 2 w 15"/>
                  <a:gd name="T95" fmla="*/ 1 h 28"/>
                  <a:gd name="T96" fmla="*/ 0 w 15"/>
                  <a:gd name="T97" fmla="*/ 8 h 28"/>
                  <a:gd name="T98" fmla="*/ 0 w 15"/>
                  <a:gd name="T99" fmla="*/ 13 h 28"/>
                  <a:gd name="T100" fmla="*/ 2 w 15"/>
                  <a:gd name="T101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5" h="28">
                    <a:moveTo>
                      <a:pt x="2" y="14"/>
                    </a:moveTo>
                    <a:cubicBezTo>
                      <a:pt x="3" y="14"/>
                      <a:pt x="3" y="14"/>
                      <a:pt x="3" y="13"/>
                    </a:cubicBezTo>
                    <a:cubicBezTo>
                      <a:pt x="3" y="13"/>
                      <a:pt x="3" y="10"/>
                      <a:pt x="3" y="8"/>
                    </a:cubicBezTo>
                    <a:cubicBezTo>
                      <a:pt x="3" y="7"/>
                      <a:pt x="3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4" y="12"/>
                      <a:pt x="4" y="13"/>
                      <a:pt x="4" y="13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4" y="28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6" y="28"/>
                      <a:pt x="7" y="27"/>
                      <a:pt x="7" y="26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8" y="27"/>
                      <a:pt x="9" y="28"/>
                      <a:pt x="10" y="2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1" y="28"/>
                      <a:pt x="12" y="27"/>
                      <a:pt x="12" y="26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3"/>
                      <a:pt x="12" y="12"/>
                      <a:pt x="12" y="1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2" y="7"/>
                      <a:pt x="12" y="8"/>
                    </a:cubicBezTo>
                    <a:cubicBezTo>
                      <a:pt x="13" y="10"/>
                      <a:pt x="12" y="13"/>
                      <a:pt x="12" y="13"/>
                    </a:cubicBezTo>
                    <a:cubicBezTo>
                      <a:pt x="12" y="14"/>
                      <a:pt x="13" y="14"/>
                      <a:pt x="14" y="14"/>
                    </a:cubicBezTo>
                    <a:cubicBezTo>
                      <a:pt x="15" y="14"/>
                      <a:pt x="15" y="14"/>
                      <a:pt x="15" y="13"/>
                    </a:cubicBezTo>
                    <a:cubicBezTo>
                      <a:pt x="15" y="13"/>
                      <a:pt x="15" y="10"/>
                      <a:pt x="15" y="8"/>
                    </a:cubicBezTo>
                    <a:cubicBezTo>
                      <a:pt x="15" y="3"/>
                      <a:pt x="13" y="1"/>
                      <a:pt x="13" y="1"/>
                    </a:cubicBezTo>
                    <a:cubicBezTo>
                      <a:pt x="12" y="1"/>
                      <a:pt x="11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9" y="2"/>
                      <a:pt x="8" y="4"/>
                    </a:cubicBezTo>
                    <a:cubicBezTo>
                      <a:pt x="8" y="3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3"/>
                      <a:pt x="7" y="4"/>
                    </a:cubicBezTo>
                    <a:cubicBezTo>
                      <a:pt x="6" y="2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2" y="1"/>
                      <a:pt x="1" y="3"/>
                      <a:pt x="0" y="8"/>
                    </a:cubicBezTo>
                    <a:cubicBezTo>
                      <a:pt x="0" y="10"/>
                      <a:pt x="0" y="13"/>
                      <a:pt x="0" y="13"/>
                    </a:cubicBezTo>
                    <a:cubicBezTo>
                      <a:pt x="1" y="14"/>
                      <a:pt x="1" y="14"/>
                      <a:pt x="2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71"/>
              <p:cNvSpPr>
                <a:spLocks/>
              </p:cNvSpPr>
              <p:nvPr/>
            </p:nvSpPr>
            <p:spPr bwMode="auto">
              <a:xfrm>
                <a:off x="3830" y="2095"/>
                <a:ext cx="17" cy="20"/>
              </a:xfrm>
              <a:custGeom>
                <a:avLst/>
                <a:gdLst>
                  <a:gd name="T0" fmla="*/ 1 w 7"/>
                  <a:gd name="T1" fmla="*/ 5 h 8"/>
                  <a:gd name="T2" fmla="*/ 4 w 7"/>
                  <a:gd name="T3" fmla="*/ 8 h 8"/>
                  <a:gd name="T4" fmla="*/ 7 w 7"/>
                  <a:gd name="T5" fmla="*/ 5 h 8"/>
                  <a:gd name="T6" fmla="*/ 7 w 7"/>
                  <a:gd name="T7" fmla="*/ 4 h 8"/>
                  <a:gd name="T8" fmla="*/ 7 w 7"/>
                  <a:gd name="T9" fmla="*/ 4 h 8"/>
                  <a:gd name="T10" fmla="*/ 4 w 7"/>
                  <a:gd name="T11" fmla="*/ 0 h 8"/>
                  <a:gd name="T12" fmla="*/ 1 w 7"/>
                  <a:gd name="T13" fmla="*/ 4 h 8"/>
                  <a:gd name="T14" fmla="*/ 0 w 7"/>
                  <a:gd name="T15" fmla="*/ 4 h 8"/>
                  <a:gd name="T16" fmla="*/ 1 w 7"/>
                  <a:gd name="T1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8">
                    <a:moveTo>
                      <a:pt x="1" y="5"/>
                    </a:moveTo>
                    <a:cubicBezTo>
                      <a:pt x="1" y="7"/>
                      <a:pt x="2" y="8"/>
                      <a:pt x="4" y="8"/>
                    </a:cubicBezTo>
                    <a:cubicBezTo>
                      <a:pt x="5" y="8"/>
                      <a:pt x="6" y="7"/>
                      <a:pt x="7" y="5"/>
                    </a:cubicBezTo>
                    <a:cubicBezTo>
                      <a:pt x="7" y="5"/>
                      <a:pt x="7" y="5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5" y="0"/>
                      <a:pt x="4" y="0"/>
                    </a:cubicBezTo>
                    <a:cubicBezTo>
                      <a:pt x="2" y="0"/>
                      <a:pt x="1" y="2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0" y="5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72"/>
              <p:cNvSpPr>
                <a:spLocks/>
              </p:cNvSpPr>
              <p:nvPr/>
            </p:nvSpPr>
            <p:spPr bwMode="auto">
              <a:xfrm>
                <a:off x="3867" y="2135"/>
                <a:ext cx="35" cy="65"/>
              </a:xfrm>
              <a:custGeom>
                <a:avLst/>
                <a:gdLst>
                  <a:gd name="T0" fmla="*/ 1 w 14"/>
                  <a:gd name="T1" fmla="*/ 13 h 26"/>
                  <a:gd name="T2" fmla="*/ 2 w 14"/>
                  <a:gd name="T3" fmla="*/ 12 h 26"/>
                  <a:gd name="T4" fmla="*/ 2 w 14"/>
                  <a:gd name="T5" fmla="*/ 8 h 26"/>
                  <a:gd name="T6" fmla="*/ 3 w 14"/>
                  <a:gd name="T7" fmla="*/ 4 h 26"/>
                  <a:gd name="T8" fmla="*/ 3 w 14"/>
                  <a:gd name="T9" fmla="*/ 4 h 26"/>
                  <a:gd name="T10" fmla="*/ 3 w 14"/>
                  <a:gd name="T11" fmla="*/ 11 h 26"/>
                  <a:gd name="T12" fmla="*/ 3 w 14"/>
                  <a:gd name="T13" fmla="*/ 12 h 26"/>
                  <a:gd name="T14" fmla="*/ 3 w 14"/>
                  <a:gd name="T15" fmla="*/ 24 h 26"/>
                  <a:gd name="T16" fmla="*/ 5 w 14"/>
                  <a:gd name="T17" fmla="*/ 26 h 26"/>
                  <a:gd name="T18" fmla="*/ 5 w 14"/>
                  <a:gd name="T19" fmla="*/ 26 h 26"/>
                  <a:gd name="T20" fmla="*/ 5 w 14"/>
                  <a:gd name="T21" fmla="*/ 26 h 26"/>
                  <a:gd name="T22" fmla="*/ 6 w 14"/>
                  <a:gd name="T23" fmla="*/ 24 h 26"/>
                  <a:gd name="T24" fmla="*/ 6 w 14"/>
                  <a:gd name="T25" fmla="*/ 13 h 26"/>
                  <a:gd name="T26" fmla="*/ 7 w 14"/>
                  <a:gd name="T27" fmla="*/ 13 h 26"/>
                  <a:gd name="T28" fmla="*/ 7 w 14"/>
                  <a:gd name="T29" fmla="*/ 24 h 26"/>
                  <a:gd name="T30" fmla="*/ 9 w 14"/>
                  <a:gd name="T31" fmla="*/ 26 h 26"/>
                  <a:gd name="T32" fmla="*/ 9 w 14"/>
                  <a:gd name="T33" fmla="*/ 26 h 26"/>
                  <a:gd name="T34" fmla="*/ 9 w 14"/>
                  <a:gd name="T35" fmla="*/ 26 h 26"/>
                  <a:gd name="T36" fmla="*/ 10 w 14"/>
                  <a:gd name="T37" fmla="*/ 24 h 26"/>
                  <a:gd name="T38" fmla="*/ 10 w 14"/>
                  <a:gd name="T39" fmla="*/ 12 h 26"/>
                  <a:gd name="T40" fmla="*/ 10 w 14"/>
                  <a:gd name="T41" fmla="*/ 11 h 26"/>
                  <a:gd name="T42" fmla="*/ 10 w 14"/>
                  <a:gd name="T43" fmla="*/ 4 h 26"/>
                  <a:gd name="T44" fmla="*/ 10 w 14"/>
                  <a:gd name="T45" fmla="*/ 4 h 26"/>
                  <a:gd name="T46" fmla="*/ 11 w 14"/>
                  <a:gd name="T47" fmla="*/ 8 h 26"/>
                  <a:gd name="T48" fmla="*/ 11 w 14"/>
                  <a:gd name="T49" fmla="*/ 12 h 26"/>
                  <a:gd name="T50" fmla="*/ 12 w 14"/>
                  <a:gd name="T51" fmla="*/ 13 h 26"/>
                  <a:gd name="T52" fmla="*/ 13 w 14"/>
                  <a:gd name="T53" fmla="*/ 12 h 26"/>
                  <a:gd name="T54" fmla="*/ 13 w 14"/>
                  <a:gd name="T55" fmla="*/ 7 h 26"/>
                  <a:gd name="T56" fmla="*/ 12 w 14"/>
                  <a:gd name="T57" fmla="*/ 1 h 26"/>
                  <a:gd name="T58" fmla="*/ 9 w 14"/>
                  <a:gd name="T59" fmla="*/ 0 h 26"/>
                  <a:gd name="T60" fmla="*/ 8 w 14"/>
                  <a:gd name="T61" fmla="*/ 0 h 26"/>
                  <a:gd name="T62" fmla="*/ 8 w 14"/>
                  <a:gd name="T63" fmla="*/ 0 h 26"/>
                  <a:gd name="T64" fmla="*/ 8 w 14"/>
                  <a:gd name="T65" fmla="*/ 0 h 26"/>
                  <a:gd name="T66" fmla="*/ 7 w 14"/>
                  <a:gd name="T67" fmla="*/ 3 h 26"/>
                  <a:gd name="T68" fmla="*/ 7 w 14"/>
                  <a:gd name="T69" fmla="*/ 1 h 26"/>
                  <a:gd name="T70" fmla="*/ 7 w 14"/>
                  <a:gd name="T71" fmla="*/ 0 h 26"/>
                  <a:gd name="T72" fmla="*/ 7 w 14"/>
                  <a:gd name="T73" fmla="*/ 0 h 26"/>
                  <a:gd name="T74" fmla="*/ 7 w 14"/>
                  <a:gd name="T75" fmla="*/ 0 h 26"/>
                  <a:gd name="T76" fmla="*/ 6 w 14"/>
                  <a:gd name="T77" fmla="*/ 0 h 26"/>
                  <a:gd name="T78" fmla="*/ 6 w 14"/>
                  <a:gd name="T79" fmla="*/ 0 h 26"/>
                  <a:gd name="T80" fmla="*/ 6 w 14"/>
                  <a:gd name="T81" fmla="*/ 0 h 26"/>
                  <a:gd name="T82" fmla="*/ 6 w 14"/>
                  <a:gd name="T83" fmla="*/ 1 h 26"/>
                  <a:gd name="T84" fmla="*/ 6 w 14"/>
                  <a:gd name="T85" fmla="*/ 3 h 26"/>
                  <a:gd name="T86" fmla="*/ 5 w 14"/>
                  <a:gd name="T87" fmla="*/ 0 h 26"/>
                  <a:gd name="T88" fmla="*/ 5 w 14"/>
                  <a:gd name="T89" fmla="*/ 0 h 26"/>
                  <a:gd name="T90" fmla="*/ 5 w 14"/>
                  <a:gd name="T91" fmla="*/ 0 h 26"/>
                  <a:gd name="T92" fmla="*/ 4 w 14"/>
                  <a:gd name="T93" fmla="*/ 0 h 26"/>
                  <a:gd name="T94" fmla="*/ 1 w 14"/>
                  <a:gd name="T95" fmla="*/ 1 h 26"/>
                  <a:gd name="T96" fmla="*/ 0 w 14"/>
                  <a:gd name="T97" fmla="*/ 7 h 26"/>
                  <a:gd name="T98" fmla="*/ 0 w 14"/>
                  <a:gd name="T99" fmla="*/ 12 h 26"/>
                  <a:gd name="T100" fmla="*/ 1 w 14"/>
                  <a:gd name="T101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26">
                    <a:moveTo>
                      <a:pt x="1" y="13"/>
                    </a:moveTo>
                    <a:cubicBezTo>
                      <a:pt x="2" y="13"/>
                      <a:pt x="2" y="13"/>
                      <a:pt x="2" y="12"/>
                    </a:cubicBezTo>
                    <a:cubicBezTo>
                      <a:pt x="2" y="12"/>
                      <a:pt x="2" y="10"/>
                      <a:pt x="2" y="8"/>
                    </a:cubicBezTo>
                    <a:cubicBezTo>
                      <a:pt x="2" y="6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5"/>
                      <a:pt x="4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6" y="25"/>
                      <a:pt x="6" y="2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5"/>
                      <a:pt x="8" y="26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10" y="26"/>
                      <a:pt x="10" y="25"/>
                      <a:pt x="10" y="24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1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6"/>
                      <a:pt x="11" y="8"/>
                    </a:cubicBezTo>
                    <a:cubicBezTo>
                      <a:pt x="11" y="10"/>
                      <a:pt x="11" y="12"/>
                      <a:pt x="11" y="12"/>
                    </a:cubicBezTo>
                    <a:cubicBezTo>
                      <a:pt x="11" y="13"/>
                      <a:pt x="11" y="13"/>
                      <a:pt x="12" y="13"/>
                    </a:cubicBezTo>
                    <a:cubicBezTo>
                      <a:pt x="13" y="13"/>
                      <a:pt x="13" y="13"/>
                      <a:pt x="13" y="12"/>
                    </a:cubicBezTo>
                    <a:cubicBezTo>
                      <a:pt x="13" y="12"/>
                      <a:pt x="14" y="9"/>
                      <a:pt x="13" y="7"/>
                    </a:cubicBezTo>
                    <a:cubicBezTo>
                      <a:pt x="13" y="3"/>
                      <a:pt x="12" y="1"/>
                      <a:pt x="12" y="1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8" y="2"/>
                      <a:pt x="7" y="3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3"/>
                    </a:cubicBezTo>
                    <a:cubicBezTo>
                      <a:pt x="5" y="2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1"/>
                      <a:pt x="0" y="3"/>
                      <a:pt x="0" y="7"/>
                    </a:cubicBezTo>
                    <a:cubicBezTo>
                      <a:pt x="0" y="9"/>
                      <a:pt x="0" y="12"/>
                      <a:pt x="0" y="12"/>
                    </a:cubicBezTo>
                    <a:cubicBezTo>
                      <a:pt x="0" y="13"/>
                      <a:pt x="0" y="13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73"/>
              <p:cNvSpPr>
                <a:spLocks/>
              </p:cNvSpPr>
              <p:nvPr/>
            </p:nvSpPr>
            <p:spPr bwMode="auto">
              <a:xfrm>
                <a:off x="3875" y="2115"/>
                <a:ext cx="17" cy="18"/>
              </a:xfrm>
              <a:custGeom>
                <a:avLst/>
                <a:gdLst>
                  <a:gd name="T0" fmla="*/ 1 w 7"/>
                  <a:gd name="T1" fmla="*/ 5 h 7"/>
                  <a:gd name="T2" fmla="*/ 4 w 7"/>
                  <a:gd name="T3" fmla="*/ 7 h 7"/>
                  <a:gd name="T4" fmla="*/ 6 w 7"/>
                  <a:gd name="T5" fmla="*/ 4 h 7"/>
                  <a:gd name="T6" fmla="*/ 7 w 7"/>
                  <a:gd name="T7" fmla="*/ 3 h 7"/>
                  <a:gd name="T8" fmla="*/ 6 w 7"/>
                  <a:gd name="T9" fmla="*/ 3 h 7"/>
                  <a:gd name="T10" fmla="*/ 4 w 7"/>
                  <a:gd name="T11" fmla="*/ 0 h 7"/>
                  <a:gd name="T12" fmla="*/ 1 w 7"/>
                  <a:gd name="T13" fmla="*/ 3 h 7"/>
                  <a:gd name="T14" fmla="*/ 0 w 7"/>
                  <a:gd name="T15" fmla="*/ 3 h 7"/>
                  <a:gd name="T16" fmla="*/ 1 w 7"/>
                  <a:gd name="T1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1" y="5"/>
                    </a:moveTo>
                    <a:cubicBezTo>
                      <a:pt x="1" y="6"/>
                      <a:pt x="2" y="7"/>
                      <a:pt x="4" y="7"/>
                    </a:cubicBezTo>
                    <a:cubicBezTo>
                      <a:pt x="5" y="7"/>
                      <a:pt x="6" y="6"/>
                      <a:pt x="6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6" y="1"/>
                      <a:pt x="5" y="0"/>
                      <a:pt x="4" y="0"/>
                    </a:cubicBezTo>
                    <a:cubicBezTo>
                      <a:pt x="2" y="0"/>
                      <a:pt x="1" y="1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74"/>
              <p:cNvSpPr>
                <a:spLocks/>
              </p:cNvSpPr>
              <p:nvPr/>
            </p:nvSpPr>
            <p:spPr bwMode="auto">
              <a:xfrm>
                <a:off x="3778" y="2135"/>
                <a:ext cx="35" cy="65"/>
              </a:xfrm>
              <a:custGeom>
                <a:avLst/>
                <a:gdLst>
                  <a:gd name="T0" fmla="*/ 1 w 14"/>
                  <a:gd name="T1" fmla="*/ 13 h 26"/>
                  <a:gd name="T2" fmla="*/ 2 w 14"/>
                  <a:gd name="T3" fmla="*/ 12 h 26"/>
                  <a:gd name="T4" fmla="*/ 2 w 14"/>
                  <a:gd name="T5" fmla="*/ 8 h 26"/>
                  <a:gd name="T6" fmla="*/ 3 w 14"/>
                  <a:gd name="T7" fmla="*/ 4 h 26"/>
                  <a:gd name="T8" fmla="*/ 3 w 14"/>
                  <a:gd name="T9" fmla="*/ 4 h 26"/>
                  <a:gd name="T10" fmla="*/ 3 w 14"/>
                  <a:gd name="T11" fmla="*/ 11 h 26"/>
                  <a:gd name="T12" fmla="*/ 3 w 14"/>
                  <a:gd name="T13" fmla="*/ 12 h 26"/>
                  <a:gd name="T14" fmla="*/ 3 w 14"/>
                  <a:gd name="T15" fmla="*/ 24 h 26"/>
                  <a:gd name="T16" fmla="*/ 5 w 14"/>
                  <a:gd name="T17" fmla="*/ 26 h 26"/>
                  <a:gd name="T18" fmla="*/ 5 w 14"/>
                  <a:gd name="T19" fmla="*/ 26 h 26"/>
                  <a:gd name="T20" fmla="*/ 5 w 14"/>
                  <a:gd name="T21" fmla="*/ 26 h 26"/>
                  <a:gd name="T22" fmla="*/ 6 w 14"/>
                  <a:gd name="T23" fmla="*/ 24 h 26"/>
                  <a:gd name="T24" fmla="*/ 6 w 14"/>
                  <a:gd name="T25" fmla="*/ 13 h 26"/>
                  <a:gd name="T26" fmla="*/ 7 w 14"/>
                  <a:gd name="T27" fmla="*/ 13 h 26"/>
                  <a:gd name="T28" fmla="*/ 7 w 14"/>
                  <a:gd name="T29" fmla="*/ 24 h 26"/>
                  <a:gd name="T30" fmla="*/ 9 w 14"/>
                  <a:gd name="T31" fmla="*/ 26 h 26"/>
                  <a:gd name="T32" fmla="*/ 9 w 14"/>
                  <a:gd name="T33" fmla="*/ 26 h 26"/>
                  <a:gd name="T34" fmla="*/ 9 w 14"/>
                  <a:gd name="T35" fmla="*/ 26 h 26"/>
                  <a:gd name="T36" fmla="*/ 10 w 14"/>
                  <a:gd name="T37" fmla="*/ 24 h 26"/>
                  <a:gd name="T38" fmla="*/ 10 w 14"/>
                  <a:gd name="T39" fmla="*/ 12 h 26"/>
                  <a:gd name="T40" fmla="*/ 10 w 14"/>
                  <a:gd name="T41" fmla="*/ 11 h 26"/>
                  <a:gd name="T42" fmla="*/ 10 w 14"/>
                  <a:gd name="T43" fmla="*/ 4 h 26"/>
                  <a:gd name="T44" fmla="*/ 10 w 14"/>
                  <a:gd name="T45" fmla="*/ 4 h 26"/>
                  <a:gd name="T46" fmla="*/ 11 w 14"/>
                  <a:gd name="T47" fmla="*/ 8 h 26"/>
                  <a:gd name="T48" fmla="*/ 11 w 14"/>
                  <a:gd name="T49" fmla="*/ 12 h 26"/>
                  <a:gd name="T50" fmla="*/ 12 w 14"/>
                  <a:gd name="T51" fmla="*/ 13 h 26"/>
                  <a:gd name="T52" fmla="*/ 13 w 14"/>
                  <a:gd name="T53" fmla="*/ 12 h 26"/>
                  <a:gd name="T54" fmla="*/ 14 w 14"/>
                  <a:gd name="T55" fmla="*/ 7 h 26"/>
                  <a:gd name="T56" fmla="*/ 12 w 14"/>
                  <a:gd name="T57" fmla="*/ 1 h 26"/>
                  <a:gd name="T58" fmla="*/ 9 w 14"/>
                  <a:gd name="T59" fmla="*/ 0 h 26"/>
                  <a:gd name="T60" fmla="*/ 9 w 14"/>
                  <a:gd name="T61" fmla="*/ 0 h 26"/>
                  <a:gd name="T62" fmla="*/ 9 w 14"/>
                  <a:gd name="T63" fmla="*/ 0 h 26"/>
                  <a:gd name="T64" fmla="*/ 9 w 14"/>
                  <a:gd name="T65" fmla="*/ 0 h 26"/>
                  <a:gd name="T66" fmla="*/ 7 w 14"/>
                  <a:gd name="T67" fmla="*/ 3 h 26"/>
                  <a:gd name="T68" fmla="*/ 7 w 14"/>
                  <a:gd name="T69" fmla="*/ 1 h 26"/>
                  <a:gd name="T70" fmla="*/ 7 w 14"/>
                  <a:gd name="T71" fmla="*/ 0 h 26"/>
                  <a:gd name="T72" fmla="*/ 7 w 14"/>
                  <a:gd name="T73" fmla="*/ 0 h 26"/>
                  <a:gd name="T74" fmla="*/ 7 w 14"/>
                  <a:gd name="T75" fmla="*/ 0 h 26"/>
                  <a:gd name="T76" fmla="*/ 6 w 14"/>
                  <a:gd name="T77" fmla="*/ 0 h 26"/>
                  <a:gd name="T78" fmla="*/ 6 w 14"/>
                  <a:gd name="T79" fmla="*/ 0 h 26"/>
                  <a:gd name="T80" fmla="*/ 6 w 14"/>
                  <a:gd name="T81" fmla="*/ 0 h 26"/>
                  <a:gd name="T82" fmla="*/ 6 w 14"/>
                  <a:gd name="T83" fmla="*/ 1 h 26"/>
                  <a:gd name="T84" fmla="*/ 6 w 14"/>
                  <a:gd name="T85" fmla="*/ 3 h 26"/>
                  <a:gd name="T86" fmla="*/ 5 w 14"/>
                  <a:gd name="T87" fmla="*/ 0 h 26"/>
                  <a:gd name="T88" fmla="*/ 5 w 14"/>
                  <a:gd name="T89" fmla="*/ 0 h 26"/>
                  <a:gd name="T90" fmla="*/ 5 w 14"/>
                  <a:gd name="T91" fmla="*/ 0 h 26"/>
                  <a:gd name="T92" fmla="*/ 4 w 14"/>
                  <a:gd name="T93" fmla="*/ 0 h 26"/>
                  <a:gd name="T94" fmla="*/ 2 w 14"/>
                  <a:gd name="T95" fmla="*/ 1 h 26"/>
                  <a:gd name="T96" fmla="*/ 0 w 14"/>
                  <a:gd name="T97" fmla="*/ 7 h 26"/>
                  <a:gd name="T98" fmla="*/ 0 w 14"/>
                  <a:gd name="T99" fmla="*/ 12 h 26"/>
                  <a:gd name="T100" fmla="*/ 1 w 14"/>
                  <a:gd name="T101" fmla="*/ 1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4" h="26">
                    <a:moveTo>
                      <a:pt x="1" y="13"/>
                    </a:moveTo>
                    <a:cubicBezTo>
                      <a:pt x="2" y="13"/>
                      <a:pt x="2" y="13"/>
                      <a:pt x="2" y="12"/>
                    </a:cubicBezTo>
                    <a:cubicBezTo>
                      <a:pt x="2" y="12"/>
                      <a:pt x="2" y="10"/>
                      <a:pt x="2" y="8"/>
                    </a:cubicBezTo>
                    <a:cubicBezTo>
                      <a:pt x="2" y="6"/>
                      <a:pt x="3" y="4"/>
                      <a:pt x="3" y="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3" y="24"/>
                      <a:pt x="3" y="24"/>
                      <a:pt x="3" y="24"/>
                    </a:cubicBezTo>
                    <a:cubicBezTo>
                      <a:pt x="3" y="25"/>
                      <a:pt x="4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6" y="26"/>
                      <a:pt x="6" y="25"/>
                      <a:pt x="6" y="2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7" y="24"/>
                      <a:pt x="7" y="24"/>
                      <a:pt x="7" y="24"/>
                    </a:cubicBezTo>
                    <a:cubicBezTo>
                      <a:pt x="7" y="25"/>
                      <a:pt x="8" y="26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10" y="26"/>
                      <a:pt x="10" y="25"/>
                      <a:pt x="10" y="24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1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1" y="4"/>
                      <a:pt x="11" y="6"/>
                      <a:pt x="11" y="8"/>
                    </a:cubicBezTo>
                    <a:cubicBezTo>
                      <a:pt x="11" y="10"/>
                      <a:pt x="11" y="12"/>
                      <a:pt x="11" y="12"/>
                    </a:cubicBezTo>
                    <a:cubicBezTo>
                      <a:pt x="11" y="13"/>
                      <a:pt x="11" y="13"/>
                      <a:pt x="12" y="13"/>
                    </a:cubicBezTo>
                    <a:cubicBezTo>
                      <a:pt x="13" y="13"/>
                      <a:pt x="13" y="13"/>
                      <a:pt x="13" y="12"/>
                    </a:cubicBezTo>
                    <a:cubicBezTo>
                      <a:pt x="13" y="12"/>
                      <a:pt x="14" y="9"/>
                      <a:pt x="14" y="7"/>
                    </a:cubicBezTo>
                    <a:cubicBezTo>
                      <a:pt x="13" y="3"/>
                      <a:pt x="12" y="1"/>
                      <a:pt x="12" y="1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8" y="2"/>
                      <a:pt x="7" y="3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2"/>
                      <a:pt x="6" y="3"/>
                    </a:cubicBezTo>
                    <a:cubicBezTo>
                      <a:pt x="5" y="2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1"/>
                      <a:pt x="0" y="3"/>
                      <a:pt x="0" y="7"/>
                    </a:cubicBezTo>
                    <a:cubicBezTo>
                      <a:pt x="0" y="9"/>
                      <a:pt x="0" y="12"/>
                      <a:pt x="0" y="12"/>
                    </a:cubicBezTo>
                    <a:cubicBezTo>
                      <a:pt x="0" y="13"/>
                      <a:pt x="0" y="13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75"/>
              <p:cNvSpPr>
                <a:spLocks/>
              </p:cNvSpPr>
              <p:nvPr/>
            </p:nvSpPr>
            <p:spPr bwMode="auto">
              <a:xfrm>
                <a:off x="3785" y="2115"/>
                <a:ext cx="18" cy="18"/>
              </a:xfrm>
              <a:custGeom>
                <a:avLst/>
                <a:gdLst>
                  <a:gd name="T0" fmla="*/ 1 w 7"/>
                  <a:gd name="T1" fmla="*/ 5 h 7"/>
                  <a:gd name="T2" fmla="*/ 4 w 7"/>
                  <a:gd name="T3" fmla="*/ 7 h 7"/>
                  <a:gd name="T4" fmla="*/ 6 w 7"/>
                  <a:gd name="T5" fmla="*/ 4 h 7"/>
                  <a:gd name="T6" fmla="*/ 7 w 7"/>
                  <a:gd name="T7" fmla="*/ 3 h 7"/>
                  <a:gd name="T8" fmla="*/ 7 w 7"/>
                  <a:gd name="T9" fmla="*/ 3 h 7"/>
                  <a:gd name="T10" fmla="*/ 4 w 7"/>
                  <a:gd name="T11" fmla="*/ 0 h 7"/>
                  <a:gd name="T12" fmla="*/ 1 w 7"/>
                  <a:gd name="T13" fmla="*/ 3 h 7"/>
                  <a:gd name="T14" fmla="*/ 0 w 7"/>
                  <a:gd name="T15" fmla="*/ 3 h 7"/>
                  <a:gd name="T16" fmla="*/ 1 w 7"/>
                  <a:gd name="T1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1" y="5"/>
                    </a:moveTo>
                    <a:cubicBezTo>
                      <a:pt x="1" y="6"/>
                      <a:pt x="2" y="7"/>
                      <a:pt x="4" y="7"/>
                    </a:cubicBezTo>
                    <a:cubicBezTo>
                      <a:pt x="5" y="7"/>
                      <a:pt x="6" y="6"/>
                      <a:pt x="6" y="4"/>
                    </a:cubicBezTo>
                    <a:cubicBezTo>
                      <a:pt x="7" y="4"/>
                      <a:pt x="7" y="4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1"/>
                      <a:pt x="5" y="0"/>
                      <a:pt x="4" y="0"/>
                    </a:cubicBezTo>
                    <a:cubicBezTo>
                      <a:pt x="2" y="0"/>
                      <a:pt x="1" y="1"/>
                      <a:pt x="1" y="3"/>
                    </a:cubicBezTo>
                    <a:cubicBezTo>
                      <a:pt x="1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96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 flipH="1" flipV="1">
            <a:off x="1100050" y="3738248"/>
            <a:ext cx="1920716" cy="576691"/>
            <a:chOff x="5246304" y="4593021"/>
            <a:chExt cx="2438687" cy="732476"/>
          </a:xfrm>
        </p:grpSpPr>
        <p:sp>
          <p:nvSpPr>
            <p:cNvPr id="53" name="椭圆 52"/>
            <p:cNvSpPr/>
            <p:nvPr/>
          </p:nvSpPr>
          <p:spPr>
            <a:xfrm>
              <a:off x="5246304" y="4593021"/>
              <a:ext cx="118623" cy="1186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solidFill>
                  <a:prstClr val="white"/>
                </a:solidFill>
              </a:endParaRPr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5335429" y="4686869"/>
              <a:ext cx="2349562" cy="638628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solidFill>
                  <a:prstClr val="white"/>
                </a:solidFill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 flipH="1" flipV="1">
            <a:off x="3158807" y="1669805"/>
            <a:ext cx="1920716" cy="576691"/>
            <a:chOff x="5246304" y="4593021"/>
            <a:chExt cx="2438687" cy="732476"/>
          </a:xfrm>
        </p:grpSpPr>
        <p:sp>
          <p:nvSpPr>
            <p:cNvPr id="56" name="椭圆 55"/>
            <p:cNvSpPr/>
            <p:nvPr/>
          </p:nvSpPr>
          <p:spPr>
            <a:xfrm>
              <a:off x="5246304" y="4593021"/>
              <a:ext cx="118623" cy="1186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solidFill>
                  <a:prstClr val="white"/>
                </a:solidFill>
              </a:endParaRPr>
            </a:p>
          </p:txBody>
        </p:sp>
        <p:sp>
          <p:nvSpPr>
            <p:cNvPr id="57" name="任意多边形 56"/>
            <p:cNvSpPr/>
            <p:nvPr/>
          </p:nvSpPr>
          <p:spPr>
            <a:xfrm>
              <a:off x="5335429" y="4686869"/>
              <a:ext cx="2349562" cy="638628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449762" y="3706666"/>
            <a:ext cx="1920716" cy="576691"/>
            <a:chOff x="5246304" y="4593021"/>
            <a:chExt cx="2438687" cy="732476"/>
          </a:xfrm>
        </p:grpSpPr>
        <p:sp>
          <p:nvSpPr>
            <p:cNvPr id="59" name="椭圆 58"/>
            <p:cNvSpPr/>
            <p:nvPr/>
          </p:nvSpPr>
          <p:spPr>
            <a:xfrm>
              <a:off x="5246304" y="4593021"/>
              <a:ext cx="118623" cy="1186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solidFill>
                  <a:prstClr val="white"/>
                </a:solidFill>
              </a:endParaRPr>
            </a:p>
          </p:txBody>
        </p:sp>
        <p:sp>
          <p:nvSpPr>
            <p:cNvPr id="60" name="任意多边形 59"/>
            <p:cNvSpPr/>
            <p:nvPr/>
          </p:nvSpPr>
          <p:spPr>
            <a:xfrm>
              <a:off x="5335429" y="4686869"/>
              <a:ext cx="2349562" cy="638628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solidFill>
                  <a:prstClr val="white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535369" y="1631840"/>
            <a:ext cx="1920716" cy="576691"/>
            <a:chOff x="5246304" y="4593021"/>
            <a:chExt cx="2438687" cy="732476"/>
          </a:xfrm>
        </p:grpSpPr>
        <p:sp>
          <p:nvSpPr>
            <p:cNvPr id="62" name="椭圆 61"/>
            <p:cNvSpPr/>
            <p:nvPr/>
          </p:nvSpPr>
          <p:spPr>
            <a:xfrm>
              <a:off x="5246304" y="4593021"/>
              <a:ext cx="118623" cy="1186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solidFill>
                  <a:prstClr val="white"/>
                </a:solidFill>
              </a:endParaRPr>
            </a:p>
          </p:txBody>
        </p:sp>
        <p:sp>
          <p:nvSpPr>
            <p:cNvPr id="63" name="任意多边形 62"/>
            <p:cNvSpPr/>
            <p:nvPr/>
          </p:nvSpPr>
          <p:spPr>
            <a:xfrm>
              <a:off x="5335429" y="4686869"/>
              <a:ext cx="2349562" cy="638628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96">
                <a:solidFill>
                  <a:prstClr val="white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1044501" y="2991891"/>
            <a:ext cx="1820694" cy="778409"/>
            <a:chOff x="1278608" y="3439252"/>
            <a:chExt cx="2311691" cy="988685"/>
          </a:xfrm>
        </p:grpSpPr>
        <p:sp>
          <p:nvSpPr>
            <p:cNvPr id="65" name="文本框 75"/>
            <p:cNvSpPr txBox="1"/>
            <p:nvPr/>
          </p:nvSpPr>
          <p:spPr>
            <a:xfrm>
              <a:off x="1659757" y="3520391"/>
              <a:ext cx="1493849" cy="363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6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添加标题</a:t>
              </a:r>
            </a:p>
          </p:txBody>
        </p:sp>
        <p:sp>
          <p:nvSpPr>
            <p:cNvPr id="66" name="文本框 77"/>
            <p:cNvSpPr txBox="1"/>
            <p:nvPr/>
          </p:nvSpPr>
          <p:spPr>
            <a:xfrm>
              <a:off x="1278608" y="3439252"/>
              <a:ext cx="712150" cy="486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9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01</a:t>
              </a:r>
              <a:endParaRPr lang="zh-CN" altLang="en-US" sz="189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67" name="文本框 113"/>
            <p:cNvSpPr txBox="1"/>
            <p:nvPr/>
          </p:nvSpPr>
          <p:spPr>
            <a:xfrm>
              <a:off x="1342678" y="3848971"/>
              <a:ext cx="2247621" cy="578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18590">
                <a:lnSpc>
                  <a:spcPts val="1500"/>
                </a:lnSpc>
              </a:pPr>
              <a:r>
                <a: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请在此处输入具体想要描述的内容，言简意赅，说明用意即可。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5004942" y="4267600"/>
            <a:ext cx="1886926" cy="807831"/>
            <a:chOff x="6307083" y="5059574"/>
            <a:chExt cx="2395784" cy="1026055"/>
          </a:xfrm>
        </p:grpSpPr>
        <p:sp>
          <p:nvSpPr>
            <p:cNvPr id="69" name="文本框 96"/>
            <p:cNvSpPr txBox="1"/>
            <p:nvPr/>
          </p:nvSpPr>
          <p:spPr>
            <a:xfrm>
              <a:off x="6743143" y="5140713"/>
              <a:ext cx="1493849" cy="363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6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添加标题</a:t>
              </a:r>
            </a:p>
          </p:txBody>
        </p:sp>
        <p:sp>
          <p:nvSpPr>
            <p:cNvPr id="70" name="文本框 98"/>
            <p:cNvSpPr txBox="1"/>
            <p:nvPr/>
          </p:nvSpPr>
          <p:spPr>
            <a:xfrm>
              <a:off x="6307083" y="5059574"/>
              <a:ext cx="631868" cy="486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9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02</a:t>
              </a:r>
              <a:endParaRPr lang="zh-CN" altLang="en-US" sz="189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71" name="文本框 113"/>
            <p:cNvSpPr txBox="1"/>
            <p:nvPr/>
          </p:nvSpPr>
          <p:spPr>
            <a:xfrm>
              <a:off x="6455247" y="5506663"/>
              <a:ext cx="2247620" cy="578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18590">
                <a:lnSpc>
                  <a:spcPts val="1500"/>
                </a:lnSpc>
              </a:pPr>
              <a:r>
                <a: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请在此处输入具体想要描述的内容，言简意赅，说明用意即可。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7076803" y="2181956"/>
            <a:ext cx="1901362" cy="828105"/>
            <a:chOff x="8937677" y="2410526"/>
            <a:chExt cx="2414113" cy="1051806"/>
          </a:xfrm>
        </p:grpSpPr>
        <p:sp>
          <p:nvSpPr>
            <p:cNvPr id="73" name="文本框 92"/>
            <p:cNvSpPr txBox="1"/>
            <p:nvPr/>
          </p:nvSpPr>
          <p:spPr>
            <a:xfrm>
              <a:off x="9398218" y="2491665"/>
              <a:ext cx="1493850" cy="363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6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添加标题</a:t>
              </a:r>
            </a:p>
          </p:txBody>
        </p:sp>
        <p:sp>
          <p:nvSpPr>
            <p:cNvPr id="74" name="文本框 94"/>
            <p:cNvSpPr txBox="1"/>
            <p:nvPr/>
          </p:nvSpPr>
          <p:spPr>
            <a:xfrm>
              <a:off x="8937677" y="2410526"/>
              <a:ext cx="627052" cy="486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9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04</a:t>
              </a:r>
              <a:endParaRPr lang="zh-CN" altLang="en-US" sz="189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75" name="文本框 113"/>
            <p:cNvSpPr txBox="1"/>
            <p:nvPr/>
          </p:nvSpPr>
          <p:spPr>
            <a:xfrm>
              <a:off x="9104170" y="2883366"/>
              <a:ext cx="2247620" cy="578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18590">
                <a:lnSpc>
                  <a:spcPts val="1500"/>
                </a:lnSpc>
              </a:pPr>
              <a:r>
                <a: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请在此处输入具体想要描述的内容，言简意赅，说明用意即可。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2988717" y="924116"/>
            <a:ext cx="1906063" cy="758672"/>
            <a:chOff x="3747132" y="812896"/>
            <a:chExt cx="2420082" cy="963616"/>
          </a:xfrm>
        </p:grpSpPr>
        <p:sp>
          <p:nvSpPr>
            <p:cNvPr id="77" name="文本框 82"/>
            <p:cNvSpPr txBox="1"/>
            <p:nvPr/>
          </p:nvSpPr>
          <p:spPr>
            <a:xfrm>
              <a:off x="4207093" y="894035"/>
              <a:ext cx="1493850" cy="363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6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添加标题</a:t>
              </a:r>
            </a:p>
          </p:txBody>
        </p:sp>
        <p:sp>
          <p:nvSpPr>
            <p:cNvPr id="78" name="文本框 84"/>
            <p:cNvSpPr txBox="1"/>
            <p:nvPr/>
          </p:nvSpPr>
          <p:spPr>
            <a:xfrm>
              <a:off x="3747132" y="812896"/>
              <a:ext cx="605351" cy="4866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9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03</a:t>
              </a:r>
              <a:endParaRPr lang="zh-CN" altLang="en-US" sz="189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79" name="文本框 113"/>
            <p:cNvSpPr txBox="1"/>
            <p:nvPr/>
          </p:nvSpPr>
          <p:spPr>
            <a:xfrm>
              <a:off x="3919595" y="1197546"/>
              <a:ext cx="2247619" cy="578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18590">
                <a:lnSpc>
                  <a:spcPts val="1500"/>
                </a:lnSpc>
              </a:pPr>
              <a:r>
                <a: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请在此处输入具体想要描述的内容，言简意赅，说明用意即可。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141084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19" y="-1"/>
            <a:ext cx="9793348" cy="5436642"/>
          </a:xfrm>
          <a:prstGeom prst="rect">
            <a:avLst/>
          </a:prstGeom>
        </p:spPr>
      </p:pic>
      <p:sp>
        <p:nvSpPr>
          <p:cNvPr id="12" name="TextBox 30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第二章标题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pic>
        <p:nvPicPr>
          <p:cNvPr id="15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grpSp>
        <p:nvGrpSpPr>
          <p:cNvPr id="88" name="组合 87"/>
          <p:cNvGrpSpPr/>
          <p:nvPr/>
        </p:nvGrpSpPr>
        <p:grpSpPr>
          <a:xfrm>
            <a:off x="1860574" y="3297483"/>
            <a:ext cx="2005377" cy="2499582"/>
            <a:chOff x="2285732" y="3916718"/>
            <a:chExt cx="2763946" cy="3446339"/>
          </a:xfrm>
        </p:grpSpPr>
        <p:grpSp>
          <p:nvGrpSpPr>
            <p:cNvPr id="89" name="组合 88"/>
            <p:cNvGrpSpPr/>
            <p:nvPr/>
          </p:nvGrpSpPr>
          <p:grpSpPr>
            <a:xfrm>
              <a:off x="2285732" y="3916718"/>
              <a:ext cx="2763946" cy="3446339"/>
              <a:chOff x="3295850" y="1908877"/>
              <a:chExt cx="3738030" cy="4660916"/>
            </a:xfrm>
          </p:grpSpPr>
          <p:sp>
            <p:nvSpPr>
              <p:cNvPr id="93" name="圆角矩形 92"/>
              <p:cNvSpPr/>
              <p:nvPr/>
            </p:nvSpPr>
            <p:spPr>
              <a:xfrm rot="2760000">
                <a:off x="3098889" y="2634801"/>
                <a:ext cx="4660916" cy="320906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64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圆角矩形 94"/>
              <p:cNvSpPr/>
              <p:nvPr/>
            </p:nvSpPr>
            <p:spPr>
              <a:xfrm rot="2760000">
                <a:off x="3358628" y="2852802"/>
                <a:ext cx="3953506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64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2728219" y="4547523"/>
              <a:ext cx="1068358" cy="1027924"/>
              <a:chOff x="2711519" y="4342226"/>
              <a:chExt cx="1068358" cy="1027924"/>
            </a:xfrm>
          </p:grpSpPr>
          <p:sp>
            <p:nvSpPr>
              <p:cNvPr id="91" name="文本框 26"/>
              <p:cNvSpPr txBox="1"/>
              <p:nvPr/>
            </p:nvSpPr>
            <p:spPr>
              <a:xfrm>
                <a:off x="2711519" y="4342226"/>
                <a:ext cx="1031438" cy="92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780" dirty="0">
                    <a:solidFill>
                      <a:srgbClr val="FFB850"/>
                    </a:solidFill>
                    <a:latin typeface="Impact" panose="020B0806030902050204" pitchFamily="34" charset="0"/>
                  </a:rPr>
                  <a:t>01</a:t>
                </a:r>
                <a:endParaRPr lang="zh-CN" altLang="en-US" sz="3780" dirty="0">
                  <a:solidFill>
                    <a:srgbClr val="FFB850"/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92" name="文本框 27"/>
              <p:cNvSpPr txBox="1"/>
              <p:nvPr/>
            </p:nvSpPr>
            <p:spPr>
              <a:xfrm>
                <a:off x="2738818" y="5017054"/>
                <a:ext cx="1041059" cy="353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64" dirty="0">
                    <a:solidFill>
                      <a:srgbClr val="FFB850"/>
                    </a:solidFill>
                    <a:latin typeface="时尚中黑简体" panose="01010104010101010101" pitchFamily="2" charset="-122"/>
                    <a:ea typeface="时尚中黑简体" panose="01010104010101010101" pitchFamily="2" charset="-122"/>
                  </a:rPr>
                  <a:t>STEP</a:t>
                </a:r>
                <a:endParaRPr lang="zh-CN" altLang="en-US" sz="1064" dirty="0">
                  <a:solidFill>
                    <a:srgbClr val="FFB850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endParaRPr>
              </a:p>
            </p:txBody>
          </p:sp>
        </p:grpSp>
      </p:grpSp>
      <p:grpSp>
        <p:nvGrpSpPr>
          <p:cNvPr id="97" name="组合 96"/>
          <p:cNvGrpSpPr/>
          <p:nvPr/>
        </p:nvGrpSpPr>
        <p:grpSpPr>
          <a:xfrm>
            <a:off x="3120900" y="2551444"/>
            <a:ext cx="1998467" cy="2499582"/>
            <a:chOff x="3885937" y="2969147"/>
            <a:chExt cx="2754422" cy="3446339"/>
          </a:xfrm>
        </p:grpSpPr>
        <p:grpSp>
          <p:nvGrpSpPr>
            <p:cNvPr id="98" name="组合 97"/>
            <p:cNvGrpSpPr/>
            <p:nvPr/>
          </p:nvGrpSpPr>
          <p:grpSpPr>
            <a:xfrm>
              <a:off x="3885937" y="2969147"/>
              <a:ext cx="2754422" cy="3446339"/>
              <a:chOff x="3295850" y="1895995"/>
              <a:chExt cx="3725149" cy="4660916"/>
            </a:xfrm>
          </p:grpSpPr>
          <p:sp>
            <p:nvSpPr>
              <p:cNvPr id="102" name="圆角矩形 101"/>
              <p:cNvSpPr/>
              <p:nvPr/>
            </p:nvSpPr>
            <p:spPr>
              <a:xfrm rot="2760000">
                <a:off x="3086007" y="2621919"/>
                <a:ext cx="4660916" cy="320906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64">
                  <a:solidFill>
                    <a:prstClr val="white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03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04" name="圆角矩形 103"/>
              <p:cNvSpPr/>
              <p:nvPr/>
            </p:nvSpPr>
            <p:spPr>
              <a:xfrm rot="2760000">
                <a:off x="3384391" y="2878566"/>
                <a:ext cx="3953506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64">
                  <a:solidFill>
                    <a:prstClr val="white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05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4352303" y="3614887"/>
              <a:ext cx="1104631" cy="1048781"/>
              <a:chOff x="2734379" y="4342226"/>
              <a:chExt cx="1104631" cy="1048781"/>
            </a:xfrm>
          </p:grpSpPr>
          <p:sp>
            <p:nvSpPr>
              <p:cNvPr id="100" name="文本框 32"/>
              <p:cNvSpPr txBox="1"/>
              <p:nvPr/>
            </p:nvSpPr>
            <p:spPr>
              <a:xfrm>
                <a:off x="2734379" y="4342226"/>
                <a:ext cx="1104631" cy="92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780" dirty="0">
                    <a:solidFill>
                      <a:srgbClr val="1C9494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</a:rPr>
                  <a:t>02</a:t>
                </a:r>
                <a:endParaRPr lang="zh-CN" altLang="en-US" sz="3780" dirty="0">
                  <a:solidFill>
                    <a:srgbClr val="1C9494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01" name="文本框 33"/>
              <p:cNvSpPr txBox="1"/>
              <p:nvPr/>
            </p:nvSpPr>
            <p:spPr>
              <a:xfrm>
                <a:off x="2738818" y="5037911"/>
                <a:ext cx="1041059" cy="353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64" dirty="0">
                    <a:solidFill>
                      <a:srgbClr val="1C9494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</a:rPr>
                  <a:t>STEP</a:t>
                </a:r>
                <a:endParaRPr lang="zh-CN" altLang="en-US" sz="1064" dirty="0">
                  <a:solidFill>
                    <a:srgbClr val="1C9494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</p:grpSp>
      </p:grpSp>
      <p:grpSp>
        <p:nvGrpSpPr>
          <p:cNvPr id="106" name="组合 105"/>
          <p:cNvGrpSpPr/>
          <p:nvPr/>
        </p:nvGrpSpPr>
        <p:grpSpPr>
          <a:xfrm>
            <a:off x="4383652" y="1818234"/>
            <a:ext cx="1998467" cy="2499582"/>
            <a:chOff x="5489223" y="2037871"/>
            <a:chExt cx="2754422" cy="3446339"/>
          </a:xfrm>
        </p:grpSpPr>
        <p:grpSp>
          <p:nvGrpSpPr>
            <p:cNvPr id="107" name="组合 106"/>
            <p:cNvGrpSpPr/>
            <p:nvPr/>
          </p:nvGrpSpPr>
          <p:grpSpPr>
            <a:xfrm>
              <a:off x="5489223" y="2037871"/>
              <a:ext cx="2754422" cy="3446339"/>
              <a:chOff x="3295850" y="1895995"/>
              <a:chExt cx="3725149" cy="4660916"/>
            </a:xfrm>
          </p:grpSpPr>
          <p:sp>
            <p:nvSpPr>
              <p:cNvPr id="111" name="圆角矩形 110"/>
              <p:cNvSpPr/>
              <p:nvPr/>
            </p:nvSpPr>
            <p:spPr>
              <a:xfrm rot="2760000">
                <a:off x="3086007" y="2621919"/>
                <a:ext cx="4660916" cy="320906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64">
                  <a:solidFill>
                    <a:prstClr val="white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12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13" name="圆角矩形 112"/>
              <p:cNvSpPr/>
              <p:nvPr/>
            </p:nvSpPr>
            <p:spPr>
              <a:xfrm rot="2760000">
                <a:off x="3371510" y="2878566"/>
                <a:ext cx="3953505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64">
                  <a:solidFill>
                    <a:prstClr val="white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14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>
              <a:off x="5937543" y="2683610"/>
              <a:ext cx="1070796" cy="1066884"/>
              <a:chOff x="2734378" y="4342226"/>
              <a:chExt cx="1070796" cy="1066884"/>
            </a:xfrm>
          </p:grpSpPr>
          <p:sp>
            <p:nvSpPr>
              <p:cNvPr id="109" name="文本框 35"/>
              <p:cNvSpPr txBox="1"/>
              <p:nvPr/>
            </p:nvSpPr>
            <p:spPr>
              <a:xfrm>
                <a:off x="2734378" y="4342226"/>
                <a:ext cx="1070796" cy="92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780" dirty="0">
                    <a:solidFill>
                      <a:srgbClr val="E87071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</a:rPr>
                  <a:t>03</a:t>
                </a:r>
                <a:endParaRPr lang="zh-CN" altLang="en-US" sz="3780" dirty="0">
                  <a:solidFill>
                    <a:srgbClr val="E8707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10" name="文本框 36"/>
              <p:cNvSpPr txBox="1"/>
              <p:nvPr/>
            </p:nvSpPr>
            <p:spPr>
              <a:xfrm>
                <a:off x="2738818" y="5056014"/>
                <a:ext cx="1041059" cy="353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64" dirty="0">
                    <a:solidFill>
                      <a:srgbClr val="E87071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</a:rPr>
                  <a:t>STEP</a:t>
                </a:r>
                <a:endParaRPr lang="zh-CN" altLang="en-US" sz="1064" dirty="0">
                  <a:solidFill>
                    <a:srgbClr val="E8707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</p:grpSp>
      </p:grpSp>
      <p:grpSp>
        <p:nvGrpSpPr>
          <p:cNvPr id="115" name="组合 114"/>
          <p:cNvGrpSpPr/>
          <p:nvPr/>
        </p:nvGrpSpPr>
        <p:grpSpPr>
          <a:xfrm>
            <a:off x="5648126" y="1088866"/>
            <a:ext cx="1998467" cy="2499582"/>
            <a:chOff x="7094696" y="1111476"/>
            <a:chExt cx="2754422" cy="3446339"/>
          </a:xfrm>
        </p:grpSpPr>
        <p:grpSp>
          <p:nvGrpSpPr>
            <p:cNvPr id="116" name="组合 115"/>
            <p:cNvGrpSpPr/>
            <p:nvPr/>
          </p:nvGrpSpPr>
          <p:grpSpPr>
            <a:xfrm>
              <a:off x="7094696" y="1111476"/>
              <a:ext cx="2754422" cy="3446339"/>
              <a:chOff x="3295850" y="1895995"/>
              <a:chExt cx="3725149" cy="4660916"/>
            </a:xfrm>
          </p:grpSpPr>
          <p:sp>
            <p:nvSpPr>
              <p:cNvPr id="120" name="圆角矩形 119"/>
              <p:cNvSpPr/>
              <p:nvPr/>
            </p:nvSpPr>
            <p:spPr>
              <a:xfrm rot="2760000">
                <a:off x="3086007" y="2621919"/>
                <a:ext cx="4660916" cy="320906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64">
                  <a:solidFill>
                    <a:prstClr val="white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21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22" name="圆角矩形 121"/>
              <p:cNvSpPr/>
              <p:nvPr/>
            </p:nvSpPr>
            <p:spPr>
              <a:xfrm rot="2760000">
                <a:off x="3371510" y="2878566"/>
                <a:ext cx="3953505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64">
                  <a:solidFill>
                    <a:prstClr val="white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23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</p:grpSp>
        <p:grpSp>
          <p:nvGrpSpPr>
            <p:cNvPr id="117" name="组合 116"/>
            <p:cNvGrpSpPr/>
            <p:nvPr/>
          </p:nvGrpSpPr>
          <p:grpSpPr>
            <a:xfrm>
              <a:off x="7551705" y="1753046"/>
              <a:ext cx="1087008" cy="1043441"/>
              <a:chOff x="2734378" y="4342226"/>
              <a:chExt cx="1087008" cy="1043441"/>
            </a:xfrm>
          </p:grpSpPr>
          <p:sp>
            <p:nvSpPr>
              <p:cNvPr id="118" name="文本框 38"/>
              <p:cNvSpPr txBox="1"/>
              <p:nvPr/>
            </p:nvSpPr>
            <p:spPr>
              <a:xfrm>
                <a:off x="2734378" y="4342226"/>
                <a:ext cx="1087008" cy="92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780" dirty="0">
                    <a:solidFill>
                      <a:srgbClr val="78AF51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</a:rPr>
                  <a:t>04</a:t>
                </a:r>
                <a:endParaRPr lang="zh-CN" altLang="en-US" sz="3780" dirty="0">
                  <a:solidFill>
                    <a:srgbClr val="78AF5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19" name="文本框 39"/>
              <p:cNvSpPr txBox="1"/>
              <p:nvPr/>
            </p:nvSpPr>
            <p:spPr>
              <a:xfrm>
                <a:off x="2739728" y="5032570"/>
                <a:ext cx="1041059" cy="353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64" dirty="0">
                    <a:solidFill>
                      <a:srgbClr val="78AF51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</a:rPr>
                  <a:t>STEP</a:t>
                </a:r>
                <a:endParaRPr lang="zh-CN" altLang="en-US" sz="1064" dirty="0">
                  <a:solidFill>
                    <a:srgbClr val="78AF5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</p:grpSp>
      </p:grpSp>
      <p:grpSp>
        <p:nvGrpSpPr>
          <p:cNvPr id="124" name="组合 123"/>
          <p:cNvGrpSpPr/>
          <p:nvPr/>
        </p:nvGrpSpPr>
        <p:grpSpPr>
          <a:xfrm flipH="1" flipV="1">
            <a:off x="4022307" y="1002768"/>
            <a:ext cx="1769387" cy="531255"/>
            <a:chOff x="5246304" y="4593021"/>
            <a:chExt cx="2438687" cy="732476"/>
          </a:xfrm>
        </p:grpSpPr>
        <p:sp>
          <p:nvSpPr>
            <p:cNvPr id="125" name="椭圆 124"/>
            <p:cNvSpPr/>
            <p:nvPr/>
          </p:nvSpPr>
          <p:spPr>
            <a:xfrm>
              <a:off x="5246304" y="4593021"/>
              <a:ext cx="118623" cy="11862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6" name="任意多边形 125"/>
            <p:cNvSpPr/>
            <p:nvPr/>
          </p:nvSpPr>
          <p:spPr>
            <a:xfrm>
              <a:off x="5335429" y="4686869"/>
              <a:ext cx="2349562" cy="638628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 flipH="1" flipV="1">
            <a:off x="1654900" y="2185897"/>
            <a:ext cx="1769387" cy="531255"/>
            <a:chOff x="5246304" y="4593021"/>
            <a:chExt cx="2438687" cy="732476"/>
          </a:xfrm>
        </p:grpSpPr>
        <p:sp>
          <p:nvSpPr>
            <p:cNvPr id="128" name="椭圆 127"/>
            <p:cNvSpPr/>
            <p:nvPr/>
          </p:nvSpPr>
          <p:spPr>
            <a:xfrm>
              <a:off x="5246304" y="4593021"/>
              <a:ext cx="118623" cy="11862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29" name="任意多边形 128"/>
            <p:cNvSpPr/>
            <p:nvPr/>
          </p:nvSpPr>
          <p:spPr>
            <a:xfrm>
              <a:off x="5335429" y="4686869"/>
              <a:ext cx="2349562" cy="638628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5541871" y="3042938"/>
            <a:ext cx="1769387" cy="531255"/>
            <a:chOff x="5246304" y="4593021"/>
            <a:chExt cx="2438687" cy="732476"/>
          </a:xfrm>
        </p:grpSpPr>
        <p:sp>
          <p:nvSpPr>
            <p:cNvPr id="131" name="椭圆 130"/>
            <p:cNvSpPr/>
            <p:nvPr/>
          </p:nvSpPr>
          <p:spPr>
            <a:xfrm>
              <a:off x="5246304" y="4593021"/>
              <a:ext cx="118623" cy="11862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32" name="任意多边形 131"/>
            <p:cNvSpPr/>
            <p:nvPr/>
          </p:nvSpPr>
          <p:spPr>
            <a:xfrm>
              <a:off x="5335429" y="4686869"/>
              <a:ext cx="2349562" cy="638628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2920353" y="4564917"/>
            <a:ext cx="1769387" cy="531255"/>
            <a:chOff x="5246304" y="4593021"/>
            <a:chExt cx="2438687" cy="732476"/>
          </a:xfrm>
        </p:grpSpPr>
        <p:sp>
          <p:nvSpPr>
            <p:cNvPr id="134" name="椭圆 133"/>
            <p:cNvSpPr/>
            <p:nvPr/>
          </p:nvSpPr>
          <p:spPr>
            <a:xfrm>
              <a:off x="5246304" y="4593021"/>
              <a:ext cx="118623" cy="11862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35" name="任意多边形 134"/>
            <p:cNvSpPr/>
            <p:nvPr/>
          </p:nvSpPr>
          <p:spPr>
            <a:xfrm>
              <a:off x="5335429" y="4686869"/>
              <a:ext cx="2349562" cy="638628"/>
            </a:xfrm>
            <a:custGeom>
              <a:avLst/>
              <a:gdLst>
                <a:gd name="connsiteX0" fmla="*/ 0 w 2815771"/>
                <a:gd name="connsiteY0" fmla="*/ 0 h 638628"/>
                <a:gd name="connsiteX1" fmla="*/ 725714 w 2815771"/>
                <a:gd name="connsiteY1" fmla="*/ 638628 h 638628"/>
                <a:gd name="connsiteX2" fmla="*/ 2815771 w 2815771"/>
                <a:gd name="connsiteY2" fmla="*/ 638628 h 63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5771" h="638628">
                  <a:moveTo>
                    <a:pt x="0" y="0"/>
                  </a:moveTo>
                  <a:lnTo>
                    <a:pt x="725714" y="638628"/>
                  </a:lnTo>
                  <a:lnTo>
                    <a:pt x="2815771" y="638628"/>
                  </a:lnTo>
                </a:path>
              </a:pathLst>
            </a:custGeom>
            <a:noFill/>
            <a:ln w="1905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136" name="组合 135"/>
          <p:cNvGrpSpPr/>
          <p:nvPr/>
        </p:nvGrpSpPr>
        <p:grpSpPr>
          <a:xfrm>
            <a:off x="1403676" y="2222129"/>
            <a:ext cx="1641695" cy="338554"/>
            <a:chOff x="1995973" y="2703152"/>
            <a:chExt cx="2262693" cy="466786"/>
          </a:xfrm>
        </p:grpSpPr>
        <p:grpSp>
          <p:nvGrpSpPr>
            <p:cNvPr id="137" name="Group 32"/>
            <p:cNvGrpSpPr>
              <a:grpSpLocks noChangeAspect="1"/>
            </p:cNvGrpSpPr>
            <p:nvPr/>
          </p:nvGrpSpPr>
          <p:grpSpPr bwMode="auto">
            <a:xfrm>
              <a:off x="1995973" y="2783034"/>
              <a:ext cx="354115" cy="230585"/>
              <a:chOff x="3798" y="2129"/>
              <a:chExt cx="86" cy="56"/>
            </a:xfrm>
            <a:solidFill>
              <a:schemeClr val="accent5"/>
            </a:solidFill>
            <a:effectLst/>
          </p:grpSpPr>
          <p:sp>
            <p:nvSpPr>
              <p:cNvPr id="139" name="Freeform 33"/>
              <p:cNvSpPr>
                <a:spLocks/>
              </p:cNvSpPr>
              <p:nvPr/>
            </p:nvSpPr>
            <p:spPr bwMode="auto">
              <a:xfrm>
                <a:off x="3798" y="2129"/>
                <a:ext cx="86" cy="51"/>
              </a:xfrm>
              <a:custGeom>
                <a:avLst/>
                <a:gdLst>
                  <a:gd name="T0" fmla="*/ 32 w 33"/>
                  <a:gd name="T1" fmla="*/ 3 h 19"/>
                  <a:gd name="T2" fmla="*/ 32 w 33"/>
                  <a:gd name="T3" fmla="*/ 3 h 19"/>
                  <a:gd name="T4" fmla="*/ 32 w 33"/>
                  <a:gd name="T5" fmla="*/ 1 h 19"/>
                  <a:gd name="T6" fmla="*/ 32 w 33"/>
                  <a:gd name="T7" fmla="*/ 1 h 19"/>
                  <a:gd name="T8" fmla="*/ 32 w 33"/>
                  <a:gd name="T9" fmla="*/ 0 h 19"/>
                  <a:gd name="T10" fmla="*/ 32 w 33"/>
                  <a:gd name="T11" fmla="*/ 0 h 19"/>
                  <a:gd name="T12" fmla="*/ 30 w 33"/>
                  <a:gd name="T13" fmla="*/ 1 h 19"/>
                  <a:gd name="T14" fmla="*/ 29 w 33"/>
                  <a:gd name="T15" fmla="*/ 1 h 19"/>
                  <a:gd name="T16" fmla="*/ 29 w 33"/>
                  <a:gd name="T17" fmla="*/ 2 h 19"/>
                  <a:gd name="T18" fmla="*/ 29 w 33"/>
                  <a:gd name="T19" fmla="*/ 2 h 19"/>
                  <a:gd name="T20" fmla="*/ 30 w 33"/>
                  <a:gd name="T21" fmla="*/ 2 h 19"/>
                  <a:gd name="T22" fmla="*/ 20 w 33"/>
                  <a:gd name="T23" fmla="*/ 11 h 19"/>
                  <a:gd name="T24" fmla="*/ 15 w 33"/>
                  <a:gd name="T25" fmla="*/ 5 h 19"/>
                  <a:gd name="T26" fmla="*/ 0 w 33"/>
                  <a:gd name="T27" fmla="*/ 19 h 19"/>
                  <a:gd name="T28" fmla="*/ 0 w 33"/>
                  <a:gd name="T29" fmla="*/ 19 h 19"/>
                  <a:gd name="T30" fmla="*/ 14 w 33"/>
                  <a:gd name="T31" fmla="*/ 6 h 19"/>
                  <a:gd name="T32" fmla="*/ 20 w 33"/>
                  <a:gd name="T33" fmla="*/ 12 h 19"/>
                  <a:gd name="T34" fmla="*/ 30 w 33"/>
                  <a:gd name="T35" fmla="*/ 3 h 19"/>
                  <a:gd name="T36" fmla="*/ 31 w 33"/>
                  <a:gd name="T37" fmla="*/ 3 h 19"/>
                  <a:gd name="T38" fmla="*/ 31 w 33"/>
                  <a:gd name="T39" fmla="*/ 4 h 19"/>
                  <a:gd name="T40" fmla="*/ 32 w 33"/>
                  <a:gd name="T4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19">
                    <a:moveTo>
                      <a:pt x="32" y="3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2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3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1" y="0"/>
                      <a:pt x="30" y="1"/>
                      <a:pt x="30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30" y="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1" y="3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2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40" name="Freeform 34"/>
              <p:cNvSpPr>
                <a:spLocks/>
              </p:cNvSpPr>
              <p:nvPr/>
            </p:nvSpPr>
            <p:spPr bwMode="auto">
              <a:xfrm>
                <a:off x="3866" y="2140"/>
                <a:ext cx="8" cy="45"/>
              </a:xfrm>
              <a:custGeom>
                <a:avLst/>
                <a:gdLst>
                  <a:gd name="T0" fmla="*/ 0 w 8"/>
                  <a:gd name="T1" fmla="*/ 11 h 45"/>
                  <a:gd name="T2" fmla="*/ 0 w 8"/>
                  <a:gd name="T3" fmla="*/ 45 h 45"/>
                  <a:gd name="T4" fmla="*/ 8 w 8"/>
                  <a:gd name="T5" fmla="*/ 45 h 45"/>
                  <a:gd name="T6" fmla="*/ 8 w 8"/>
                  <a:gd name="T7" fmla="*/ 0 h 45"/>
                  <a:gd name="T8" fmla="*/ 0 w 8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5">
                    <a:moveTo>
                      <a:pt x="0" y="11"/>
                    </a:moveTo>
                    <a:lnTo>
                      <a:pt x="0" y="45"/>
                    </a:lnTo>
                    <a:lnTo>
                      <a:pt x="8" y="45"/>
                    </a:lnTo>
                    <a:lnTo>
                      <a:pt x="8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41" name="Freeform 35"/>
              <p:cNvSpPr>
                <a:spLocks/>
              </p:cNvSpPr>
              <p:nvPr/>
            </p:nvSpPr>
            <p:spPr bwMode="auto">
              <a:xfrm>
                <a:off x="3853" y="2153"/>
                <a:ext cx="8" cy="32"/>
              </a:xfrm>
              <a:custGeom>
                <a:avLst/>
                <a:gdLst>
                  <a:gd name="T0" fmla="*/ 0 w 8"/>
                  <a:gd name="T1" fmla="*/ 8 h 32"/>
                  <a:gd name="T2" fmla="*/ 0 w 8"/>
                  <a:gd name="T3" fmla="*/ 32 h 32"/>
                  <a:gd name="T4" fmla="*/ 8 w 8"/>
                  <a:gd name="T5" fmla="*/ 32 h 32"/>
                  <a:gd name="T6" fmla="*/ 8 w 8"/>
                  <a:gd name="T7" fmla="*/ 0 h 32"/>
                  <a:gd name="T8" fmla="*/ 0 w 8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2">
                    <a:moveTo>
                      <a:pt x="0" y="8"/>
                    </a:moveTo>
                    <a:lnTo>
                      <a:pt x="0" y="32"/>
                    </a:lnTo>
                    <a:lnTo>
                      <a:pt x="8" y="32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42" name="Freeform 36"/>
              <p:cNvSpPr>
                <a:spLocks/>
              </p:cNvSpPr>
              <p:nvPr/>
            </p:nvSpPr>
            <p:spPr bwMode="auto">
              <a:xfrm>
                <a:off x="3840" y="2153"/>
                <a:ext cx="8" cy="32"/>
              </a:xfrm>
              <a:custGeom>
                <a:avLst/>
                <a:gdLst>
                  <a:gd name="T0" fmla="*/ 0 w 8"/>
                  <a:gd name="T1" fmla="*/ 0 h 32"/>
                  <a:gd name="T2" fmla="*/ 0 w 8"/>
                  <a:gd name="T3" fmla="*/ 32 h 32"/>
                  <a:gd name="T4" fmla="*/ 8 w 8"/>
                  <a:gd name="T5" fmla="*/ 32 h 32"/>
                  <a:gd name="T6" fmla="*/ 8 w 8"/>
                  <a:gd name="T7" fmla="*/ 8 h 32"/>
                  <a:gd name="T8" fmla="*/ 0 w 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2">
                    <a:moveTo>
                      <a:pt x="0" y="0"/>
                    </a:moveTo>
                    <a:lnTo>
                      <a:pt x="0" y="32"/>
                    </a:lnTo>
                    <a:lnTo>
                      <a:pt x="8" y="32"/>
                    </a:lnTo>
                    <a:lnTo>
                      <a:pt x="8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43" name="Freeform 37"/>
              <p:cNvSpPr>
                <a:spLocks/>
              </p:cNvSpPr>
              <p:nvPr/>
            </p:nvSpPr>
            <p:spPr bwMode="auto">
              <a:xfrm>
                <a:off x="3827" y="2148"/>
                <a:ext cx="8" cy="37"/>
              </a:xfrm>
              <a:custGeom>
                <a:avLst/>
                <a:gdLst>
                  <a:gd name="T0" fmla="*/ 8 w 8"/>
                  <a:gd name="T1" fmla="*/ 0 h 37"/>
                  <a:gd name="T2" fmla="*/ 0 w 8"/>
                  <a:gd name="T3" fmla="*/ 8 h 37"/>
                  <a:gd name="T4" fmla="*/ 0 w 8"/>
                  <a:gd name="T5" fmla="*/ 37 h 37"/>
                  <a:gd name="T6" fmla="*/ 8 w 8"/>
                  <a:gd name="T7" fmla="*/ 37 h 37"/>
                  <a:gd name="T8" fmla="*/ 8 w 8"/>
                  <a:gd name="T9" fmla="*/ 0 h 37"/>
                  <a:gd name="T10" fmla="*/ 8 w 8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7">
                    <a:moveTo>
                      <a:pt x="8" y="0"/>
                    </a:moveTo>
                    <a:lnTo>
                      <a:pt x="0" y="8"/>
                    </a:lnTo>
                    <a:lnTo>
                      <a:pt x="0" y="37"/>
                    </a:lnTo>
                    <a:lnTo>
                      <a:pt x="8" y="37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44" name="Freeform 38"/>
              <p:cNvSpPr>
                <a:spLocks/>
              </p:cNvSpPr>
              <p:nvPr/>
            </p:nvSpPr>
            <p:spPr bwMode="auto">
              <a:xfrm>
                <a:off x="3814" y="2161"/>
                <a:ext cx="8" cy="24"/>
              </a:xfrm>
              <a:custGeom>
                <a:avLst/>
                <a:gdLst>
                  <a:gd name="T0" fmla="*/ 0 w 8"/>
                  <a:gd name="T1" fmla="*/ 8 h 24"/>
                  <a:gd name="T2" fmla="*/ 0 w 8"/>
                  <a:gd name="T3" fmla="*/ 24 h 24"/>
                  <a:gd name="T4" fmla="*/ 8 w 8"/>
                  <a:gd name="T5" fmla="*/ 24 h 24"/>
                  <a:gd name="T6" fmla="*/ 8 w 8"/>
                  <a:gd name="T7" fmla="*/ 0 h 24"/>
                  <a:gd name="T8" fmla="*/ 0 w 8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4">
                    <a:moveTo>
                      <a:pt x="0" y="8"/>
                    </a:moveTo>
                    <a:lnTo>
                      <a:pt x="0" y="24"/>
                    </a:lnTo>
                    <a:lnTo>
                      <a:pt x="8" y="24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45" name="Freeform 39"/>
              <p:cNvSpPr>
                <a:spLocks/>
              </p:cNvSpPr>
              <p:nvPr/>
            </p:nvSpPr>
            <p:spPr bwMode="auto">
              <a:xfrm>
                <a:off x="3801" y="2172"/>
                <a:ext cx="8" cy="13"/>
              </a:xfrm>
              <a:custGeom>
                <a:avLst/>
                <a:gdLst>
                  <a:gd name="T0" fmla="*/ 0 w 8"/>
                  <a:gd name="T1" fmla="*/ 8 h 13"/>
                  <a:gd name="T2" fmla="*/ 0 w 8"/>
                  <a:gd name="T3" fmla="*/ 13 h 13"/>
                  <a:gd name="T4" fmla="*/ 8 w 8"/>
                  <a:gd name="T5" fmla="*/ 13 h 13"/>
                  <a:gd name="T6" fmla="*/ 8 w 8"/>
                  <a:gd name="T7" fmla="*/ 0 h 13"/>
                  <a:gd name="T8" fmla="*/ 0 w 8"/>
                  <a:gd name="T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0" y="8"/>
                    </a:moveTo>
                    <a:lnTo>
                      <a:pt x="0" y="13"/>
                    </a:lnTo>
                    <a:lnTo>
                      <a:pt x="8" y="13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46" name="Freeform 40"/>
              <p:cNvSpPr>
                <a:spLocks/>
              </p:cNvSpPr>
              <p:nvPr/>
            </p:nvSpPr>
            <p:spPr bwMode="auto">
              <a:xfrm>
                <a:off x="3798" y="2129"/>
                <a:ext cx="86" cy="51"/>
              </a:xfrm>
              <a:custGeom>
                <a:avLst/>
                <a:gdLst>
                  <a:gd name="T0" fmla="*/ 32 w 33"/>
                  <a:gd name="T1" fmla="*/ 3 h 19"/>
                  <a:gd name="T2" fmla="*/ 32 w 33"/>
                  <a:gd name="T3" fmla="*/ 3 h 19"/>
                  <a:gd name="T4" fmla="*/ 32 w 33"/>
                  <a:gd name="T5" fmla="*/ 1 h 19"/>
                  <a:gd name="T6" fmla="*/ 32 w 33"/>
                  <a:gd name="T7" fmla="*/ 1 h 19"/>
                  <a:gd name="T8" fmla="*/ 32 w 33"/>
                  <a:gd name="T9" fmla="*/ 0 h 19"/>
                  <a:gd name="T10" fmla="*/ 32 w 33"/>
                  <a:gd name="T11" fmla="*/ 0 h 19"/>
                  <a:gd name="T12" fmla="*/ 30 w 33"/>
                  <a:gd name="T13" fmla="*/ 1 h 19"/>
                  <a:gd name="T14" fmla="*/ 29 w 33"/>
                  <a:gd name="T15" fmla="*/ 1 h 19"/>
                  <a:gd name="T16" fmla="*/ 29 w 33"/>
                  <a:gd name="T17" fmla="*/ 2 h 19"/>
                  <a:gd name="T18" fmla="*/ 29 w 33"/>
                  <a:gd name="T19" fmla="*/ 2 h 19"/>
                  <a:gd name="T20" fmla="*/ 30 w 33"/>
                  <a:gd name="T21" fmla="*/ 2 h 19"/>
                  <a:gd name="T22" fmla="*/ 20 w 33"/>
                  <a:gd name="T23" fmla="*/ 11 h 19"/>
                  <a:gd name="T24" fmla="*/ 15 w 33"/>
                  <a:gd name="T25" fmla="*/ 5 h 19"/>
                  <a:gd name="T26" fmla="*/ 0 w 33"/>
                  <a:gd name="T27" fmla="*/ 19 h 19"/>
                  <a:gd name="T28" fmla="*/ 0 w 33"/>
                  <a:gd name="T29" fmla="*/ 19 h 19"/>
                  <a:gd name="T30" fmla="*/ 14 w 33"/>
                  <a:gd name="T31" fmla="*/ 6 h 19"/>
                  <a:gd name="T32" fmla="*/ 20 w 33"/>
                  <a:gd name="T33" fmla="*/ 12 h 19"/>
                  <a:gd name="T34" fmla="*/ 30 w 33"/>
                  <a:gd name="T35" fmla="*/ 3 h 19"/>
                  <a:gd name="T36" fmla="*/ 31 w 33"/>
                  <a:gd name="T37" fmla="*/ 3 h 19"/>
                  <a:gd name="T38" fmla="*/ 31 w 33"/>
                  <a:gd name="T39" fmla="*/ 4 h 19"/>
                  <a:gd name="T40" fmla="*/ 32 w 33"/>
                  <a:gd name="T4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19">
                    <a:moveTo>
                      <a:pt x="32" y="3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2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3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1" y="0"/>
                      <a:pt x="30" y="1"/>
                      <a:pt x="30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30" y="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1" y="3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2" y="4"/>
                      <a:pt x="32" y="3"/>
                    </a:cubicBezTo>
                    <a:close/>
                  </a:path>
                </a:pathLst>
              </a:custGeom>
              <a:solidFill>
                <a:srgbClr val="1C9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47" name="Freeform 41"/>
              <p:cNvSpPr>
                <a:spLocks/>
              </p:cNvSpPr>
              <p:nvPr/>
            </p:nvSpPr>
            <p:spPr bwMode="auto">
              <a:xfrm>
                <a:off x="3866" y="2140"/>
                <a:ext cx="8" cy="45"/>
              </a:xfrm>
              <a:custGeom>
                <a:avLst/>
                <a:gdLst>
                  <a:gd name="T0" fmla="*/ 0 w 8"/>
                  <a:gd name="T1" fmla="*/ 11 h 45"/>
                  <a:gd name="T2" fmla="*/ 0 w 8"/>
                  <a:gd name="T3" fmla="*/ 45 h 45"/>
                  <a:gd name="T4" fmla="*/ 8 w 8"/>
                  <a:gd name="T5" fmla="*/ 45 h 45"/>
                  <a:gd name="T6" fmla="*/ 8 w 8"/>
                  <a:gd name="T7" fmla="*/ 0 h 45"/>
                  <a:gd name="T8" fmla="*/ 0 w 8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5">
                    <a:moveTo>
                      <a:pt x="0" y="11"/>
                    </a:moveTo>
                    <a:lnTo>
                      <a:pt x="0" y="45"/>
                    </a:lnTo>
                    <a:lnTo>
                      <a:pt x="8" y="45"/>
                    </a:lnTo>
                    <a:lnTo>
                      <a:pt x="8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1C9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48" name="Freeform 42"/>
              <p:cNvSpPr>
                <a:spLocks/>
              </p:cNvSpPr>
              <p:nvPr/>
            </p:nvSpPr>
            <p:spPr bwMode="auto">
              <a:xfrm>
                <a:off x="3853" y="2153"/>
                <a:ext cx="8" cy="32"/>
              </a:xfrm>
              <a:custGeom>
                <a:avLst/>
                <a:gdLst>
                  <a:gd name="T0" fmla="*/ 0 w 8"/>
                  <a:gd name="T1" fmla="*/ 8 h 32"/>
                  <a:gd name="T2" fmla="*/ 0 w 8"/>
                  <a:gd name="T3" fmla="*/ 32 h 32"/>
                  <a:gd name="T4" fmla="*/ 8 w 8"/>
                  <a:gd name="T5" fmla="*/ 32 h 32"/>
                  <a:gd name="T6" fmla="*/ 8 w 8"/>
                  <a:gd name="T7" fmla="*/ 0 h 32"/>
                  <a:gd name="T8" fmla="*/ 0 w 8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2">
                    <a:moveTo>
                      <a:pt x="0" y="8"/>
                    </a:moveTo>
                    <a:lnTo>
                      <a:pt x="0" y="32"/>
                    </a:lnTo>
                    <a:lnTo>
                      <a:pt x="8" y="32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1C9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49" name="Freeform 43"/>
              <p:cNvSpPr>
                <a:spLocks/>
              </p:cNvSpPr>
              <p:nvPr/>
            </p:nvSpPr>
            <p:spPr bwMode="auto">
              <a:xfrm>
                <a:off x="3840" y="2153"/>
                <a:ext cx="8" cy="32"/>
              </a:xfrm>
              <a:custGeom>
                <a:avLst/>
                <a:gdLst>
                  <a:gd name="T0" fmla="*/ 0 w 8"/>
                  <a:gd name="T1" fmla="*/ 0 h 32"/>
                  <a:gd name="T2" fmla="*/ 0 w 8"/>
                  <a:gd name="T3" fmla="*/ 32 h 32"/>
                  <a:gd name="T4" fmla="*/ 8 w 8"/>
                  <a:gd name="T5" fmla="*/ 32 h 32"/>
                  <a:gd name="T6" fmla="*/ 8 w 8"/>
                  <a:gd name="T7" fmla="*/ 8 h 32"/>
                  <a:gd name="T8" fmla="*/ 0 w 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2">
                    <a:moveTo>
                      <a:pt x="0" y="0"/>
                    </a:moveTo>
                    <a:lnTo>
                      <a:pt x="0" y="32"/>
                    </a:lnTo>
                    <a:lnTo>
                      <a:pt x="8" y="32"/>
                    </a:lnTo>
                    <a:lnTo>
                      <a:pt x="8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C9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50" name="Freeform 44"/>
              <p:cNvSpPr>
                <a:spLocks/>
              </p:cNvSpPr>
              <p:nvPr/>
            </p:nvSpPr>
            <p:spPr bwMode="auto">
              <a:xfrm>
                <a:off x="3827" y="2148"/>
                <a:ext cx="8" cy="37"/>
              </a:xfrm>
              <a:custGeom>
                <a:avLst/>
                <a:gdLst>
                  <a:gd name="T0" fmla="*/ 8 w 8"/>
                  <a:gd name="T1" fmla="*/ 0 h 37"/>
                  <a:gd name="T2" fmla="*/ 0 w 8"/>
                  <a:gd name="T3" fmla="*/ 8 h 37"/>
                  <a:gd name="T4" fmla="*/ 0 w 8"/>
                  <a:gd name="T5" fmla="*/ 37 h 37"/>
                  <a:gd name="T6" fmla="*/ 8 w 8"/>
                  <a:gd name="T7" fmla="*/ 37 h 37"/>
                  <a:gd name="T8" fmla="*/ 8 w 8"/>
                  <a:gd name="T9" fmla="*/ 0 h 37"/>
                  <a:gd name="T10" fmla="*/ 8 w 8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7">
                    <a:moveTo>
                      <a:pt x="8" y="0"/>
                    </a:moveTo>
                    <a:lnTo>
                      <a:pt x="0" y="8"/>
                    </a:lnTo>
                    <a:lnTo>
                      <a:pt x="0" y="37"/>
                    </a:lnTo>
                    <a:lnTo>
                      <a:pt x="8" y="37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1C9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51" name="Freeform 45"/>
              <p:cNvSpPr>
                <a:spLocks/>
              </p:cNvSpPr>
              <p:nvPr/>
            </p:nvSpPr>
            <p:spPr bwMode="auto">
              <a:xfrm>
                <a:off x="3814" y="2161"/>
                <a:ext cx="8" cy="24"/>
              </a:xfrm>
              <a:custGeom>
                <a:avLst/>
                <a:gdLst>
                  <a:gd name="T0" fmla="*/ 0 w 8"/>
                  <a:gd name="T1" fmla="*/ 8 h 24"/>
                  <a:gd name="T2" fmla="*/ 0 w 8"/>
                  <a:gd name="T3" fmla="*/ 24 h 24"/>
                  <a:gd name="T4" fmla="*/ 8 w 8"/>
                  <a:gd name="T5" fmla="*/ 24 h 24"/>
                  <a:gd name="T6" fmla="*/ 8 w 8"/>
                  <a:gd name="T7" fmla="*/ 0 h 24"/>
                  <a:gd name="T8" fmla="*/ 0 w 8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4">
                    <a:moveTo>
                      <a:pt x="0" y="8"/>
                    </a:moveTo>
                    <a:lnTo>
                      <a:pt x="0" y="24"/>
                    </a:lnTo>
                    <a:lnTo>
                      <a:pt x="8" y="24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1C9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52" name="Freeform 46"/>
              <p:cNvSpPr>
                <a:spLocks/>
              </p:cNvSpPr>
              <p:nvPr/>
            </p:nvSpPr>
            <p:spPr bwMode="auto">
              <a:xfrm>
                <a:off x="3801" y="2172"/>
                <a:ext cx="8" cy="13"/>
              </a:xfrm>
              <a:custGeom>
                <a:avLst/>
                <a:gdLst>
                  <a:gd name="T0" fmla="*/ 0 w 8"/>
                  <a:gd name="T1" fmla="*/ 8 h 13"/>
                  <a:gd name="T2" fmla="*/ 0 w 8"/>
                  <a:gd name="T3" fmla="*/ 13 h 13"/>
                  <a:gd name="T4" fmla="*/ 8 w 8"/>
                  <a:gd name="T5" fmla="*/ 13 h 13"/>
                  <a:gd name="T6" fmla="*/ 8 w 8"/>
                  <a:gd name="T7" fmla="*/ 0 h 13"/>
                  <a:gd name="T8" fmla="*/ 0 w 8"/>
                  <a:gd name="T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0" y="8"/>
                    </a:moveTo>
                    <a:lnTo>
                      <a:pt x="0" y="13"/>
                    </a:lnTo>
                    <a:lnTo>
                      <a:pt x="8" y="13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1C9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</p:grpSp>
        <p:sp>
          <p:nvSpPr>
            <p:cNvPr id="138" name="文本框 96"/>
            <p:cNvSpPr txBox="1"/>
            <p:nvPr/>
          </p:nvSpPr>
          <p:spPr>
            <a:xfrm>
              <a:off x="2278092" y="2703152"/>
              <a:ext cx="1980574" cy="466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800">
                  <a:solidFill>
                    <a:srgbClr val="01ACBE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defRPr>
              </a:lvl1pPr>
            </a:lstStyle>
            <a:p>
              <a:r>
                <a:rPr lang="zh-CN" altLang="en-US" sz="1600" dirty="0">
                  <a:solidFill>
                    <a:srgbClr val="1C9494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在此添加标题</a:t>
              </a:r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3746157" y="1027633"/>
            <a:ext cx="1787318" cy="338554"/>
            <a:chOff x="5236593" y="793630"/>
            <a:chExt cx="2463400" cy="466787"/>
          </a:xfrm>
        </p:grpSpPr>
        <p:grpSp>
          <p:nvGrpSpPr>
            <p:cNvPr id="154" name="Group 13"/>
            <p:cNvGrpSpPr>
              <a:grpSpLocks noChangeAspect="1"/>
            </p:cNvGrpSpPr>
            <p:nvPr/>
          </p:nvGrpSpPr>
          <p:grpSpPr bwMode="auto">
            <a:xfrm>
              <a:off x="5236593" y="871987"/>
              <a:ext cx="308818" cy="242938"/>
              <a:chOff x="3996" y="2321"/>
              <a:chExt cx="75" cy="59"/>
            </a:xfrm>
            <a:solidFill>
              <a:srgbClr val="663A77"/>
            </a:solidFill>
            <a:effectLst/>
          </p:grpSpPr>
          <p:sp>
            <p:nvSpPr>
              <p:cNvPr id="156" name="Freeform 14"/>
              <p:cNvSpPr>
                <a:spLocks noEditPoints="1"/>
              </p:cNvSpPr>
              <p:nvPr/>
            </p:nvSpPr>
            <p:spPr bwMode="auto">
              <a:xfrm>
                <a:off x="4014" y="2329"/>
                <a:ext cx="39" cy="22"/>
              </a:xfrm>
              <a:custGeom>
                <a:avLst/>
                <a:gdLst>
                  <a:gd name="T0" fmla="*/ 6 w 15"/>
                  <a:gd name="T1" fmla="*/ 8 h 8"/>
                  <a:gd name="T2" fmla="*/ 6 w 15"/>
                  <a:gd name="T3" fmla="*/ 7 h 8"/>
                  <a:gd name="T4" fmla="*/ 7 w 15"/>
                  <a:gd name="T5" fmla="*/ 7 h 8"/>
                  <a:gd name="T6" fmla="*/ 8 w 15"/>
                  <a:gd name="T7" fmla="*/ 7 h 8"/>
                  <a:gd name="T8" fmla="*/ 8 w 15"/>
                  <a:gd name="T9" fmla="*/ 7 h 8"/>
                  <a:gd name="T10" fmla="*/ 8 w 15"/>
                  <a:gd name="T11" fmla="*/ 8 h 8"/>
                  <a:gd name="T12" fmla="*/ 15 w 15"/>
                  <a:gd name="T13" fmla="*/ 5 h 8"/>
                  <a:gd name="T14" fmla="*/ 12 w 15"/>
                  <a:gd name="T15" fmla="*/ 3 h 8"/>
                  <a:gd name="T16" fmla="*/ 10 w 15"/>
                  <a:gd name="T17" fmla="*/ 3 h 8"/>
                  <a:gd name="T18" fmla="*/ 7 w 15"/>
                  <a:gd name="T19" fmla="*/ 0 h 8"/>
                  <a:gd name="T20" fmla="*/ 4 w 15"/>
                  <a:gd name="T21" fmla="*/ 3 h 8"/>
                  <a:gd name="T22" fmla="*/ 2 w 15"/>
                  <a:gd name="T23" fmla="*/ 3 h 8"/>
                  <a:gd name="T24" fmla="*/ 0 w 15"/>
                  <a:gd name="T25" fmla="*/ 5 h 8"/>
                  <a:gd name="T26" fmla="*/ 6 w 15"/>
                  <a:gd name="T27" fmla="*/ 8 h 8"/>
                  <a:gd name="T28" fmla="*/ 7 w 15"/>
                  <a:gd name="T29" fmla="*/ 1 h 8"/>
                  <a:gd name="T30" fmla="*/ 10 w 15"/>
                  <a:gd name="T31" fmla="*/ 3 h 8"/>
                  <a:gd name="T32" fmla="*/ 5 w 15"/>
                  <a:gd name="T33" fmla="*/ 3 h 8"/>
                  <a:gd name="T34" fmla="*/ 7 w 15"/>
                  <a:gd name="T3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8">
                    <a:moveTo>
                      <a:pt x="6" y="8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4"/>
                      <a:pt x="14" y="3"/>
                      <a:pt x="12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1"/>
                      <a:pt x="4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4"/>
                      <a:pt x="0" y="5"/>
                    </a:cubicBezTo>
                    <a:lnTo>
                      <a:pt x="6" y="8"/>
                    </a:lnTo>
                    <a:close/>
                    <a:moveTo>
                      <a:pt x="7" y="1"/>
                    </a:moveTo>
                    <a:cubicBezTo>
                      <a:pt x="8" y="1"/>
                      <a:pt x="10" y="2"/>
                      <a:pt x="10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6" y="1"/>
                      <a:pt x="7" y="1"/>
                    </a:cubicBezTo>
                    <a:close/>
                  </a:path>
                </a:pathLst>
              </a:custGeom>
              <a:solidFill>
                <a:srgbClr val="78A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57" name="Freeform 15"/>
              <p:cNvSpPr>
                <a:spLocks/>
              </p:cNvSpPr>
              <p:nvPr/>
            </p:nvSpPr>
            <p:spPr bwMode="auto">
              <a:xfrm>
                <a:off x="4032" y="2348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  <a:gd name="T10" fmla="*/ 1 w 1"/>
                  <a:gd name="T11" fmla="*/ 1 h 1"/>
                  <a:gd name="T12" fmla="*/ 1 w 1"/>
                  <a:gd name="T13" fmla="*/ 0 h 1"/>
                  <a:gd name="T14" fmla="*/ 0 w 1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58" name="Freeform 16"/>
              <p:cNvSpPr>
                <a:spLocks/>
              </p:cNvSpPr>
              <p:nvPr/>
            </p:nvSpPr>
            <p:spPr bwMode="auto">
              <a:xfrm>
                <a:off x="4014" y="2343"/>
                <a:ext cx="39" cy="18"/>
              </a:xfrm>
              <a:custGeom>
                <a:avLst/>
                <a:gdLst>
                  <a:gd name="T0" fmla="*/ 8 w 15"/>
                  <a:gd name="T1" fmla="*/ 3 h 7"/>
                  <a:gd name="T2" fmla="*/ 8 w 15"/>
                  <a:gd name="T3" fmla="*/ 3 h 7"/>
                  <a:gd name="T4" fmla="*/ 7 w 15"/>
                  <a:gd name="T5" fmla="*/ 3 h 7"/>
                  <a:gd name="T6" fmla="*/ 6 w 15"/>
                  <a:gd name="T7" fmla="*/ 3 h 7"/>
                  <a:gd name="T8" fmla="*/ 6 w 15"/>
                  <a:gd name="T9" fmla="*/ 3 h 7"/>
                  <a:gd name="T10" fmla="*/ 0 w 15"/>
                  <a:gd name="T11" fmla="*/ 0 h 7"/>
                  <a:gd name="T12" fmla="*/ 0 w 15"/>
                  <a:gd name="T13" fmla="*/ 5 h 7"/>
                  <a:gd name="T14" fmla="*/ 2 w 15"/>
                  <a:gd name="T15" fmla="*/ 7 h 7"/>
                  <a:gd name="T16" fmla="*/ 12 w 15"/>
                  <a:gd name="T17" fmla="*/ 7 h 7"/>
                  <a:gd name="T18" fmla="*/ 15 w 15"/>
                  <a:gd name="T19" fmla="*/ 5 h 7"/>
                  <a:gd name="T20" fmla="*/ 15 w 15"/>
                  <a:gd name="T21" fmla="*/ 0 h 7"/>
                  <a:gd name="T22" fmla="*/ 8 w 15"/>
                  <a:gd name="T2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7">
                    <a:moveTo>
                      <a:pt x="8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1" y="7"/>
                      <a:pt x="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5" y="6"/>
                      <a:pt x="15" y="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8" y="3"/>
                      <a:pt x="8" y="3"/>
                      <a:pt x="8" y="3"/>
                    </a:cubicBezTo>
                    <a:close/>
                  </a:path>
                </a:pathLst>
              </a:custGeom>
              <a:solidFill>
                <a:srgbClr val="78A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59" name="Freeform 17"/>
              <p:cNvSpPr>
                <a:spLocks noEditPoints="1"/>
              </p:cNvSpPr>
              <p:nvPr/>
            </p:nvSpPr>
            <p:spPr bwMode="auto">
              <a:xfrm>
                <a:off x="3996" y="2321"/>
                <a:ext cx="75" cy="59"/>
              </a:xfrm>
              <a:custGeom>
                <a:avLst/>
                <a:gdLst>
                  <a:gd name="T0" fmla="*/ 26 w 29"/>
                  <a:gd name="T1" fmla="*/ 0 h 22"/>
                  <a:gd name="T2" fmla="*/ 3 w 29"/>
                  <a:gd name="T3" fmla="*/ 0 h 22"/>
                  <a:gd name="T4" fmla="*/ 0 w 29"/>
                  <a:gd name="T5" fmla="*/ 3 h 22"/>
                  <a:gd name="T6" fmla="*/ 0 w 29"/>
                  <a:gd name="T7" fmla="*/ 16 h 22"/>
                  <a:gd name="T8" fmla="*/ 3 w 29"/>
                  <a:gd name="T9" fmla="*/ 19 h 22"/>
                  <a:gd name="T10" fmla="*/ 10 w 29"/>
                  <a:gd name="T11" fmla="*/ 19 h 22"/>
                  <a:gd name="T12" fmla="*/ 8 w 29"/>
                  <a:gd name="T13" fmla="*/ 20 h 22"/>
                  <a:gd name="T14" fmla="*/ 5 w 29"/>
                  <a:gd name="T15" fmla="*/ 20 h 22"/>
                  <a:gd name="T16" fmla="*/ 3 w 29"/>
                  <a:gd name="T17" fmla="*/ 21 h 22"/>
                  <a:gd name="T18" fmla="*/ 5 w 29"/>
                  <a:gd name="T19" fmla="*/ 22 h 22"/>
                  <a:gd name="T20" fmla="*/ 24 w 29"/>
                  <a:gd name="T21" fmla="*/ 22 h 22"/>
                  <a:gd name="T22" fmla="*/ 26 w 29"/>
                  <a:gd name="T23" fmla="*/ 21 h 22"/>
                  <a:gd name="T24" fmla="*/ 24 w 29"/>
                  <a:gd name="T25" fmla="*/ 20 h 22"/>
                  <a:gd name="T26" fmla="*/ 20 w 29"/>
                  <a:gd name="T27" fmla="*/ 20 h 22"/>
                  <a:gd name="T28" fmla="*/ 19 w 29"/>
                  <a:gd name="T29" fmla="*/ 19 h 22"/>
                  <a:gd name="T30" fmla="*/ 26 w 29"/>
                  <a:gd name="T31" fmla="*/ 19 h 22"/>
                  <a:gd name="T32" fmla="*/ 29 w 29"/>
                  <a:gd name="T33" fmla="*/ 16 h 22"/>
                  <a:gd name="T34" fmla="*/ 29 w 29"/>
                  <a:gd name="T35" fmla="*/ 3 h 22"/>
                  <a:gd name="T36" fmla="*/ 26 w 29"/>
                  <a:gd name="T37" fmla="*/ 0 h 22"/>
                  <a:gd name="T38" fmla="*/ 27 w 29"/>
                  <a:gd name="T39" fmla="*/ 16 h 22"/>
                  <a:gd name="T40" fmla="*/ 26 w 29"/>
                  <a:gd name="T41" fmla="*/ 17 h 22"/>
                  <a:gd name="T42" fmla="*/ 3 w 29"/>
                  <a:gd name="T43" fmla="*/ 17 h 22"/>
                  <a:gd name="T44" fmla="*/ 1 w 29"/>
                  <a:gd name="T45" fmla="*/ 16 h 22"/>
                  <a:gd name="T46" fmla="*/ 1 w 29"/>
                  <a:gd name="T47" fmla="*/ 3 h 22"/>
                  <a:gd name="T48" fmla="*/ 3 w 29"/>
                  <a:gd name="T49" fmla="*/ 2 h 22"/>
                  <a:gd name="T50" fmla="*/ 26 w 29"/>
                  <a:gd name="T51" fmla="*/ 2 h 22"/>
                  <a:gd name="T52" fmla="*/ 27 w 29"/>
                  <a:gd name="T53" fmla="*/ 3 h 22"/>
                  <a:gd name="T54" fmla="*/ 27 w 29"/>
                  <a:gd name="T55" fmla="*/ 1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" h="22">
                    <a:moveTo>
                      <a:pt x="2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1" y="19"/>
                      <a:pt x="3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9" y="19"/>
                      <a:pt x="9" y="19"/>
                      <a:pt x="8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3" y="21"/>
                      <a:pt x="4" y="22"/>
                      <a:pt x="5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5" y="22"/>
                      <a:pt x="26" y="21"/>
                      <a:pt x="26" y="21"/>
                    </a:cubicBezTo>
                    <a:cubicBezTo>
                      <a:pt x="26" y="20"/>
                      <a:pt x="25" y="20"/>
                      <a:pt x="24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9"/>
                      <a:pt x="20" y="19"/>
                      <a:pt x="19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8" y="19"/>
                      <a:pt x="29" y="18"/>
                      <a:pt x="29" y="16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"/>
                      <a:pt x="28" y="0"/>
                      <a:pt x="26" y="0"/>
                    </a:cubicBezTo>
                    <a:close/>
                    <a:moveTo>
                      <a:pt x="27" y="16"/>
                    </a:moveTo>
                    <a:cubicBezTo>
                      <a:pt x="27" y="17"/>
                      <a:pt x="27" y="17"/>
                      <a:pt x="26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2" y="2"/>
                      <a:pt x="3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3"/>
                    </a:cubicBezTo>
                    <a:lnTo>
                      <a:pt x="27" y="16"/>
                    </a:lnTo>
                    <a:close/>
                  </a:path>
                </a:pathLst>
              </a:custGeom>
              <a:solidFill>
                <a:srgbClr val="78A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</p:grpSp>
        <p:sp>
          <p:nvSpPr>
            <p:cNvPr id="155" name="文本框 100"/>
            <p:cNvSpPr txBox="1"/>
            <p:nvPr/>
          </p:nvSpPr>
          <p:spPr>
            <a:xfrm>
              <a:off x="5526322" y="793630"/>
              <a:ext cx="2173671" cy="466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78AF5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在此添加标题</a:t>
              </a: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3496515" y="4335953"/>
            <a:ext cx="1596301" cy="338554"/>
            <a:chOff x="4362844" y="5478159"/>
            <a:chExt cx="2200127" cy="466787"/>
          </a:xfrm>
        </p:grpSpPr>
        <p:grpSp>
          <p:nvGrpSpPr>
            <p:cNvPr id="161" name="Group 20"/>
            <p:cNvGrpSpPr>
              <a:grpSpLocks noChangeAspect="1"/>
            </p:cNvGrpSpPr>
            <p:nvPr/>
          </p:nvGrpSpPr>
          <p:grpSpPr bwMode="auto">
            <a:xfrm>
              <a:off x="4362844" y="5558479"/>
              <a:ext cx="304703" cy="242938"/>
              <a:chOff x="3899" y="2225"/>
              <a:chExt cx="74" cy="59"/>
            </a:xfrm>
            <a:solidFill>
              <a:srgbClr val="FFB850"/>
            </a:solidFill>
            <a:effectLst/>
          </p:grpSpPr>
          <p:sp>
            <p:nvSpPr>
              <p:cNvPr id="163" name="Freeform 21"/>
              <p:cNvSpPr>
                <a:spLocks noEditPoints="1"/>
              </p:cNvSpPr>
              <p:nvPr/>
            </p:nvSpPr>
            <p:spPr bwMode="auto">
              <a:xfrm>
                <a:off x="3899" y="2225"/>
                <a:ext cx="74" cy="59"/>
              </a:xfrm>
              <a:custGeom>
                <a:avLst/>
                <a:gdLst>
                  <a:gd name="T0" fmla="*/ 27 w 29"/>
                  <a:gd name="T1" fmla="*/ 0 h 22"/>
                  <a:gd name="T2" fmla="*/ 3 w 29"/>
                  <a:gd name="T3" fmla="*/ 0 h 22"/>
                  <a:gd name="T4" fmla="*/ 0 w 29"/>
                  <a:gd name="T5" fmla="*/ 3 h 22"/>
                  <a:gd name="T6" fmla="*/ 0 w 29"/>
                  <a:gd name="T7" fmla="*/ 16 h 22"/>
                  <a:gd name="T8" fmla="*/ 3 w 29"/>
                  <a:gd name="T9" fmla="*/ 19 h 22"/>
                  <a:gd name="T10" fmla="*/ 10 w 29"/>
                  <a:gd name="T11" fmla="*/ 19 h 22"/>
                  <a:gd name="T12" fmla="*/ 9 w 29"/>
                  <a:gd name="T13" fmla="*/ 20 h 22"/>
                  <a:gd name="T14" fmla="*/ 5 w 29"/>
                  <a:gd name="T15" fmla="*/ 20 h 22"/>
                  <a:gd name="T16" fmla="*/ 3 w 29"/>
                  <a:gd name="T17" fmla="*/ 21 h 22"/>
                  <a:gd name="T18" fmla="*/ 5 w 29"/>
                  <a:gd name="T19" fmla="*/ 22 h 22"/>
                  <a:gd name="T20" fmla="*/ 24 w 29"/>
                  <a:gd name="T21" fmla="*/ 22 h 22"/>
                  <a:gd name="T22" fmla="*/ 26 w 29"/>
                  <a:gd name="T23" fmla="*/ 21 h 22"/>
                  <a:gd name="T24" fmla="*/ 24 w 29"/>
                  <a:gd name="T25" fmla="*/ 20 h 22"/>
                  <a:gd name="T26" fmla="*/ 21 w 29"/>
                  <a:gd name="T27" fmla="*/ 20 h 22"/>
                  <a:gd name="T28" fmla="*/ 19 w 29"/>
                  <a:gd name="T29" fmla="*/ 19 h 22"/>
                  <a:gd name="T30" fmla="*/ 27 w 29"/>
                  <a:gd name="T31" fmla="*/ 19 h 22"/>
                  <a:gd name="T32" fmla="*/ 29 w 29"/>
                  <a:gd name="T33" fmla="*/ 16 h 22"/>
                  <a:gd name="T34" fmla="*/ 29 w 29"/>
                  <a:gd name="T35" fmla="*/ 3 h 22"/>
                  <a:gd name="T36" fmla="*/ 27 w 29"/>
                  <a:gd name="T37" fmla="*/ 0 h 22"/>
                  <a:gd name="T38" fmla="*/ 28 w 29"/>
                  <a:gd name="T39" fmla="*/ 16 h 22"/>
                  <a:gd name="T40" fmla="*/ 27 w 29"/>
                  <a:gd name="T41" fmla="*/ 17 h 22"/>
                  <a:gd name="T42" fmla="*/ 3 w 29"/>
                  <a:gd name="T43" fmla="*/ 17 h 22"/>
                  <a:gd name="T44" fmla="*/ 2 w 29"/>
                  <a:gd name="T45" fmla="*/ 16 h 22"/>
                  <a:gd name="T46" fmla="*/ 2 w 29"/>
                  <a:gd name="T47" fmla="*/ 3 h 22"/>
                  <a:gd name="T48" fmla="*/ 3 w 29"/>
                  <a:gd name="T49" fmla="*/ 2 h 22"/>
                  <a:gd name="T50" fmla="*/ 27 w 29"/>
                  <a:gd name="T51" fmla="*/ 2 h 22"/>
                  <a:gd name="T52" fmla="*/ 28 w 29"/>
                  <a:gd name="T53" fmla="*/ 3 h 22"/>
                  <a:gd name="T54" fmla="*/ 28 w 29"/>
                  <a:gd name="T55" fmla="*/ 1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" h="22">
                    <a:moveTo>
                      <a:pt x="27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2" y="19"/>
                      <a:pt x="3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9" y="19"/>
                      <a:pt x="9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3" y="21"/>
                      <a:pt x="4" y="22"/>
                      <a:pt x="5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5" y="22"/>
                      <a:pt x="26" y="21"/>
                      <a:pt x="26" y="21"/>
                    </a:cubicBezTo>
                    <a:cubicBezTo>
                      <a:pt x="26" y="20"/>
                      <a:pt x="25" y="20"/>
                      <a:pt x="24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0" y="19"/>
                      <a:pt x="20" y="19"/>
                      <a:pt x="19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19"/>
                      <a:pt x="29" y="18"/>
                      <a:pt x="29" y="16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"/>
                      <a:pt x="28" y="0"/>
                      <a:pt x="27" y="0"/>
                    </a:cubicBezTo>
                    <a:close/>
                    <a:moveTo>
                      <a:pt x="28" y="16"/>
                    </a:moveTo>
                    <a:cubicBezTo>
                      <a:pt x="28" y="17"/>
                      <a:pt x="27" y="17"/>
                      <a:pt x="27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7"/>
                      <a:pt x="2" y="17"/>
                      <a:pt x="2" y="16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2"/>
                      <a:pt x="28" y="3"/>
                    </a:cubicBezTo>
                    <a:lnTo>
                      <a:pt x="28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64" name="Freeform 22"/>
              <p:cNvSpPr>
                <a:spLocks noEditPoints="1"/>
              </p:cNvSpPr>
              <p:nvPr/>
            </p:nvSpPr>
            <p:spPr bwMode="auto">
              <a:xfrm>
                <a:off x="3917" y="2241"/>
                <a:ext cx="25" cy="27"/>
              </a:xfrm>
              <a:custGeom>
                <a:avLst/>
                <a:gdLst>
                  <a:gd name="T0" fmla="*/ 10 w 10"/>
                  <a:gd name="T1" fmla="*/ 6 h 10"/>
                  <a:gd name="T2" fmla="*/ 10 w 10"/>
                  <a:gd name="T3" fmla="*/ 4 h 10"/>
                  <a:gd name="T4" fmla="*/ 9 w 10"/>
                  <a:gd name="T5" fmla="*/ 4 h 10"/>
                  <a:gd name="T6" fmla="*/ 8 w 10"/>
                  <a:gd name="T7" fmla="*/ 3 h 10"/>
                  <a:gd name="T8" fmla="*/ 9 w 10"/>
                  <a:gd name="T9" fmla="*/ 2 h 10"/>
                  <a:gd name="T10" fmla="*/ 8 w 10"/>
                  <a:gd name="T11" fmla="*/ 1 h 10"/>
                  <a:gd name="T12" fmla="*/ 8 w 10"/>
                  <a:gd name="T13" fmla="*/ 2 h 10"/>
                  <a:gd name="T14" fmla="*/ 6 w 10"/>
                  <a:gd name="T15" fmla="*/ 1 h 10"/>
                  <a:gd name="T16" fmla="*/ 6 w 10"/>
                  <a:gd name="T17" fmla="*/ 0 h 10"/>
                  <a:gd name="T18" fmla="*/ 4 w 10"/>
                  <a:gd name="T19" fmla="*/ 0 h 10"/>
                  <a:gd name="T20" fmla="*/ 4 w 10"/>
                  <a:gd name="T21" fmla="*/ 1 h 10"/>
                  <a:gd name="T22" fmla="*/ 3 w 10"/>
                  <a:gd name="T23" fmla="*/ 2 h 10"/>
                  <a:gd name="T24" fmla="*/ 2 w 10"/>
                  <a:gd name="T25" fmla="*/ 1 h 10"/>
                  <a:gd name="T26" fmla="*/ 1 w 10"/>
                  <a:gd name="T27" fmla="*/ 2 h 10"/>
                  <a:gd name="T28" fmla="*/ 2 w 10"/>
                  <a:gd name="T29" fmla="*/ 3 h 10"/>
                  <a:gd name="T30" fmla="*/ 1 w 10"/>
                  <a:gd name="T31" fmla="*/ 4 h 10"/>
                  <a:gd name="T32" fmla="*/ 0 w 10"/>
                  <a:gd name="T33" fmla="*/ 4 h 10"/>
                  <a:gd name="T34" fmla="*/ 0 w 10"/>
                  <a:gd name="T35" fmla="*/ 6 h 10"/>
                  <a:gd name="T36" fmla="*/ 1 w 10"/>
                  <a:gd name="T37" fmla="*/ 6 h 10"/>
                  <a:gd name="T38" fmla="*/ 2 w 10"/>
                  <a:gd name="T39" fmla="*/ 8 h 10"/>
                  <a:gd name="T40" fmla="*/ 1 w 10"/>
                  <a:gd name="T41" fmla="*/ 8 h 10"/>
                  <a:gd name="T42" fmla="*/ 2 w 10"/>
                  <a:gd name="T43" fmla="*/ 9 h 10"/>
                  <a:gd name="T44" fmla="*/ 3 w 10"/>
                  <a:gd name="T45" fmla="*/ 8 h 10"/>
                  <a:gd name="T46" fmla="*/ 4 w 10"/>
                  <a:gd name="T47" fmla="*/ 9 h 10"/>
                  <a:gd name="T48" fmla="*/ 4 w 10"/>
                  <a:gd name="T49" fmla="*/ 10 h 10"/>
                  <a:gd name="T50" fmla="*/ 6 w 10"/>
                  <a:gd name="T51" fmla="*/ 10 h 10"/>
                  <a:gd name="T52" fmla="*/ 6 w 10"/>
                  <a:gd name="T53" fmla="*/ 9 h 10"/>
                  <a:gd name="T54" fmla="*/ 8 w 10"/>
                  <a:gd name="T55" fmla="*/ 8 h 10"/>
                  <a:gd name="T56" fmla="*/ 8 w 10"/>
                  <a:gd name="T57" fmla="*/ 9 h 10"/>
                  <a:gd name="T58" fmla="*/ 9 w 10"/>
                  <a:gd name="T59" fmla="*/ 8 h 10"/>
                  <a:gd name="T60" fmla="*/ 8 w 10"/>
                  <a:gd name="T61" fmla="*/ 8 h 10"/>
                  <a:gd name="T62" fmla="*/ 9 w 10"/>
                  <a:gd name="T63" fmla="*/ 6 h 10"/>
                  <a:gd name="T64" fmla="*/ 10 w 10"/>
                  <a:gd name="T65" fmla="*/ 6 h 10"/>
                  <a:gd name="T66" fmla="*/ 8 w 10"/>
                  <a:gd name="T67" fmla="*/ 5 h 10"/>
                  <a:gd name="T68" fmla="*/ 5 w 10"/>
                  <a:gd name="T69" fmla="*/ 8 h 10"/>
                  <a:gd name="T70" fmla="*/ 2 w 10"/>
                  <a:gd name="T71" fmla="*/ 5 h 10"/>
                  <a:gd name="T72" fmla="*/ 5 w 10"/>
                  <a:gd name="T73" fmla="*/ 2 h 10"/>
                  <a:gd name="T74" fmla="*/ 8 w 10"/>
                  <a:gd name="T7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" h="10">
                    <a:moveTo>
                      <a:pt x="10" y="6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7" y="9"/>
                      <a:pt x="8" y="8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" y="7"/>
                      <a:pt x="9" y="6"/>
                      <a:pt x="9" y="6"/>
                    </a:cubicBezTo>
                    <a:lnTo>
                      <a:pt x="10" y="6"/>
                    </a:lnTo>
                    <a:close/>
                    <a:moveTo>
                      <a:pt x="8" y="5"/>
                    </a:moveTo>
                    <a:cubicBezTo>
                      <a:pt x="8" y="7"/>
                      <a:pt x="7" y="8"/>
                      <a:pt x="5" y="8"/>
                    </a:cubicBezTo>
                    <a:cubicBezTo>
                      <a:pt x="3" y="8"/>
                      <a:pt x="2" y="7"/>
                      <a:pt x="2" y="5"/>
                    </a:cubicBezTo>
                    <a:cubicBezTo>
                      <a:pt x="2" y="3"/>
                      <a:pt x="3" y="2"/>
                      <a:pt x="5" y="2"/>
                    </a:cubicBezTo>
                    <a:cubicBezTo>
                      <a:pt x="7" y="2"/>
                      <a:pt x="8" y="3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65" name="Freeform 23"/>
              <p:cNvSpPr>
                <a:spLocks noEditPoints="1"/>
              </p:cNvSpPr>
              <p:nvPr/>
            </p:nvSpPr>
            <p:spPr bwMode="auto">
              <a:xfrm>
                <a:off x="3942" y="2252"/>
                <a:ext cx="13" cy="13"/>
              </a:xfrm>
              <a:custGeom>
                <a:avLst/>
                <a:gdLst>
                  <a:gd name="T0" fmla="*/ 5 w 5"/>
                  <a:gd name="T1" fmla="*/ 3 h 5"/>
                  <a:gd name="T2" fmla="*/ 5 w 5"/>
                  <a:gd name="T3" fmla="*/ 2 h 5"/>
                  <a:gd name="T4" fmla="*/ 5 w 5"/>
                  <a:gd name="T5" fmla="*/ 2 h 5"/>
                  <a:gd name="T6" fmla="*/ 4 w 5"/>
                  <a:gd name="T7" fmla="*/ 1 h 5"/>
                  <a:gd name="T8" fmla="*/ 5 w 5"/>
                  <a:gd name="T9" fmla="*/ 1 h 5"/>
                  <a:gd name="T10" fmla="*/ 4 w 5"/>
                  <a:gd name="T11" fmla="*/ 1 h 5"/>
                  <a:gd name="T12" fmla="*/ 4 w 5"/>
                  <a:gd name="T13" fmla="*/ 1 h 5"/>
                  <a:gd name="T14" fmla="*/ 3 w 5"/>
                  <a:gd name="T15" fmla="*/ 1 h 5"/>
                  <a:gd name="T16" fmla="*/ 3 w 5"/>
                  <a:gd name="T17" fmla="*/ 0 h 5"/>
                  <a:gd name="T18" fmla="*/ 2 w 5"/>
                  <a:gd name="T19" fmla="*/ 0 h 5"/>
                  <a:gd name="T20" fmla="*/ 2 w 5"/>
                  <a:gd name="T21" fmla="*/ 1 h 5"/>
                  <a:gd name="T22" fmla="*/ 1 w 5"/>
                  <a:gd name="T23" fmla="*/ 1 h 5"/>
                  <a:gd name="T24" fmla="*/ 1 w 5"/>
                  <a:gd name="T25" fmla="*/ 1 h 5"/>
                  <a:gd name="T26" fmla="*/ 1 w 5"/>
                  <a:gd name="T27" fmla="*/ 1 h 5"/>
                  <a:gd name="T28" fmla="*/ 1 w 5"/>
                  <a:gd name="T29" fmla="*/ 1 h 5"/>
                  <a:gd name="T30" fmla="*/ 1 w 5"/>
                  <a:gd name="T31" fmla="*/ 2 h 5"/>
                  <a:gd name="T32" fmla="*/ 0 w 5"/>
                  <a:gd name="T33" fmla="*/ 2 h 5"/>
                  <a:gd name="T34" fmla="*/ 0 w 5"/>
                  <a:gd name="T35" fmla="*/ 3 h 5"/>
                  <a:gd name="T36" fmla="*/ 1 w 5"/>
                  <a:gd name="T37" fmla="*/ 3 h 5"/>
                  <a:gd name="T38" fmla="*/ 1 w 5"/>
                  <a:gd name="T39" fmla="*/ 4 h 5"/>
                  <a:gd name="T40" fmla="*/ 1 w 5"/>
                  <a:gd name="T41" fmla="*/ 4 h 5"/>
                  <a:gd name="T42" fmla="*/ 1 w 5"/>
                  <a:gd name="T43" fmla="*/ 5 h 5"/>
                  <a:gd name="T44" fmla="*/ 1 w 5"/>
                  <a:gd name="T45" fmla="*/ 4 h 5"/>
                  <a:gd name="T46" fmla="*/ 2 w 5"/>
                  <a:gd name="T47" fmla="*/ 5 h 5"/>
                  <a:gd name="T48" fmla="*/ 2 w 5"/>
                  <a:gd name="T49" fmla="*/ 5 h 5"/>
                  <a:gd name="T50" fmla="*/ 3 w 5"/>
                  <a:gd name="T51" fmla="*/ 5 h 5"/>
                  <a:gd name="T52" fmla="*/ 3 w 5"/>
                  <a:gd name="T53" fmla="*/ 5 h 5"/>
                  <a:gd name="T54" fmla="*/ 4 w 5"/>
                  <a:gd name="T55" fmla="*/ 4 h 5"/>
                  <a:gd name="T56" fmla="*/ 4 w 5"/>
                  <a:gd name="T57" fmla="*/ 5 h 5"/>
                  <a:gd name="T58" fmla="*/ 5 w 5"/>
                  <a:gd name="T59" fmla="*/ 4 h 5"/>
                  <a:gd name="T60" fmla="*/ 4 w 5"/>
                  <a:gd name="T61" fmla="*/ 4 h 5"/>
                  <a:gd name="T62" fmla="*/ 5 w 5"/>
                  <a:gd name="T63" fmla="*/ 3 h 5"/>
                  <a:gd name="T64" fmla="*/ 4 w 5"/>
                  <a:gd name="T65" fmla="*/ 3 h 5"/>
                  <a:gd name="T66" fmla="*/ 3 w 5"/>
                  <a:gd name="T67" fmla="*/ 4 h 5"/>
                  <a:gd name="T68" fmla="*/ 1 w 5"/>
                  <a:gd name="T69" fmla="*/ 3 h 5"/>
                  <a:gd name="T70" fmla="*/ 3 w 5"/>
                  <a:gd name="T71" fmla="*/ 1 h 5"/>
                  <a:gd name="T72" fmla="*/ 4 w 5"/>
                  <a:gd name="T7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" h="5">
                    <a:moveTo>
                      <a:pt x="5" y="3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3"/>
                      <a:pt x="5" y="3"/>
                    </a:cubicBezTo>
                    <a:close/>
                    <a:moveTo>
                      <a:pt x="4" y="3"/>
                    </a:moveTo>
                    <a:cubicBezTo>
                      <a:pt x="4" y="3"/>
                      <a:pt x="3" y="4"/>
                      <a:pt x="3" y="4"/>
                    </a:cubicBezTo>
                    <a:cubicBezTo>
                      <a:pt x="2" y="4"/>
                      <a:pt x="1" y="3"/>
                      <a:pt x="1" y="3"/>
                    </a:cubicBezTo>
                    <a:cubicBezTo>
                      <a:pt x="1" y="2"/>
                      <a:pt x="2" y="1"/>
                      <a:pt x="3" y="1"/>
                    </a:cubicBezTo>
                    <a:cubicBezTo>
                      <a:pt x="3" y="1"/>
                      <a:pt x="4" y="2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66" name="Freeform 24"/>
              <p:cNvSpPr>
                <a:spLocks noEditPoints="1"/>
              </p:cNvSpPr>
              <p:nvPr/>
            </p:nvSpPr>
            <p:spPr bwMode="auto">
              <a:xfrm>
                <a:off x="3937" y="2233"/>
                <a:ext cx="18" cy="19"/>
              </a:xfrm>
              <a:custGeom>
                <a:avLst/>
                <a:gdLst>
                  <a:gd name="T0" fmla="*/ 7 w 7"/>
                  <a:gd name="T1" fmla="*/ 4 h 7"/>
                  <a:gd name="T2" fmla="*/ 7 w 7"/>
                  <a:gd name="T3" fmla="*/ 3 h 7"/>
                  <a:gd name="T4" fmla="*/ 6 w 7"/>
                  <a:gd name="T5" fmla="*/ 3 h 7"/>
                  <a:gd name="T6" fmla="*/ 6 w 7"/>
                  <a:gd name="T7" fmla="*/ 2 h 7"/>
                  <a:gd name="T8" fmla="*/ 6 w 7"/>
                  <a:gd name="T9" fmla="*/ 1 h 7"/>
                  <a:gd name="T10" fmla="*/ 6 w 7"/>
                  <a:gd name="T11" fmla="*/ 1 h 7"/>
                  <a:gd name="T12" fmla="*/ 5 w 7"/>
                  <a:gd name="T13" fmla="*/ 1 h 7"/>
                  <a:gd name="T14" fmla="*/ 4 w 7"/>
                  <a:gd name="T15" fmla="*/ 1 h 7"/>
                  <a:gd name="T16" fmla="*/ 4 w 7"/>
                  <a:gd name="T17" fmla="*/ 0 h 7"/>
                  <a:gd name="T18" fmla="*/ 3 w 7"/>
                  <a:gd name="T19" fmla="*/ 0 h 7"/>
                  <a:gd name="T20" fmla="*/ 3 w 7"/>
                  <a:gd name="T21" fmla="*/ 1 h 7"/>
                  <a:gd name="T22" fmla="*/ 2 w 7"/>
                  <a:gd name="T23" fmla="*/ 1 h 7"/>
                  <a:gd name="T24" fmla="*/ 2 w 7"/>
                  <a:gd name="T25" fmla="*/ 1 h 7"/>
                  <a:gd name="T26" fmla="*/ 1 w 7"/>
                  <a:gd name="T27" fmla="*/ 1 h 7"/>
                  <a:gd name="T28" fmla="*/ 2 w 7"/>
                  <a:gd name="T29" fmla="*/ 2 h 7"/>
                  <a:gd name="T30" fmla="*/ 1 w 7"/>
                  <a:gd name="T31" fmla="*/ 3 h 7"/>
                  <a:gd name="T32" fmla="*/ 0 w 7"/>
                  <a:gd name="T33" fmla="*/ 3 h 7"/>
                  <a:gd name="T34" fmla="*/ 0 w 7"/>
                  <a:gd name="T35" fmla="*/ 4 h 7"/>
                  <a:gd name="T36" fmla="*/ 1 w 7"/>
                  <a:gd name="T37" fmla="*/ 4 h 7"/>
                  <a:gd name="T38" fmla="*/ 2 w 7"/>
                  <a:gd name="T39" fmla="*/ 5 h 7"/>
                  <a:gd name="T40" fmla="*/ 1 w 7"/>
                  <a:gd name="T41" fmla="*/ 5 h 7"/>
                  <a:gd name="T42" fmla="*/ 2 w 7"/>
                  <a:gd name="T43" fmla="*/ 6 h 7"/>
                  <a:gd name="T44" fmla="*/ 2 w 7"/>
                  <a:gd name="T45" fmla="*/ 5 h 7"/>
                  <a:gd name="T46" fmla="*/ 3 w 7"/>
                  <a:gd name="T47" fmla="*/ 6 h 7"/>
                  <a:gd name="T48" fmla="*/ 3 w 7"/>
                  <a:gd name="T49" fmla="*/ 7 h 7"/>
                  <a:gd name="T50" fmla="*/ 4 w 7"/>
                  <a:gd name="T51" fmla="*/ 7 h 7"/>
                  <a:gd name="T52" fmla="*/ 4 w 7"/>
                  <a:gd name="T53" fmla="*/ 6 h 7"/>
                  <a:gd name="T54" fmla="*/ 5 w 7"/>
                  <a:gd name="T55" fmla="*/ 5 h 7"/>
                  <a:gd name="T56" fmla="*/ 6 w 7"/>
                  <a:gd name="T57" fmla="*/ 6 h 7"/>
                  <a:gd name="T58" fmla="*/ 6 w 7"/>
                  <a:gd name="T59" fmla="*/ 5 h 7"/>
                  <a:gd name="T60" fmla="*/ 6 w 7"/>
                  <a:gd name="T61" fmla="*/ 5 h 7"/>
                  <a:gd name="T62" fmla="*/ 6 w 7"/>
                  <a:gd name="T63" fmla="*/ 4 h 7"/>
                  <a:gd name="T64" fmla="*/ 7 w 7"/>
                  <a:gd name="T65" fmla="*/ 4 h 7"/>
                  <a:gd name="T66" fmla="*/ 6 w 7"/>
                  <a:gd name="T67" fmla="*/ 3 h 7"/>
                  <a:gd name="T68" fmla="*/ 4 w 7"/>
                  <a:gd name="T69" fmla="*/ 5 h 7"/>
                  <a:gd name="T70" fmla="*/ 2 w 7"/>
                  <a:gd name="T71" fmla="*/ 3 h 7"/>
                  <a:gd name="T72" fmla="*/ 4 w 7"/>
                  <a:gd name="T73" fmla="*/ 1 h 7"/>
                  <a:gd name="T74" fmla="*/ 6 w 7"/>
                  <a:gd name="T7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" h="7">
                    <a:moveTo>
                      <a:pt x="7" y="4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4"/>
                      <a:pt x="6" y="4"/>
                    </a:cubicBezTo>
                    <a:lnTo>
                      <a:pt x="7" y="4"/>
                    </a:lnTo>
                    <a:close/>
                    <a:moveTo>
                      <a:pt x="6" y="3"/>
                    </a:moveTo>
                    <a:cubicBezTo>
                      <a:pt x="6" y="4"/>
                      <a:pt x="5" y="5"/>
                      <a:pt x="4" y="5"/>
                    </a:cubicBezTo>
                    <a:cubicBezTo>
                      <a:pt x="3" y="5"/>
                      <a:pt x="2" y="4"/>
                      <a:pt x="2" y="3"/>
                    </a:cubicBezTo>
                    <a:cubicBezTo>
                      <a:pt x="2" y="2"/>
                      <a:pt x="3" y="1"/>
                      <a:pt x="4" y="1"/>
                    </a:cubicBezTo>
                    <a:cubicBezTo>
                      <a:pt x="5" y="1"/>
                      <a:pt x="6" y="2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</p:grpSp>
        <p:sp>
          <p:nvSpPr>
            <p:cNvPr id="162" name="文本框 102"/>
            <p:cNvSpPr txBox="1"/>
            <p:nvPr/>
          </p:nvSpPr>
          <p:spPr>
            <a:xfrm>
              <a:off x="4615889" y="5478159"/>
              <a:ext cx="1947082" cy="466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FFB850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在此添加标题</a:t>
              </a:r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5951546" y="2823393"/>
            <a:ext cx="1601818" cy="338554"/>
            <a:chOff x="7693142" y="3538200"/>
            <a:chExt cx="2207732" cy="466786"/>
          </a:xfrm>
        </p:grpSpPr>
        <p:grpSp>
          <p:nvGrpSpPr>
            <p:cNvPr id="168" name="Group 27"/>
            <p:cNvGrpSpPr>
              <a:grpSpLocks noChangeAspect="1"/>
            </p:cNvGrpSpPr>
            <p:nvPr/>
          </p:nvGrpSpPr>
          <p:grpSpPr bwMode="auto">
            <a:xfrm>
              <a:off x="7693142" y="3556202"/>
              <a:ext cx="276289" cy="303467"/>
              <a:chOff x="3811" y="2125"/>
              <a:chExt cx="61" cy="67"/>
            </a:xfrm>
            <a:solidFill>
              <a:srgbClr val="FF8989"/>
            </a:solidFill>
            <a:effectLst/>
          </p:grpSpPr>
          <p:sp>
            <p:nvSpPr>
              <p:cNvPr id="170" name="Freeform 28"/>
              <p:cNvSpPr>
                <a:spLocks noEditPoints="1"/>
              </p:cNvSpPr>
              <p:nvPr/>
            </p:nvSpPr>
            <p:spPr bwMode="auto">
              <a:xfrm>
                <a:off x="3811" y="2125"/>
                <a:ext cx="61" cy="67"/>
              </a:xfrm>
              <a:custGeom>
                <a:avLst/>
                <a:gdLst>
                  <a:gd name="T0" fmla="*/ 20 w 23"/>
                  <a:gd name="T1" fmla="*/ 14 h 25"/>
                  <a:gd name="T2" fmla="*/ 18 w 23"/>
                  <a:gd name="T3" fmla="*/ 20 h 25"/>
                  <a:gd name="T4" fmla="*/ 17 w 23"/>
                  <a:gd name="T5" fmla="*/ 16 h 25"/>
                  <a:gd name="T6" fmla="*/ 15 w 23"/>
                  <a:gd name="T7" fmla="*/ 15 h 25"/>
                  <a:gd name="T8" fmla="*/ 15 w 23"/>
                  <a:gd name="T9" fmla="*/ 15 h 25"/>
                  <a:gd name="T10" fmla="*/ 14 w 23"/>
                  <a:gd name="T11" fmla="*/ 15 h 25"/>
                  <a:gd name="T12" fmla="*/ 13 w 23"/>
                  <a:gd name="T13" fmla="*/ 17 h 25"/>
                  <a:gd name="T14" fmla="*/ 12 w 23"/>
                  <a:gd name="T15" fmla="*/ 18 h 25"/>
                  <a:gd name="T16" fmla="*/ 12 w 23"/>
                  <a:gd name="T17" fmla="*/ 15 h 25"/>
                  <a:gd name="T18" fmla="*/ 12 w 23"/>
                  <a:gd name="T19" fmla="*/ 15 h 25"/>
                  <a:gd name="T20" fmla="*/ 12 w 23"/>
                  <a:gd name="T21" fmla="*/ 15 h 25"/>
                  <a:gd name="T22" fmla="*/ 11 w 23"/>
                  <a:gd name="T23" fmla="*/ 15 h 25"/>
                  <a:gd name="T24" fmla="*/ 11 w 23"/>
                  <a:gd name="T25" fmla="*/ 15 h 25"/>
                  <a:gd name="T26" fmla="*/ 11 w 23"/>
                  <a:gd name="T27" fmla="*/ 18 h 25"/>
                  <a:gd name="T28" fmla="*/ 11 w 23"/>
                  <a:gd name="T29" fmla="*/ 17 h 25"/>
                  <a:gd name="T30" fmla="*/ 10 w 23"/>
                  <a:gd name="T31" fmla="*/ 15 h 25"/>
                  <a:gd name="T32" fmla="*/ 8 w 23"/>
                  <a:gd name="T33" fmla="*/ 15 h 25"/>
                  <a:gd name="T34" fmla="*/ 8 w 23"/>
                  <a:gd name="T35" fmla="*/ 15 h 25"/>
                  <a:gd name="T36" fmla="*/ 6 w 23"/>
                  <a:gd name="T37" fmla="*/ 16 h 25"/>
                  <a:gd name="T38" fmla="*/ 5 w 23"/>
                  <a:gd name="T39" fmla="*/ 20 h 25"/>
                  <a:gd name="T40" fmla="*/ 3 w 23"/>
                  <a:gd name="T41" fmla="*/ 14 h 25"/>
                  <a:gd name="T42" fmla="*/ 12 w 23"/>
                  <a:gd name="T43" fmla="*/ 5 h 25"/>
                  <a:gd name="T44" fmla="*/ 12 w 23"/>
                  <a:gd name="T45" fmla="*/ 6 h 25"/>
                  <a:gd name="T46" fmla="*/ 13 w 23"/>
                  <a:gd name="T47" fmla="*/ 7 h 25"/>
                  <a:gd name="T48" fmla="*/ 14 w 23"/>
                  <a:gd name="T49" fmla="*/ 6 h 25"/>
                  <a:gd name="T50" fmla="*/ 16 w 23"/>
                  <a:gd name="T51" fmla="*/ 5 h 25"/>
                  <a:gd name="T52" fmla="*/ 17 w 23"/>
                  <a:gd name="T53" fmla="*/ 4 h 25"/>
                  <a:gd name="T54" fmla="*/ 17 w 23"/>
                  <a:gd name="T55" fmla="*/ 3 h 25"/>
                  <a:gd name="T56" fmla="*/ 16 w 23"/>
                  <a:gd name="T57" fmla="*/ 2 h 25"/>
                  <a:gd name="T58" fmla="*/ 14 w 23"/>
                  <a:gd name="T59" fmla="*/ 1 h 25"/>
                  <a:gd name="T60" fmla="*/ 13 w 23"/>
                  <a:gd name="T61" fmla="*/ 0 h 25"/>
                  <a:gd name="T62" fmla="*/ 12 w 23"/>
                  <a:gd name="T63" fmla="*/ 1 h 25"/>
                  <a:gd name="T64" fmla="*/ 12 w 23"/>
                  <a:gd name="T65" fmla="*/ 2 h 25"/>
                  <a:gd name="T66" fmla="*/ 0 w 23"/>
                  <a:gd name="T67" fmla="*/ 14 h 25"/>
                  <a:gd name="T68" fmla="*/ 12 w 23"/>
                  <a:gd name="T69" fmla="*/ 25 h 25"/>
                  <a:gd name="T70" fmla="*/ 23 w 23"/>
                  <a:gd name="T71" fmla="*/ 14 h 25"/>
                  <a:gd name="T72" fmla="*/ 20 w 23"/>
                  <a:gd name="T73" fmla="*/ 14 h 25"/>
                  <a:gd name="T74" fmla="*/ 15 w 23"/>
                  <a:gd name="T75" fmla="*/ 18 h 25"/>
                  <a:gd name="T76" fmla="*/ 15 w 23"/>
                  <a:gd name="T77" fmla="*/ 18 h 25"/>
                  <a:gd name="T78" fmla="*/ 15 w 23"/>
                  <a:gd name="T79" fmla="*/ 22 h 25"/>
                  <a:gd name="T80" fmla="*/ 15 w 23"/>
                  <a:gd name="T81" fmla="*/ 22 h 25"/>
                  <a:gd name="T82" fmla="*/ 15 w 23"/>
                  <a:gd name="T83" fmla="*/ 18 h 25"/>
                  <a:gd name="T84" fmla="*/ 15 w 23"/>
                  <a:gd name="T85" fmla="*/ 18 h 25"/>
                  <a:gd name="T86" fmla="*/ 8 w 23"/>
                  <a:gd name="T87" fmla="*/ 18 h 25"/>
                  <a:gd name="T88" fmla="*/ 8 w 23"/>
                  <a:gd name="T89" fmla="*/ 22 h 25"/>
                  <a:gd name="T90" fmla="*/ 7 w 23"/>
                  <a:gd name="T91" fmla="*/ 21 h 25"/>
                  <a:gd name="T92" fmla="*/ 8 w 23"/>
                  <a:gd name="T93" fmla="*/ 18 h 25"/>
                  <a:gd name="T94" fmla="*/ 8 w 23"/>
                  <a:gd name="T95" fmla="*/ 1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" h="25">
                    <a:moveTo>
                      <a:pt x="20" y="14"/>
                    </a:moveTo>
                    <a:cubicBezTo>
                      <a:pt x="20" y="16"/>
                      <a:pt x="19" y="19"/>
                      <a:pt x="18" y="20"/>
                    </a:cubicBezTo>
                    <a:cubicBezTo>
                      <a:pt x="17" y="18"/>
                      <a:pt x="17" y="17"/>
                      <a:pt x="17" y="16"/>
                    </a:cubicBezTo>
                    <a:cubicBezTo>
                      <a:pt x="17" y="15"/>
                      <a:pt x="16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7" y="15"/>
                      <a:pt x="6" y="15"/>
                      <a:pt x="6" y="16"/>
                    </a:cubicBezTo>
                    <a:cubicBezTo>
                      <a:pt x="6" y="17"/>
                      <a:pt x="5" y="18"/>
                      <a:pt x="5" y="20"/>
                    </a:cubicBezTo>
                    <a:cubicBezTo>
                      <a:pt x="4" y="18"/>
                      <a:pt x="3" y="16"/>
                      <a:pt x="3" y="14"/>
                    </a:cubicBezTo>
                    <a:cubicBezTo>
                      <a:pt x="3" y="9"/>
                      <a:pt x="7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6"/>
                      <a:pt x="16" y="5"/>
                      <a:pt x="16" y="5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3"/>
                      <a:pt x="17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5" y="2"/>
                      <a:pt x="0" y="7"/>
                      <a:pt x="0" y="14"/>
                    </a:cubicBezTo>
                    <a:cubicBezTo>
                      <a:pt x="0" y="20"/>
                      <a:pt x="5" y="25"/>
                      <a:pt x="12" y="25"/>
                    </a:cubicBezTo>
                    <a:cubicBezTo>
                      <a:pt x="18" y="25"/>
                      <a:pt x="23" y="20"/>
                      <a:pt x="23" y="14"/>
                    </a:cubicBezTo>
                    <a:lnTo>
                      <a:pt x="20" y="14"/>
                    </a:lnTo>
                    <a:close/>
                    <a:moveTo>
                      <a:pt x="15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lose/>
                    <a:moveTo>
                      <a:pt x="8" y="18"/>
                    </a:moveTo>
                    <a:cubicBezTo>
                      <a:pt x="8" y="22"/>
                      <a:pt x="8" y="22"/>
                      <a:pt x="8" y="22"/>
                    </a:cubicBezTo>
                    <a:cubicBezTo>
                      <a:pt x="8" y="21"/>
                      <a:pt x="8" y="21"/>
                      <a:pt x="7" y="21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71" name="Oval 29"/>
              <p:cNvSpPr>
                <a:spLocks noChangeArrowheads="1"/>
              </p:cNvSpPr>
              <p:nvPr/>
            </p:nvSpPr>
            <p:spPr bwMode="auto">
              <a:xfrm>
                <a:off x="3835" y="2149"/>
                <a:ext cx="13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</p:grpSp>
        <p:sp>
          <p:nvSpPr>
            <p:cNvPr id="169" name="文本框 104"/>
            <p:cNvSpPr txBox="1"/>
            <p:nvPr/>
          </p:nvSpPr>
          <p:spPr>
            <a:xfrm>
              <a:off x="7938283" y="3538200"/>
              <a:ext cx="1962591" cy="466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800">
                  <a:solidFill>
                    <a:srgbClr val="E87071"/>
                  </a:solidFill>
                  <a:latin typeface="时尚中黑简体" panose="01010104010101010101" pitchFamily="2" charset="-122"/>
                  <a:ea typeface="时尚中黑简体" panose="01010104010101010101" pitchFamily="2" charset="-122"/>
                </a:defRPr>
              </a:lvl1pPr>
            </a:lstStyle>
            <a:p>
              <a:r>
                <a:rPr lang="zh-CN" altLang="en-US" sz="1600" dirty="0"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在此添加标题</a:t>
              </a:r>
            </a:p>
          </p:txBody>
        </p:sp>
      </p:grpSp>
      <p:sp>
        <p:nvSpPr>
          <p:cNvPr id="172" name="文本框 113"/>
          <p:cNvSpPr txBox="1"/>
          <p:nvPr/>
        </p:nvSpPr>
        <p:spPr>
          <a:xfrm>
            <a:off x="1630728" y="2479904"/>
            <a:ext cx="1642827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8590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请在此处输入具体想要描述的内容，言简意赅，说明用意即可。</a:t>
            </a:r>
          </a:p>
        </p:txBody>
      </p:sp>
      <p:sp>
        <p:nvSpPr>
          <p:cNvPr id="173" name="文本框 113"/>
          <p:cNvSpPr txBox="1"/>
          <p:nvPr/>
        </p:nvSpPr>
        <p:spPr>
          <a:xfrm>
            <a:off x="3956372" y="1281986"/>
            <a:ext cx="170866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8590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请在此处输入具体想要描述的内容，言简意赅，说明用意即可。</a:t>
            </a:r>
          </a:p>
        </p:txBody>
      </p:sp>
      <p:sp>
        <p:nvSpPr>
          <p:cNvPr id="174" name="文本框 113"/>
          <p:cNvSpPr txBox="1"/>
          <p:nvPr/>
        </p:nvSpPr>
        <p:spPr>
          <a:xfrm>
            <a:off x="6167560" y="3093687"/>
            <a:ext cx="21923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8590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请在此处输入具体想要描述的内容，言简意赅，说明用意即可。</a:t>
            </a:r>
          </a:p>
        </p:txBody>
      </p:sp>
      <p:sp>
        <p:nvSpPr>
          <p:cNvPr id="175" name="文本框 113"/>
          <p:cNvSpPr txBox="1"/>
          <p:nvPr/>
        </p:nvSpPr>
        <p:spPr>
          <a:xfrm>
            <a:off x="3706649" y="4584998"/>
            <a:ext cx="20850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8590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请在此处输入具体想要描述的内容，言简意赅，说明用意即可。</a:t>
            </a:r>
          </a:p>
        </p:txBody>
      </p:sp>
    </p:spTree>
    <p:extLst>
      <p:ext uri="{BB962C8B-B14F-4D97-AF65-F5344CB8AC3E}">
        <p14:creationId xmlns:p14="http://schemas.microsoft.com/office/powerpoint/2010/main" val="364483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accel="40000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accel="40000" fill="hold" nodeType="withEffect" p14:presetBounceEnd="4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0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6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9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2" grpId="0"/>
          <p:bldP spid="173" grpId="0"/>
          <p:bldP spid="174" grpId="0"/>
          <p:bldP spid="17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8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accel="4000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accel="4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1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500"/>
                                            <p:tgtEl>
                                              <p:spTgt spid="1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7" dur="500"/>
                                            <p:tgtEl>
                                              <p:spTgt spid="1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3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1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1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0" dur="500"/>
                                            <p:tgtEl>
                                              <p:spTgt spid="1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3" dur="500"/>
                                            <p:tgtEl>
                                              <p:spTgt spid="1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6" dur="500"/>
                                            <p:tgtEl>
                                              <p:spTgt spid="1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9" dur="500"/>
                                            <p:tgtEl>
                                              <p:spTgt spid="1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2" grpId="0"/>
          <p:bldP spid="173" grpId="0"/>
          <p:bldP spid="174" grpId="0"/>
          <p:bldP spid="175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19" y="-1"/>
            <a:ext cx="9793348" cy="5436642"/>
          </a:xfrm>
          <a:prstGeom prst="rect">
            <a:avLst/>
          </a:prstGeom>
        </p:spPr>
      </p:pic>
      <p:sp>
        <p:nvSpPr>
          <p:cNvPr id="3" name="TextBox 11"/>
          <p:cNvSpPr txBox="1"/>
          <p:nvPr/>
        </p:nvSpPr>
        <p:spPr>
          <a:xfrm>
            <a:off x="3851922" y="1707654"/>
            <a:ext cx="29546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第三部分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+mn-ea"/>
              <a:sym typeface="+mn-lt"/>
            </a:endParaRPr>
          </a:p>
          <a:p>
            <a:pPr marL="0" lvl="1"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标题文字内容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635896" y="163564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24"/>
          <p:cNvSpPr txBox="1"/>
          <p:nvPr/>
        </p:nvSpPr>
        <p:spPr>
          <a:xfrm>
            <a:off x="3948592" y="2787774"/>
            <a:ext cx="1027882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※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添加内容</a:t>
            </a:r>
          </a:p>
        </p:txBody>
      </p:sp>
      <p:sp>
        <p:nvSpPr>
          <p:cNvPr id="6" name="TextBox 25"/>
          <p:cNvSpPr txBox="1"/>
          <p:nvPr/>
        </p:nvSpPr>
        <p:spPr>
          <a:xfrm>
            <a:off x="5001263" y="2787774"/>
            <a:ext cx="985236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※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添加内容</a:t>
            </a:r>
          </a:p>
        </p:txBody>
      </p:sp>
      <p:sp>
        <p:nvSpPr>
          <p:cNvPr id="7" name="TextBox 26"/>
          <p:cNvSpPr txBox="1"/>
          <p:nvPr/>
        </p:nvSpPr>
        <p:spPr>
          <a:xfrm>
            <a:off x="6011289" y="2787774"/>
            <a:ext cx="1027882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※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添加内容</a:t>
            </a:r>
          </a:p>
        </p:txBody>
      </p:sp>
      <p:sp>
        <p:nvSpPr>
          <p:cNvPr id="8" name="TextBox 27"/>
          <p:cNvSpPr txBox="1"/>
          <p:nvPr/>
        </p:nvSpPr>
        <p:spPr>
          <a:xfrm>
            <a:off x="3948592" y="3134845"/>
            <a:ext cx="985236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※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添加内容</a:t>
            </a:r>
          </a:p>
        </p:txBody>
      </p:sp>
      <p:sp>
        <p:nvSpPr>
          <p:cNvPr id="9" name="TextBox 28"/>
          <p:cNvSpPr txBox="1"/>
          <p:nvPr/>
        </p:nvSpPr>
        <p:spPr>
          <a:xfrm>
            <a:off x="5001264" y="3134845"/>
            <a:ext cx="985236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※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添加内容</a:t>
            </a:r>
          </a:p>
        </p:txBody>
      </p:sp>
      <p:sp>
        <p:nvSpPr>
          <p:cNvPr id="10" name="TextBox 29"/>
          <p:cNvSpPr txBox="1"/>
          <p:nvPr/>
        </p:nvSpPr>
        <p:spPr>
          <a:xfrm>
            <a:off x="6010903" y="3134845"/>
            <a:ext cx="985236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※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添加内容</a:t>
            </a: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1822437" y="3006795"/>
            <a:ext cx="1969808" cy="38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7" tIns="45708" rIns="91417" bIns="45708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标题内容</a:t>
            </a:r>
          </a:p>
        </p:txBody>
      </p:sp>
      <p:grpSp>
        <p:nvGrpSpPr>
          <p:cNvPr id="12" name="组合 11"/>
          <p:cNvGrpSpPr/>
          <p:nvPr/>
        </p:nvGrpSpPr>
        <p:grpSpPr>
          <a:xfrm rot="14400000">
            <a:off x="2313036" y="1864107"/>
            <a:ext cx="1079397" cy="936000"/>
            <a:chOff x="1511944" y="2420246"/>
            <a:chExt cx="2627152" cy="2294453"/>
          </a:xfrm>
          <a:effectLst>
            <a:outerShdw blurRad="203200" dist="38100" dir="3780000" sx="103000" sy="103000" algn="t" rotWithShape="0">
              <a:prstClr val="black">
                <a:alpha val="25000"/>
              </a:prstClr>
            </a:outerShdw>
          </a:effectLst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511944" y="2420246"/>
              <a:ext cx="2627152" cy="2294453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solidFill>
              <a:schemeClr val="bg1"/>
            </a:solidFill>
            <a:ln w="7938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524106" y="2431739"/>
              <a:ext cx="2602832" cy="2271469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451374" y="1966627"/>
            <a:ext cx="810431" cy="730960"/>
            <a:chOff x="4634991" y="2138335"/>
            <a:chExt cx="428348" cy="386204"/>
          </a:xfrm>
        </p:grpSpPr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AC14D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7" name="KSO_Shape"/>
            <p:cNvSpPr>
              <a:spLocks/>
            </p:cNvSpPr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161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19" y="-1"/>
            <a:ext cx="9793348" cy="5436642"/>
          </a:xfrm>
          <a:prstGeom prst="rect">
            <a:avLst/>
          </a:prstGeom>
        </p:spPr>
      </p:pic>
      <p:sp>
        <p:nvSpPr>
          <p:cNvPr id="12" name="TextBox 30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第三章标题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pic>
        <p:nvPicPr>
          <p:cNvPr id="15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cxnSp>
        <p:nvCxnSpPr>
          <p:cNvPr id="6" name="直接连接符 72"/>
          <p:cNvCxnSpPr>
            <a:cxnSpLocks noChangeShapeType="1"/>
          </p:cNvCxnSpPr>
          <p:nvPr/>
        </p:nvCxnSpPr>
        <p:spPr bwMode="auto">
          <a:xfrm>
            <a:off x="7312232" y="2043447"/>
            <a:ext cx="587525" cy="19391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20"/>
          <p:cNvCxnSpPr>
            <a:cxnSpLocks noChangeShapeType="1"/>
          </p:cNvCxnSpPr>
          <p:nvPr/>
        </p:nvCxnSpPr>
        <p:spPr bwMode="auto">
          <a:xfrm flipV="1">
            <a:off x="5219733" y="2397608"/>
            <a:ext cx="717903" cy="65327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组合 7"/>
          <p:cNvGrpSpPr/>
          <p:nvPr/>
        </p:nvGrpSpPr>
        <p:grpSpPr>
          <a:xfrm>
            <a:off x="5691139" y="1098964"/>
            <a:ext cx="1738806" cy="1551657"/>
            <a:chOff x="5252030" y="2008764"/>
            <a:chExt cx="809336" cy="809336"/>
          </a:xfrm>
          <a:solidFill>
            <a:srgbClr val="FAC14D"/>
          </a:solidFill>
        </p:grpSpPr>
        <p:sp>
          <p:nvSpPr>
            <p:cNvPr id="9" name="椭圆 41"/>
            <p:cNvSpPr/>
            <p:nvPr/>
          </p:nvSpPr>
          <p:spPr>
            <a:xfrm>
              <a:off x="5252030" y="2008764"/>
              <a:ext cx="809336" cy="809336"/>
            </a:xfrm>
            <a:prstGeom prst="hexagon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defTabSz="95962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95" kern="0"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0" name="椭圆 42"/>
            <p:cNvSpPr/>
            <p:nvPr/>
          </p:nvSpPr>
          <p:spPr>
            <a:xfrm>
              <a:off x="5269270" y="2029388"/>
              <a:ext cx="769580" cy="769580"/>
            </a:xfrm>
            <a:prstGeom prst="hexagon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>
                <a:solidFill>
                  <a:schemeClr val="tx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593962" y="4178688"/>
            <a:ext cx="541131" cy="482889"/>
            <a:chOff x="5252030" y="2008764"/>
            <a:chExt cx="809336" cy="809336"/>
          </a:xfrm>
          <a:solidFill>
            <a:srgbClr val="78AF51"/>
          </a:solidFill>
        </p:grpSpPr>
        <p:sp>
          <p:nvSpPr>
            <p:cNvPr id="14" name="椭圆 53"/>
            <p:cNvSpPr/>
            <p:nvPr/>
          </p:nvSpPr>
          <p:spPr>
            <a:xfrm>
              <a:off x="5252030" y="2008764"/>
              <a:ext cx="809336" cy="809336"/>
            </a:xfrm>
            <a:prstGeom prst="hexagon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defTabSz="95962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95" kern="0"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6" name="椭圆 54"/>
            <p:cNvSpPr/>
            <p:nvPr/>
          </p:nvSpPr>
          <p:spPr>
            <a:xfrm>
              <a:off x="5269270" y="2029388"/>
              <a:ext cx="769580" cy="769580"/>
            </a:xfrm>
            <a:prstGeom prst="hexagon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>
                <a:solidFill>
                  <a:schemeClr val="tx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424477" y="1682540"/>
            <a:ext cx="1306641" cy="1166006"/>
            <a:chOff x="5252030" y="2008764"/>
            <a:chExt cx="809336" cy="809336"/>
          </a:xfrm>
          <a:solidFill>
            <a:srgbClr val="1C9494"/>
          </a:solidFill>
        </p:grpSpPr>
        <p:sp>
          <p:nvSpPr>
            <p:cNvPr id="18" name="椭圆 47"/>
            <p:cNvSpPr/>
            <p:nvPr/>
          </p:nvSpPr>
          <p:spPr>
            <a:xfrm>
              <a:off x="5252030" y="2008764"/>
              <a:ext cx="809336" cy="809336"/>
            </a:xfrm>
            <a:prstGeom prst="hexagon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defTabSz="95962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95" kern="0"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9" name="椭圆 48"/>
            <p:cNvSpPr/>
            <p:nvPr/>
          </p:nvSpPr>
          <p:spPr>
            <a:xfrm>
              <a:off x="5269270" y="2029388"/>
              <a:ext cx="769580" cy="769580"/>
            </a:xfrm>
            <a:prstGeom prst="hexagon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>
                <a:solidFill>
                  <a:schemeClr val="tx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</p:grpSp>
      <p:cxnSp>
        <p:nvCxnSpPr>
          <p:cNvPr id="20" name="直接连接符 13"/>
          <p:cNvCxnSpPr>
            <a:cxnSpLocks noChangeShapeType="1"/>
          </p:cNvCxnSpPr>
          <p:nvPr/>
        </p:nvCxnSpPr>
        <p:spPr bwMode="auto">
          <a:xfrm flipV="1">
            <a:off x="2178178" y="2678468"/>
            <a:ext cx="434519" cy="33816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连接符 17"/>
          <p:cNvCxnSpPr>
            <a:cxnSpLocks noChangeShapeType="1"/>
          </p:cNvCxnSpPr>
          <p:nvPr/>
        </p:nvCxnSpPr>
        <p:spPr bwMode="auto">
          <a:xfrm>
            <a:off x="3636631" y="2534351"/>
            <a:ext cx="715172" cy="515691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接连接符 23"/>
          <p:cNvCxnSpPr>
            <a:cxnSpLocks noChangeShapeType="1"/>
            <a:endCxn id="32" idx="1"/>
          </p:cNvCxnSpPr>
          <p:nvPr/>
        </p:nvCxnSpPr>
        <p:spPr bwMode="auto">
          <a:xfrm>
            <a:off x="1157076" y="2792183"/>
            <a:ext cx="930876" cy="999496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连接符 43"/>
          <p:cNvCxnSpPr>
            <a:cxnSpLocks noChangeShapeType="1"/>
          </p:cNvCxnSpPr>
          <p:nvPr/>
        </p:nvCxnSpPr>
        <p:spPr bwMode="auto">
          <a:xfrm flipV="1">
            <a:off x="4035300" y="3919961"/>
            <a:ext cx="316502" cy="29219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4" name="组合 23"/>
          <p:cNvGrpSpPr/>
          <p:nvPr/>
        </p:nvGrpSpPr>
        <p:grpSpPr>
          <a:xfrm>
            <a:off x="7751818" y="2079334"/>
            <a:ext cx="661540" cy="5903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19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0">
                <a:solidFill>
                  <a:schemeClr val="tx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6" name="椭圆 20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60">
                <a:solidFill>
                  <a:schemeClr val="tx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142442" y="2967051"/>
            <a:ext cx="1287495" cy="114892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3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>
                <a:solidFill>
                  <a:schemeClr val="tx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9" name="椭圆 24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>
                <a:solidFill>
                  <a:schemeClr val="tx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391796" y="2997156"/>
            <a:ext cx="910220" cy="81225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1" name="同心圆 27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>
                <a:solidFill>
                  <a:schemeClr val="tx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2" name="椭圆 28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>
                <a:solidFill>
                  <a:schemeClr val="tx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33" name="文本框 37"/>
          <p:cNvSpPr>
            <a:spLocks noChangeArrowheads="1"/>
          </p:cNvSpPr>
          <p:nvPr/>
        </p:nvSpPr>
        <p:spPr bwMode="auto">
          <a:xfrm>
            <a:off x="6161483" y="1433279"/>
            <a:ext cx="786964" cy="807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989" tIns="47994" rIns="95989" bIns="47994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231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添加</a:t>
            </a:r>
            <a:endParaRPr lang="en-US" altLang="zh-CN" sz="231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+mn-ea"/>
              <a:sym typeface="+mn-lt"/>
            </a:endParaRPr>
          </a:p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231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标题</a:t>
            </a:r>
          </a:p>
        </p:txBody>
      </p:sp>
      <p:sp>
        <p:nvSpPr>
          <p:cNvPr id="34" name="文本框 37"/>
          <p:cNvSpPr>
            <a:spLocks noChangeArrowheads="1"/>
          </p:cNvSpPr>
          <p:nvPr/>
        </p:nvSpPr>
        <p:spPr bwMode="auto">
          <a:xfrm>
            <a:off x="4432780" y="3150813"/>
            <a:ext cx="706814" cy="710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989" tIns="47994" rIns="95989" bIns="47994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995" dirty="0"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添加</a:t>
            </a:r>
            <a:endParaRPr lang="en-US" altLang="zh-CN" sz="1995" dirty="0">
              <a:latin typeface="方正兰亭黑简体" panose="02000000000000000000" pitchFamily="2" charset="-122"/>
              <a:ea typeface="方正兰亭黑简体" panose="02000000000000000000" pitchFamily="2" charset="-122"/>
              <a:cs typeface="+mn-ea"/>
              <a:sym typeface="+mn-lt"/>
            </a:endParaRPr>
          </a:p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995" dirty="0"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标题</a:t>
            </a:r>
          </a:p>
        </p:txBody>
      </p:sp>
      <p:sp>
        <p:nvSpPr>
          <p:cNvPr id="35" name="文本框 37"/>
          <p:cNvSpPr>
            <a:spLocks noChangeArrowheads="1"/>
          </p:cNvSpPr>
          <p:nvPr/>
        </p:nvSpPr>
        <p:spPr bwMode="auto">
          <a:xfrm>
            <a:off x="2699656" y="1881906"/>
            <a:ext cx="706814" cy="710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989" tIns="47994" rIns="95989" bIns="47994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995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添加</a:t>
            </a:r>
            <a:endParaRPr lang="en-US" altLang="zh-CN" sz="1995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+mn-ea"/>
              <a:sym typeface="+mn-lt"/>
            </a:endParaRPr>
          </a:p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995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标题</a:t>
            </a:r>
          </a:p>
        </p:txBody>
      </p:sp>
      <p:sp>
        <p:nvSpPr>
          <p:cNvPr id="36" name="文本框 37"/>
          <p:cNvSpPr>
            <a:spLocks noChangeArrowheads="1"/>
          </p:cNvSpPr>
          <p:nvPr/>
        </p:nvSpPr>
        <p:spPr bwMode="auto">
          <a:xfrm>
            <a:off x="1588078" y="3137001"/>
            <a:ext cx="517659" cy="484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989" tIns="47994" rIns="95989" bIns="47994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260" dirty="0"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添加</a:t>
            </a:r>
            <a:endParaRPr lang="en-US" altLang="zh-CN" sz="1260" dirty="0">
              <a:latin typeface="方正兰亭黑简体" panose="02000000000000000000" pitchFamily="2" charset="-122"/>
              <a:ea typeface="方正兰亭黑简体" panose="02000000000000000000" pitchFamily="2" charset="-122"/>
              <a:cs typeface="+mn-ea"/>
              <a:sym typeface="+mn-lt"/>
            </a:endParaRPr>
          </a:p>
          <a:p>
            <a:pPr algn="ct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260" dirty="0"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标题</a:t>
            </a:r>
          </a:p>
        </p:txBody>
      </p:sp>
      <p:sp>
        <p:nvSpPr>
          <p:cNvPr id="37" name="矩形 76"/>
          <p:cNvSpPr>
            <a:spLocks noChangeArrowheads="1"/>
          </p:cNvSpPr>
          <p:nvPr/>
        </p:nvSpPr>
        <p:spPr bwMode="auto">
          <a:xfrm>
            <a:off x="1328418" y="3901847"/>
            <a:ext cx="1434374" cy="27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0" tIns="40631" rIns="81260" bIns="40631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ts val="1422"/>
              </a:lnSpc>
              <a:spcBef>
                <a:spcPct val="0"/>
              </a:spcBef>
              <a:buNone/>
            </a:pPr>
            <a:r>
              <a:rPr lang="zh-CN" altLang="en-US" sz="945" dirty="0"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点击添加描述总结</a:t>
            </a:r>
            <a:r>
              <a:rPr lang="en-US" altLang="zh-CN" sz="945" dirty="0"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 </a:t>
            </a:r>
            <a:endParaRPr lang="zh-CN" altLang="en-US" sz="945" dirty="0">
              <a:latin typeface="方正兰亭黑简体" panose="02000000000000000000" pitchFamily="2" charset="-122"/>
              <a:ea typeface="方正兰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8" name="矩形 80"/>
          <p:cNvSpPr>
            <a:spLocks noChangeArrowheads="1"/>
          </p:cNvSpPr>
          <p:nvPr/>
        </p:nvSpPr>
        <p:spPr bwMode="auto">
          <a:xfrm>
            <a:off x="2575957" y="2958554"/>
            <a:ext cx="1434374" cy="27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0" tIns="40631" rIns="81260" bIns="40631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ts val="1422"/>
              </a:lnSpc>
              <a:spcBef>
                <a:spcPct val="0"/>
              </a:spcBef>
              <a:buNone/>
            </a:pPr>
            <a:r>
              <a:rPr lang="zh-CN" altLang="en-US" sz="945" dirty="0"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点击添加描述总结</a:t>
            </a:r>
            <a:r>
              <a:rPr lang="en-US" altLang="zh-CN" sz="945" dirty="0"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 </a:t>
            </a:r>
            <a:endParaRPr lang="zh-CN" altLang="en-US" sz="945" dirty="0">
              <a:latin typeface="方正兰亭黑简体" panose="02000000000000000000" pitchFamily="2" charset="-122"/>
              <a:ea typeface="方正兰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9" name="矩形 81"/>
          <p:cNvSpPr>
            <a:spLocks noChangeArrowheads="1"/>
          </p:cNvSpPr>
          <p:nvPr/>
        </p:nvSpPr>
        <p:spPr bwMode="auto">
          <a:xfrm>
            <a:off x="4220439" y="4157905"/>
            <a:ext cx="1434374" cy="27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0" tIns="40631" rIns="81260" bIns="40631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ts val="1422"/>
              </a:lnSpc>
              <a:spcBef>
                <a:spcPct val="0"/>
              </a:spcBef>
              <a:buNone/>
            </a:pPr>
            <a:r>
              <a:rPr lang="zh-CN" altLang="en-US" sz="945" dirty="0"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点击添加描述总结</a:t>
            </a:r>
            <a:r>
              <a:rPr lang="en-US" altLang="zh-CN" sz="945" dirty="0"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 </a:t>
            </a:r>
            <a:endParaRPr lang="zh-CN" altLang="en-US" sz="945" dirty="0">
              <a:latin typeface="方正兰亭黑简体" panose="02000000000000000000" pitchFamily="2" charset="-122"/>
              <a:ea typeface="方正兰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0" name="矩形 82"/>
          <p:cNvSpPr>
            <a:spLocks noChangeArrowheads="1"/>
          </p:cNvSpPr>
          <p:nvPr/>
        </p:nvSpPr>
        <p:spPr bwMode="auto">
          <a:xfrm>
            <a:off x="5995051" y="2783433"/>
            <a:ext cx="1434374" cy="270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0" tIns="40631" rIns="81260" bIns="40631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ts val="1422"/>
              </a:lnSpc>
              <a:spcBef>
                <a:spcPct val="0"/>
              </a:spcBef>
              <a:buNone/>
            </a:pPr>
            <a:r>
              <a:rPr lang="zh-CN" altLang="en-US" sz="945" dirty="0"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点击添加描述总结</a:t>
            </a: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6622943" y="3522148"/>
            <a:ext cx="2438714" cy="359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063" tIns="43531" rIns="87063" bIns="43531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charset="0"/>
              <a:buNone/>
            </a:pPr>
            <a:r>
              <a:rPr lang="zh-CN" altLang="en-US" sz="1680" dirty="0"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添加主要标题内容</a:t>
            </a:r>
          </a:p>
        </p:txBody>
      </p:sp>
      <p:sp>
        <p:nvSpPr>
          <p:cNvPr id="42" name="文本框 13"/>
          <p:cNvSpPr txBox="1"/>
          <p:nvPr/>
        </p:nvSpPr>
        <p:spPr>
          <a:xfrm>
            <a:off x="6222759" y="3896444"/>
            <a:ext cx="2876784" cy="839212"/>
          </a:xfrm>
          <a:prstGeom prst="rect">
            <a:avLst/>
          </a:prstGeom>
          <a:noFill/>
        </p:spPr>
        <p:txBody>
          <a:bodyPr wrap="square" lIns="69097" tIns="34548" rIns="69097" bIns="34548" rtlCol="0">
            <a:spAutoFit/>
          </a:bodyPr>
          <a:lstStyle/>
          <a:p>
            <a:pPr defTabSz="718590">
              <a:lnSpc>
                <a:spcPts val="15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请在此处输入具体想要描述的内容，言简意赅，说明用意即可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。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请在此处输入具体想要描述的内容，言简意赅，说明用意即可。</a:t>
            </a:r>
          </a:p>
          <a:p>
            <a:pPr defTabSz="718590">
              <a:lnSpc>
                <a:spcPts val="1500"/>
              </a:lnSpc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759085" y="2492157"/>
            <a:ext cx="441872" cy="394313"/>
            <a:chOff x="5252030" y="2008764"/>
            <a:chExt cx="809336" cy="809336"/>
          </a:xfrm>
          <a:solidFill>
            <a:srgbClr val="F95647"/>
          </a:solidFill>
        </p:grpSpPr>
        <p:sp>
          <p:nvSpPr>
            <p:cNvPr id="44" name="椭圆 50"/>
            <p:cNvSpPr/>
            <p:nvPr/>
          </p:nvSpPr>
          <p:spPr>
            <a:xfrm>
              <a:off x="5252030" y="2008764"/>
              <a:ext cx="809336" cy="809336"/>
            </a:xfrm>
            <a:prstGeom prst="hexagon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defTabSz="95962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995" kern="0"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45" name="椭圆 51"/>
            <p:cNvSpPr/>
            <p:nvPr/>
          </p:nvSpPr>
          <p:spPr>
            <a:xfrm>
              <a:off x="5269270" y="2029388"/>
              <a:ext cx="769580" cy="769580"/>
            </a:xfrm>
            <a:prstGeom prst="hexagon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>
                <a:solidFill>
                  <a:schemeClr val="tx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149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4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4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750"/>
                            </p:stCondLst>
                            <p:childTnLst>
                              <p:par>
                                <p:cTn id="10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19" y="-1"/>
            <a:ext cx="9793348" cy="5436642"/>
          </a:xfrm>
          <a:prstGeom prst="rect">
            <a:avLst/>
          </a:prstGeom>
        </p:spPr>
      </p:pic>
      <p:sp>
        <p:nvSpPr>
          <p:cNvPr id="12" name="TextBox 30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第三章标题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pic>
        <p:nvPicPr>
          <p:cNvPr id="15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cxnSp>
        <p:nvCxnSpPr>
          <p:cNvPr id="6" name="直接连接符 20"/>
          <p:cNvCxnSpPr>
            <a:cxnSpLocks noChangeShapeType="1"/>
          </p:cNvCxnSpPr>
          <p:nvPr/>
        </p:nvCxnSpPr>
        <p:spPr bwMode="auto">
          <a:xfrm flipV="1">
            <a:off x="3866434" y="2301547"/>
            <a:ext cx="670703" cy="743245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20"/>
          <p:cNvCxnSpPr>
            <a:cxnSpLocks noChangeShapeType="1"/>
          </p:cNvCxnSpPr>
          <p:nvPr/>
        </p:nvCxnSpPr>
        <p:spPr bwMode="auto">
          <a:xfrm flipH="1" flipV="1">
            <a:off x="5146204" y="2301547"/>
            <a:ext cx="670704" cy="743245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20"/>
          <p:cNvCxnSpPr>
            <a:cxnSpLocks noChangeShapeType="1"/>
          </p:cNvCxnSpPr>
          <p:nvPr/>
        </p:nvCxnSpPr>
        <p:spPr bwMode="auto">
          <a:xfrm flipH="1" flipV="1">
            <a:off x="5327907" y="2221544"/>
            <a:ext cx="2393927" cy="944328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20"/>
          <p:cNvCxnSpPr>
            <a:cxnSpLocks noChangeShapeType="1"/>
          </p:cNvCxnSpPr>
          <p:nvPr/>
        </p:nvCxnSpPr>
        <p:spPr bwMode="auto">
          <a:xfrm flipV="1">
            <a:off x="2160293" y="2221544"/>
            <a:ext cx="2245518" cy="880043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0" name="组合 9"/>
          <p:cNvGrpSpPr/>
          <p:nvPr/>
        </p:nvGrpSpPr>
        <p:grpSpPr>
          <a:xfrm>
            <a:off x="3321887" y="2646574"/>
            <a:ext cx="1017216" cy="1175047"/>
            <a:chOff x="4966840" y="32547"/>
            <a:chExt cx="1506022" cy="1739302"/>
          </a:xfrm>
        </p:grpSpPr>
        <p:sp>
          <p:nvSpPr>
            <p:cNvPr id="11" name="Freeform 27"/>
            <p:cNvSpPr/>
            <p:nvPr/>
          </p:nvSpPr>
          <p:spPr bwMode="auto">
            <a:xfrm>
              <a:off x="4966840" y="32547"/>
              <a:ext cx="1506022" cy="1739302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4" name="Freeform 27"/>
            <p:cNvSpPr/>
            <p:nvPr/>
          </p:nvSpPr>
          <p:spPr bwMode="auto">
            <a:xfrm>
              <a:off x="5120790" y="210344"/>
              <a:ext cx="1198122" cy="1383709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rgbClr val="FAC14D"/>
            </a:solidFill>
            <a:ln w="28575" cap="flat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6012" tIns="48006" rIns="96012" bIns="48006" numCol="1" anchor="t" anchorCtr="0" compatLnSpc="1"/>
            <a:lstStyle/>
            <a:p>
              <a:endParaRPr lang="zh-CN" altLang="en-US" sz="1995"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16" name="TextBox 14"/>
          <p:cNvSpPr txBox="1"/>
          <p:nvPr/>
        </p:nvSpPr>
        <p:spPr>
          <a:xfrm>
            <a:off x="3208279" y="3915070"/>
            <a:ext cx="1328858" cy="349684"/>
          </a:xfrm>
          <a:prstGeom prst="rect">
            <a:avLst/>
          </a:prstGeom>
          <a:noFill/>
        </p:spPr>
        <p:txBody>
          <a:bodyPr wrap="square" lIns="71982" tIns="35991" rIns="71982" bIns="35991" rtlCol="0">
            <a:spAutoFit/>
          </a:bodyPr>
          <a:lstStyle/>
          <a:p>
            <a:pPr>
              <a:buNone/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添加标题</a:t>
            </a:r>
          </a:p>
        </p:txBody>
      </p:sp>
      <p:sp>
        <p:nvSpPr>
          <p:cNvPr id="17" name="TextBox 15"/>
          <p:cNvSpPr txBox="1"/>
          <p:nvPr/>
        </p:nvSpPr>
        <p:spPr>
          <a:xfrm>
            <a:off x="7464669" y="3924582"/>
            <a:ext cx="1300827" cy="349684"/>
          </a:xfrm>
          <a:prstGeom prst="rect">
            <a:avLst/>
          </a:prstGeom>
          <a:noFill/>
        </p:spPr>
        <p:txBody>
          <a:bodyPr wrap="square" lIns="71982" tIns="35991" rIns="71982" bIns="35991" rtlCol="0">
            <a:spAutoFit/>
          </a:bodyPr>
          <a:lstStyle/>
          <a:p>
            <a:pPr>
              <a:buNone/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添加标题</a:t>
            </a:r>
          </a:p>
        </p:txBody>
      </p:sp>
      <p:sp>
        <p:nvSpPr>
          <p:cNvPr id="18" name="TextBox 16"/>
          <p:cNvSpPr txBox="1"/>
          <p:nvPr/>
        </p:nvSpPr>
        <p:spPr>
          <a:xfrm>
            <a:off x="1270837" y="3915073"/>
            <a:ext cx="1171765" cy="349684"/>
          </a:xfrm>
          <a:prstGeom prst="rect">
            <a:avLst/>
          </a:prstGeom>
          <a:noFill/>
        </p:spPr>
        <p:txBody>
          <a:bodyPr wrap="square" lIns="71982" tIns="35991" rIns="71982" bIns="35991" rtlCol="0">
            <a:spAutoFit/>
          </a:bodyPr>
          <a:lstStyle/>
          <a:p>
            <a:pPr>
              <a:buNone/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添加标题</a:t>
            </a:r>
          </a:p>
        </p:txBody>
      </p:sp>
      <p:sp>
        <p:nvSpPr>
          <p:cNvPr id="19" name="TextBox 17"/>
          <p:cNvSpPr txBox="1"/>
          <p:nvPr/>
        </p:nvSpPr>
        <p:spPr>
          <a:xfrm>
            <a:off x="5249704" y="3921701"/>
            <a:ext cx="1222731" cy="349684"/>
          </a:xfrm>
          <a:prstGeom prst="rect">
            <a:avLst/>
          </a:prstGeom>
          <a:noFill/>
        </p:spPr>
        <p:txBody>
          <a:bodyPr wrap="square" lIns="71982" tIns="35991" rIns="71982" bIns="35991" rtlCol="0">
            <a:spAutoFit/>
          </a:bodyPr>
          <a:lstStyle/>
          <a:p>
            <a:pPr>
              <a:buNone/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添加标题</a:t>
            </a:r>
          </a:p>
        </p:txBody>
      </p:sp>
      <p:sp>
        <p:nvSpPr>
          <p:cNvPr id="20" name="TextBox 18"/>
          <p:cNvSpPr txBox="1"/>
          <p:nvPr/>
        </p:nvSpPr>
        <p:spPr>
          <a:xfrm>
            <a:off x="2934585" y="4288113"/>
            <a:ext cx="1691351" cy="649766"/>
          </a:xfrm>
          <a:prstGeom prst="rect">
            <a:avLst/>
          </a:prstGeom>
          <a:noFill/>
        </p:spPr>
        <p:txBody>
          <a:bodyPr wrap="square" lIns="71982" tIns="35991" rIns="71982" bIns="35991" rtlCol="0">
            <a:spAutoFit/>
          </a:bodyPr>
          <a:lstStyle>
            <a:defPPr>
              <a:defRPr lang="en-US"/>
            </a:defPPr>
            <a:lvl1pPr marL="0" marR="0" lvl="0" indent="0" algn="l" defTabSz="91440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484849"/>
                </a:solidFill>
                <a:effectLst/>
                <a:uLnTx/>
                <a:uFillTx/>
                <a:latin typeface="微软雅黑"/>
                <a:ea typeface="微软雅黑"/>
              </a:defRPr>
            </a:lvl1pPr>
          </a:lstStyle>
          <a:p>
            <a:pPr algn="ctr" defTabSz="718590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请在此处输入具体想要描述的内容，言简意赅，说明用意即可。</a:t>
            </a:r>
          </a:p>
        </p:txBody>
      </p:sp>
      <p:sp>
        <p:nvSpPr>
          <p:cNvPr id="21" name="TextBox 19"/>
          <p:cNvSpPr txBox="1"/>
          <p:nvPr/>
        </p:nvSpPr>
        <p:spPr>
          <a:xfrm>
            <a:off x="7177719" y="4312909"/>
            <a:ext cx="1709354" cy="811349"/>
          </a:xfrm>
          <a:prstGeom prst="rect">
            <a:avLst/>
          </a:prstGeom>
          <a:noFill/>
        </p:spPr>
        <p:txBody>
          <a:bodyPr wrap="square" lIns="71982" tIns="35991" rIns="71982" bIns="35991" rtlCol="0">
            <a:spAutoFit/>
          </a:bodyPr>
          <a:lstStyle/>
          <a:p>
            <a:pPr algn="ctr" defTabSz="718590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请在此处输入具体想要描述的内容，言简意赅，说明用意即可。</a:t>
            </a:r>
          </a:p>
          <a:p>
            <a:pPr algn="ctr" defTabSz="959620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00" kern="0" dirty="0">
              <a:latin typeface="方正兰亭黑简体" panose="02000000000000000000" pitchFamily="2" charset="-122"/>
              <a:ea typeface="方正兰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2" name="TextBox 20"/>
          <p:cNvSpPr txBox="1"/>
          <p:nvPr/>
        </p:nvSpPr>
        <p:spPr>
          <a:xfrm>
            <a:off x="1061603" y="4288113"/>
            <a:ext cx="1696727" cy="649766"/>
          </a:xfrm>
          <a:prstGeom prst="rect">
            <a:avLst/>
          </a:prstGeom>
          <a:noFill/>
        </p:spPr>
        <p:txBody>
          <a:bodyPr wrap="square" lIns="71982" tIns="35991" rIns="71982" bIns="35991" rtlCol="0">
            <a:spAutoFit/>
          </a:bodyPr>
          <a:lstStyle/>
          <a:p>
            <a:pPr algn="ctr" defTabSz="718590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请在此处输入具体想要描述的内容，言简意赅，说明用意即可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3" name="TextBox 21"/>
          <p:cNvSpPr txBox="1"/>
          <p:nvPr/>
        </p:nvSpPr>
        <p:spPr>
          <a:xfrm>
            <a:off x="4966174" y="4317302"/>
            <a:ext cx="1719563" cy="649766"/>
          </a:xfrm>
          <a:prstGeom prst="rect">
            <a:avLst/>
          </a:prstGeom>
          <a:noFill/>
        </p:spPr>
        <p:txBody>
          <a:bodyPr wrap="square" lIns="71982" tIns="35991" rIns="71982" bIns="35991" rtlCol="0">
            <a:spAutoFit/>
          </a:bodyPr>
          <a:lstStyle/>
          <a:p>
            <a:pPr algn="ctr" defTabSz="718590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请在此处输入具体想要描述的内容，言简意赅，说明用意即可。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4086994" y="936087"/>
            <a:ext cx="1580843" cy="1826126"/>
            <a:chOff x="3752572" y="829317"/>
            <a:chExt cx="1506022" cy="1739302"/>
          </a:xfrm>
        </p:grpSpPr>
        <p:grpSp>
          <p:nvGrpSpPr>
            <p:cNvPr id="25" name="组合 24"/>
            <p:cNvGrpSpPr/>
            <p:nvPr/>
          </p:nvGrpSpPr>
          <p:grpSpPr>
            <a:xfrm>
              <a:off x="3752572" y="829317"/>
              <a:ext cx="1506022" cy="1739302"/>
              <a:chOff x="4966840" y="32547"/>
              <a:chExt cx="1506022" cy="1739302"/>
            </a:xfrm>
          </p:grpSpPr>
          <p:sp>
            <p:nvSpPr>
              <p:cNvPr id="27" name="Freeform 27"/>
              <p:cNvSpPr/>
              <p:nvPr/>
            </p:nvSpPr>
            <p:spPr bwMode="auto">
              <a:xfrm>
                <a:off x="4966840" y="32547"/>
                <a:ext cx="1506022" cy="1739302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gradFill>
                <a:gsLst>
                  <a:gs pos="22000">
                    <a:schemeClr val="bg1">
                      <a:alpha val="40000"/>
                    </a:schemeClr>
                  </a:gs>
                  <a:gs pos="50000">
                    <a:srgbClr val="FFFFFF">
                      <a:alpha val="10000"/>
                    </a:srgbClr>
                  </a:gs>
                  <a:gs pos="50000">
                    <a:schemeClr val="bg1">
                      <a:alpha val="20000"/>
                    </a:schemeClr>
                  </a:gs>
                  <a:gs pos="15000">
                    <a:schemeClr val="bg1">
                      <a:alpha val="87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75000">
                      <a:srgbClr val="F0F0F0"/>
                    </a:gs>
                    <a:gs pos="50000">
                      <a:srgbClr val="C8C8C8"/>
                    </a:gs>
                    <a:gs pos="25000">
                      <a:srgbClr val="F0F0F0"/>
                    </a:gs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0"/>
                </a:gradFill>
              </a:ln>
              <a:effectLst>
                <a:outerShdw blurRad="228600" dist="889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95">
                  <a:solidFill>
                    <a:prstClr val="white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28" name="Freeform 27"/>
              <p:cNvSpPr/>
              <p:nvPr/>
            </p:nvSpPr>
            <p:spPr bwMode="auto">
              <a:xfrm>
                <a:off x="5120790" y="210344"/>
                <a:ext cx="1198122" cy="1383709"/>
              </a:xfrm>
              <a:custGeom>
                <a:avLst/>
                <a:gdLst>
                  <a:gd name="T0" fmla="*/ 1098 w 2195"/>
                  <a:gd name="T1" fmla="*/ 2535 h 2535"/>
                  <a:gd name="T2" fmla="*/ 0 w 2195"/>
                  <a:gd name="T3" fmla="*/ 1903 h 2535"/>
                  <a:gd name="T4" fmla="*/ 0 w 2195"/>
                  <a:gd name="T5" fmla="*/ 634 h 2535"/>
                  <a:gd name="T6" fmla="*/ 1098 w 2195"/>
                  <a:gd name="T7" fmla="*/ 0 h 2535"/>
                  <a:gd name="T8" fmla="*/ 2195 w 2195"/>
                  <a:gd name="T9" fmla="*/ 634 h 2535"/>
                  <a:gd name="T10" fmla="*/ 2195 w 2195"/>
                  <a:gd name="T11" fmla="*/ 1903 h 2535"/>
                  <a:gd name="T12" fmla="*/ 1098 w 2195"/>
                  <a:gd name="T13" fmla="*/ 2535 h 2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95" h="2535">
                    <a:moveTo>
                      <a:pt x="1098" y="2535"/>
                    </a:moveTo>
                    <a:lnTo>
                      <a:pt x="0" y="1903"/>
                    </a:lnTo>
                    <a:lnTo>
                      <a:pt x="0" y="634"/>
                    </a:lnTo>
                    <a:lnTo>
                      <a:pt x="1098" y="0"/>
                    </a:lnTo>
                    <a:lnTo>
                      <a:pt x="2195" y="634"/>
                    </a:lnTo>
                    <a:lnTo>
                      <a:pt x="2195" y="1903"/>
                    </a:lnTo>
                    <a:lnTo>
                      <a:pt x="1098" y="2535"/>
                    </a:lnTo>
                    <a:close/>
                  </a:path>
                </a:pathLst>
              </a:custGeom>
              <a:solidFill>
                <a:srgbClr val="F95647"/>
              </a:solidFill>
              <a:ln w="28575" cap="flat">
                <a:solidFill>
                  <a:schemeClr val="bg1"/>
                </a:solidFill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vert="horz" wrap="square" lIns="96012" tIns="48006" rIns="96012" bIns="48006" numCol="1" anchor="t" anchorCtr="0" compatLnSpc="1"/>
              <a:lstStyle/>
              <a:p>
                <a:endParaRPr lang="zh-CN" altLang="en-US" sz="1995">
                  <a:solidFill>
                    <a:srgbClr val="005A9E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6" name="TextBox 24"/>
            <p:cNvSpPr txBox="1"/>
            <p:nvPr/>
          </p:nvSpPr>
          <p:spPr>
            <a:xfrm>
              <a:off x="4096623" y="1278320"/>
              <a:ext cx="925698" cy="857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5962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625" b="1" kern="0" dirty="0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添加</a:t>
              </a:r>
              <a:endParaRPr lang="en-US" altLang="zh-CN" sz="2625" b="1" kern="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  <a:p>
              <a:pPr defTabSz="95962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625" b="1" kern="0" dirty="0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标题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547690" y="2646574"/>
            <a:ext cx="1017216" cy="1175047"/>
            <a:chOff x="4966840" y="32547"/>
            <a:chExt cx="1506022" cy="1739302"/>
          </a:xfrm>
        </p:grpSpPr>
        <p:sp>
          <p:nvSpPr>
            <p:cNvPr id="30" name="Freeform 27"/>
            <p:cNvSpPr/>
            <p:nvPr/>
          </p:nvSpPr>
          <p:spPr bwMode="auto">
            <a:xfrm>
              <a:off x="4966840" y="32547"/>
              <a:ext cx="1506022" cy="1739302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1" name="Freeform 27"/>
            <p:cNvSpPr/>
            <p:nvPr/>
          </p:nvSpPr>
          <p:spPr bwMode="auto">
            <a:xfrm>
              <a:off x="5120790" y="210344"/>
              <a:ext cx="1198122" cy="1383709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rgbClr val="FAC14D"/>
            </a:solidFill>
            <a:ln w="28575" cap="flat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6012" tIns="48006" rIns="96012" bIns="48006" numCol="1" anchor="t" anchorCtr="0" compatLnSpc="1"/>
            <a:lstStyle/>
            <a:p>
              <a:endParaRPr lang="zh-CN" altLang="en-US" sz="1995"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275767" y="2666302"/>
            <a:ext cx="1017216" cy="1175047"/>
            <a:chOff x="229394" y="1453367"/>
            <a:chExt cx="969072" cy="1119178"/>
          </a:xfrm>
        </p:grpSpPr>
        <p:sp>
          <p:nvSpPr>
            <p:cNvPr id="33" name="Freeform 27"/>
            <p:cNvSpPr/>
            <p:nvPr/>
          </p:nvSpPr>
          <p:spPr bwMode="auto">
            <a:xfrm>
              <a:off x="229394" y="1453367"/>
              <a:ext cx="969072" cy="1119178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337774" y="1563847"/>
              <a:ext cx="770949" cy="890367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rgbClr val="78AF51"/>
            </a:solidFill>
            <a:ln w="28575" cap="flat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6012" tIns="48006" rIns="96012" bIns="48006" numCol="1" anchor="t" anchorCtr="0" compatLnSpc="1"/>
            <a:lstStyle/>
            <a:p>
              <a:endParaRPr lang="zh-CN" altLang="en-US" sz="1995"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296461" y="2693707"/>
            <a:ext cx="1017216" cy="1175047"/>
            <a:chOff x="229394" y="1453366"/>
            <a:chExt cx="969072" cy="1119178"/>
          </a:xfrm>
        </p:grpSpPr>
        <p:sp>
          <p:nvSpPr>
            <p:cNvPr id="36" name="Freeform 27"/>
            <p:cNvSpPr/>
            <p:nvPr/>
          </p:nvSpPr>
          <p:spPr bwMode="auto">
            <a:xfrm>
              <a:off x="229394" y="1453366"/>
              <a:ext cx="969072" cy="1119178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chemeClr val="bg1">
                    <a:alpha val="40000"/>
                  </a:schemeClr>
                </a:gs>
                <a:gs pos="50000">
                  <a:srgbClr val="FFFFFF">
                    <a:alpha val="10000"/>
                  </a:srgbClr>
                </a:gs>
                <a:gs pos="50000">
                  <a:schemeClr val="bg1">
                    <a:alpha val="20000"/>
                  </a:schemeClr>
                </a:gs>
                <a:gs pos="15000">
                  <a:schemeClr val="bg1">
                    <a:alpha val="87000"/>
                  </a:schemeClr>
                </a:gs>
              </a:gsLst>
              <a:lin ang="2700000" scaled="0"/>
            </a:gradFill>
            <a:ln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chemeClr val="bg1"/>
                  </a:gs>
                  <a:gs pos="100000">
                    <a:schemeClr val="bg1"/>
                  </a:gs>
                </a:gsLst>
                <a:lin ang="2700000" scaled="0"/>
              </a:gradFill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7" name="Freeform 27"/>
            <p:cNvSpPr/>
            <p:nvPr/>
          </p:nvSpPr>
          <p:spPr bwMode="auto">
            <a:xfrm>
              <a:off x="337774" y="1563847"/>
              <a:ext cx="770949" cy="890367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rgbClr val="1C9494"/>
            </a:solidFill>
            <a:ln w="28575" cap="flat">
              <a:noFill/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vert="horz" wrap="square" lIns="96012" tIns="48006" rIns="96012" bIns="48006" numCol="1" anchor="t" anchorCtr="0" compatLnSpc="1"/>
            <a:lstStyle/>
            <a:p>
              <a:endParaRPr lang="zh-CN" altLang="en-US" sz="1995"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38" name="TextBox 47"/>
          <p:cNvSpPr txBox="1"/>
          <p:nvPr/>
        </p:nvSpPr>
        <p:spPr>
          <a:xfrm>
            <a:off x="1305293" y="2877589"/>
            <a:ext cx="971688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962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620" b="1" kern="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1</a:t>
            </a:r>
            <a:endParaRPr lang="zh-CN" altLang="en-US" sz="4620" b="1" kern="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9" name="TextBox 48"/>
          <p:cNvSpPr txBox="1"/>
          <p:nvPr/>
        </p:nvSpPr>
        <p:spPr>
          <a:xfrm>
            <a:off x="3345437" y="2873154"/>
            <a:ext cx="971688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962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620" b="1" kern="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2</a:t>
            </a:r>
            <a:endParaRPr lang="zh-CN" altLang="en-US" sz="4620" b="1" kern="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0" name="TextBox 49"/>
          <p:cNvSpPr txBox="1"/>
          <p:nvPr/>
        </p:nvSpPr>
        <p:spPr>
          <a:xfrm>
            <a:off x="5319224" y="2830141"/>
            <a:ext cx="971688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962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620" b="1" kern="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3</a:t>
            </a:r>
            <a:endParaRPr lang="zh-CN" altLang="en-US" sz="4620" b="1" kern="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1" name="TextBox 50"/>
          <p:cNvSpPr txBox="1"/>
          <p:nvPr/>
        </p:nvSpPr>
        <p:spPr>
          <a:xfrm>
            <a:off x="7575613" y="2865152"/>
            <a:ext cx="971688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5962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620" b="1" kern="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4</a:t>
            </a:r>
            <a:endParaRPr lang="zh-CN" altLang="en-US" sz="4620" b="1" kern="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1451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4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9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38" grpId="0"/>
      <p:bldP spid="39" grpId="0"/>
      <p:bldP spid="40" grpId="0"/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19" y="-1"/>
            <a:ext cx="9793348" cy="5436642"/>
          </a:xfrm>
          <a:prstGeom prst="rect">
            <a:avLst/>
          </a:prstGeom>
        </p:spPr>
      </p:pic>
      <p:sp>
        <p:nvSpPr>
          <p:cNvPr id="12" name="TextBox 30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第三章标题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pic>
        <p:nvPicPr>
          <p:cNvPr id="15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 bwMode="auto">
          <a:xfrm>
            <a:off x="3734864" y="1622917"/>
            <a:ext cx="2252125" cy="1206295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95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3734864" y="3097281"/>
            <a:ext cx="2252125" cy="1206295"/>
          </a:xfrm>
          <a:prstGeom prst="round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1F1F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FFFFFF"/>
                </a:gs>
                <a:gs pos="0">
                  <a:srgbClr val="CECED0"/>
                </a:gs>
              </a:gsLst>
              <a:lin ang="18900000" scaled="0"/>
              <a:tileRect/>
            </a:gradFill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36005" rIns="72009" bIns="36005"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95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76795" y="1793035"/>
            <a:ext cx="2176829" cy="891840"/>
            <a:chOff x="4304043" y="1286668"/>
            <a:chExt cx="3837944" cy="2757793"/>
          </a:xfrm>
          <a:solidFill>
            <a:srgbClr val="FAC14D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9" name="圆角矩形 8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776795" y="3282862"/>
            <a:ext cx="2176829" cy="891840"/>
            <a:chOff x="4304043" y="1286668"/>
            <a:chExt cx="3837944" cy="2757793"/>
          </a:xfrm>
          <a:solidFill>
            <a:srgbClr val="1C9494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4" name="圆角矩形 1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82907" y="1705405"/>
            <a:ext cx="2529131" cy="103617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8" name="圆角矩形 17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55749" y="3195231"/>
            <a:ext cx="2529131" cy="103617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1" name="圆角矩形 2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802943" y="1769092"/>
            <a:ext cx="2176829" cy="891840"/>
            <a:chOff x="4304043" y="1286668"/>
            <a:chExt cx="3837944" cy="2757793"/>
          </a:xfrm>
          <a:solidFill>
            <a:srgbClr val="1C9494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4" name="圆角矩形 2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802943" y="3258918"/>
            <a:ext cx="2176829" cy="891840"/>
            <a:chOff x="4304043" y="1286668"/>
            <a:chExt cx="3837944" cy="2757793"/>
          </a:xfrm>
          <a:solidFill>
            <a:srgbClr val="F95647"/>
          </a:solidFill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7" name="圆角矩形 26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244529" y="1705405"/>
            <a:ext cx="2529131" cy="103617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0" name="圆角矩形 29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217371" y="3195231"/>
            <a:ext cx="2529131" cy="103617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3" name="圆角矩形 3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35" name="TextBox 33"/>
          <p:cNvSpPr txBox="1"/>
          <p:nvPr/>
        </p:nvSpPr>
        <p:spPr>
          <a:xfrm>
            <a:off x="4180451" y="2019862"/>
            <a:ext cx="1649654" cy="444325"/>
          </a:xfrm>
          <a:prstGeom prst="rect">
            <a:avLst/>
          </a:prstGeom>
          <a:noFill/>
        </p:spPr>
        <p:txBody>
          <a:bodyPr wrap="square" lIns="71982" tIns="35991" rIns="71982" bIns="35991" rtlCol="0">
            <a:spAutoFit/>
          </a:bodyPr>
          <a:lstStyle/>
          <a:p>
            <a:pPr>
              <a:buNone/>
            </a:pPr>
            <a:r>
              <a:rPr lang="zh-CN" altLang="en-US" sz="241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添加标题</a:t>
            </a:r>
            <a:endParaRPr lang="zh-CN" altLang="en-US" sz="2415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6" name="TextBox 34"/>
          <p:cNvSpPr txBox="1"/>
          <p:nvPr/>
        </p:nvSpPr>
        <p:spPr>
          <a:xfrm>
            <a:off x="4180451" y="3482306"/>
            <a:ext cx="1649654" cy="444325"/>
          </a:xfrm>
          <a:prstGeom prst="rect">
            <a:avLst/>
          </a:prstGeom>
          <a:noFill/>
        </p:spPr>
        <p:txBody>
          <a:bodyPr wrap="square" lIns="71982" tIns="35991" rIns="71982" bIns="35991" rtlCol="0">
            <a:spAutoFit/>
          </a:bodyPr>
          <a:lstStyle/>
          <a:p>
            <a:pPr>
              <a:buNone/>
            </a:pPr>
            <a:r>
              <a:rPr lang="zh-CN" altLang="en-US" sz="2415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添加标题</a:t>
            </a:r>
            <a:endParaRPr lang="zh-CN" altLang="en-US" sz="2415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7" name="TextBox 35"/>
          <p:cNvSpPr txBox="1"/>
          <p:nvPr/>
        </p:nvSpPr>
        <p:spPr>
          <a:xfrm>
            <a:off x="1345134" y="1873277"/>
            <a:ext cx="1696727" cy="649766"/>
          </a:xfrm>
          <a:prstGeom prst="rect">
            <a:avLst/>
          </a:prstGeom>
          <a:noFill/>
        </p:spPr>
        <p:txBody>
          <a:bodyPr wrap="square" lIns="71982" tIns="35991" rIns="71982" bIns="35991" rtlCol="0">
            <a:spAutoFit/>
          </a:bodyPr>
          <a:lstStyle/>
          <a:p>
            <a:pPr algn="ctr" defTabSz="718590"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请在此处输入具体想要描述的内容，言简意赅，说明用意即可。</a:t>
            </a:r>
          </a:p>
        </p:txBody>
      </p:sp>
      <p:sp>
        <p:nvSpPr>
          <p:cNvPr id="38" name="TextBox 36"/>
          <p:cNvSpPr txBox="1"/>
          <p:nvPr/>
        </p:nvSpPr>
        <p:spPr>
          <a:xfrm>
            <a:off x="6660733" y="1873277"/>
            <a:ext cx="1696727" cy="649766"/>
          </a:xfrm>
          <a:prstGeom prst="rect">
            <a:avLst/>
          </a:prstGeom>
          <a:noFill/>
        </p:spPr>
        <p:txBody>
          <a:bodyPr wrap="square" lIns="71982" tIns="35991" rIns="71982" bIns="35991" rtlCol="0">
            <a:spAutoFit/>
          </a:bodyPr>
          <a:lstStyle/>
          <a:p>
            <a:pPr algn="ctr" defTabSz="718590"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请在此处输入具体想要描述的内容，言简意赅，说明用意即可。</a:t>
            </a:r>
          </a:p>
        </p:txBody>
      </p:sp>
      <p:sp>
        <p:nvSpPr>
          <p:cNvPr id="39" name="TextBox 37"/>
          <p:cNvSpPr txBox="1"/>
          <p:nvPr/>
        </p:nvSpPr>
        <p:spPr>
          <a:xfrm>
            <a:off x="1345134" y="3371585"/>
            <a:ext cx="1696727" cy="649766"/>
          </a:xfrm>
          <a:prstGeom prst="rect">
            <a:avLst/>
          </a:prstGeom>
          <a:noFill/>
        </p:spPr>
        <p:txBody>
          <a:bodyPr wrap="square" lIns="71982" tIns="35991" rIns="71982" bIns="35991" rtlCol="0">
            <a:spAutoFit/>
          </a:bodyPr>
          <a:lstStyle/>
          <a:p>
            <a:pPr algn="ctr" defTabSz="718590"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请在此处输入具体想要描述的内容，言简意赅，说明用意即可。</a:t>
            </a:r>
          </a:p>
        </p:txBody>
      </p:sp>
      <p:sp>
        <p:nvSpPr>
          <p:cNvPr id="40" name="TextBox 38"/>
          <p:cNvSpPr txBox="1"/>
          <p:nvPr/>
        </p:nvSpPr>
        <p:spPr>
          <a:xfrm>
            <a:off x="6660733" y="3371585"/>
            <a:ext cx="1696727" cy="649766"/>
          </a:xfrm>
          <a:prstGeom prst="rect">
            <a:avLst/>
          </a:prstGeom>
          <a:noFill/>
        </p:spPr>
        <p:txBody>
          <a:bodyPr wrap="square" lIns="71982" tIns="35991" rIns="71982" bIns="35991" rtlCol="0">
            <a:spAutoFit/>
          </a:bodyPr>
          <a:lstStyle/>
          <a:p>
            <a:pPr algn="ctr" defTabSz="718590"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请在此处输入具体想要描述的内容，言简意赅，说明用意即可。</a:t>
            </a:r>
          </a:p>
        </p:txBody>
      </p:sp>
    </p:spTree>
    <p:extLst>
      <p:ext uri="{BB962C8B-B14F-4D97-AF65-F5344CB8AC3E}">
        <p14:creationId xmlns:p14="http://schemas.microsoft.com/office/powerpoint/2010/main" val="938235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19" y="-1"/>
            <a:ext cx="9793348" cy="5436642"/>
          </a:xfrm>
          <a:prstGeom prst="rect">
            <a:avLst/>
          </a:prstGeom>
        </p:spPr>
      </p:pic>
      <p:sp>
        <p:nvSpPr>
          <p:cNvPr id="12" name="TextBox 30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第三章标题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pic>
        <p:nvPicPr>
          <p:cNvPr id="15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001591" y="1633363"/>
            <a:ext cx="1310669" cy="1310669"/>
            <a:chOff x="1282872" y="1555584"/>
            <a:chExt cx="1248256" cy="1248256"/>
          </a:xfrm>
        </p:grpSpPr>
        <p:grpSp>
          <p:nvGrpSpPr>
            <p:cNvPr id="7" name="组合 6"/>
            <p:cNvGrpSpPr/>
            <p:nvPr/>
          </p:nvGrpSpPr>
          <p:grpSpPr>
            <a:xfrm>
              <a:off x="1282872" y="1555584"/>
              <a:ext cx="1248256" cy="1248256"/>
              <a:chOff x="5360000" y="1484603"/>
              <a:chExt cx="1830775" cy="1830775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5360000" y="1484603"/>
                <a:ext cx="1830775" cy="1830775"/>
                <a:chOff x="5443217" y="1567820"/>
                <a:chExt cx="1664341" cy="1664341"/>
              </a:xfrm>
              <a:effectLst>
                <a:outerShdw blurRad="228600" dist="114300" dir="2700000" algn="tl" rotWithShape="0">
                  <a:prstClr val="black">
                    <a:alpha val="30000"/>
                  </a:prstClr>
                </a:outerShdw>
              </a:effectLst>
            </p:grpSpPr>
            <p:sp>
              <p:nvSpPr>
                <p:cNvPr id="18" name="任意多边形 17"/>
                <p:cNvSpPr/>
                <p:nvPr/>
              </p:nvSpPr>
              <p:spPr>
                <a:xfrm>
                  <a:off x="5443217" y="1567820"/>
                  <a:ext cx="1664341" cy="1664341"/>
                </a:xfrm>
                <a:custGeom>
                  <a:avLst/>
                  <a:gdLst>
                    <a:gd name="connsiteX0" fmla="*/ 1589098 w 3178196"/>
                    <a:gd name="connsiteY0" fmla="*/ 425696 h 3178196"/>
                    <a:gd name="connsiteX1" fmla="*/ 425696 w 3178196"/>
                    <a:gd name="connsiteY1" fmla="*/ 1589098 h 3178196"/>
                    <a:gd name="connsiteX2" fmla="*/ 1589098 w 3178196"/>
                    <a:gd name="connsiteY2" fmla="*/ 2752500 h 3178196"/>
                    <a:gd name="connsiteX3" fmla="*/ 2752500 w 3178196"/>
                    <a:gd name="connsiteY3" fmla="*/ 1589098 h 3178196"/>
                    <a:gd name="connsiteX4" fmla="*/ 1589098 w 3178196"/>
                    <a:gd name="connsiteY4" fmla="*/ 425696 h 3178196"/>
                    <a:gd name="connsiteX5" fmla="*/ 1408737 w 3178196"/>
                    <a:gd name="connsiteY5" fmla="*/ 0 h 3178196"/>
                    <a:gd name="connsiteX6" fmla="*/ 1769461 w 3178196"/>
                    <a:gd name="connsiteY6" fmla="*/ 0 h 3178196"/>
                    <a:gd name="connsiteX7" fmla="*/ 1839795 w 3178196"/>
                    <a:gd name="connsiteY7" fmla="*/ 328139 h 3178196"/>
                    <a:gd name="connsiteX8" fmla="*/ 1856789 w 3178196"/>
                    <a:gd name="connsiteY8" fmla="*/ 330732 h 3178196"/>
                    <a:gd name="connsiteX9" fmla="*/ 2000849 w 3178196"/>
                    <a:gd name="connsiteY9" fmla="*/ 373520 h 3178196"/>
                    <a:gd name="connsiteX10" fmla="*/ 2227451 w 3178196"/>
                    <a:gd name="connsiteY10" fmla="*/ 122720 h 3178196"/>
                    <a:gd name="connsiteX11" fmla="*/ 2539846 w 3178196"/>
                    <a:gd name="connsiteY11" fmla="*/ 303080 h 3178196"/>
                    <a:gd name="connsiteX12" fmla="*/ 2439451 w 3178196"/>
                    <a:gd name="connsiteY12" fmla="*/ 613872 h 3178196"/>
                    <a:gd name="connsiteX13" fmla="*/ 2458340 w 3178196"/>
                    <a:gd name="connsiteY13" fmla="*/ 627645 h 3178196"/>
                    <a:gd name="connsiteX14" fmla="*/ 2558787 w 3178196"/>
                    <a:gd name="connsiteY14" fmla="*/ 724273 h 3178196"/>
                    <a:gd name="connsiteX15" fmla="*/ 2569563 w 3178196"/>
                    <a:gd name="connsiteY15" fmla="*/ 737054 h 3178196"/>
                    <a:gd name="connsiteX16" fmla="*/ 2875118 w 3178196"/>
                    <a:gd name="connsiteY16" fmla="*/ 638354 h 3178196"/>
                    <a:gd name="connsiteX17" fmla="*/ 3055480 w 3178196"/>
                    <a:gd name="connsiteY17" fmla="*/ 950748 h 3178196"/>
                    <a:gd name="connsiteX18" fmla="*/ 2827830 w 3178196"/>
                    <a:gd name="connsiteY18" fmla="*/ 1156432 h 3178196"/>
                    <a:gd name="connsiteX19" fmla="*/ 2846251 w 3178196"/>
                    <a:gd name="connsiteY19" fmla="*/ 1202137 h 3178196"/>
                    <a:gd name="connsiteX20" fmla="*/ 2882440 w 3178196"/>
                    <a:gd name="connsiteY20" fmla="*/ 1345342 h 3178196"/>
                    <a:gd name="connsiteX21" fmla="*/ 3178196 w 3178196"/>
                    <a:gd name="connsiteY21" fmla="*/ 1408739 h 3178196"/>
                    <a:gd name="connsiteX22" fmla="*/ 3178196 w 3178196"/>
                    <a:gd name="connsiteY22" fmla="*/ 1769460 h 3178196"/>
                    <a:gd name="connsiteX23" fmla="*/ 2901180 w 3178196"/>
                    <a:gd name="connsiteY23" fmla="*/ 1828838 h 3178196"/>
                    <a:gd name="connsiteX24" fmla="*/ 2890366 w 3178196"/>
                    <a:gd name="connsiteY24" fmla="*/ 1899689 h 3178196"/>
                    <a:gd name="connsiteX25" fmla="*/ 2862393 w 3178196"/>
                    <a:gd name="connsiteY25" fmla="*/ 2011345 h 3178196"/>
                    <a:gd name="connsiteX26" fmla="*/ 2851433 w 3178196"/>
                    <a:gd name="connsiteY26" fmla="*/ 2043093 h 3178196"/>
                    <a:gd name="connsiteX27" fmla="*/ 3055480 w 3178196"/>
                    <a:gd name="connsiteY27" fmla="*/ 2227452 h 3178196"/>
                    <a:gd name="connsiteX28" fmla="*/ 2875118 w 3178196"/>
                    <a:gd name="connsiteY28" fmla="*/ 2539844 h 3178196"/>
                    <a:gd name="connsiteX29" fmla="*/ 2624366 w 3178196"/>
                    <a:gd name="connsiteY29" fmla="*/ 2458846 h 3178196"/>
                    <a:gd name="connsiteX30" fmla="*/ 2593452 w 3178196"/>
                    <a:gd name="connsiteY30" fmla="*/ 2501242 h 3178196"/>
                    <a:gd name="connsiteX31" fmla="*/ 2496828 w 3178196"/>
                    <a:gd name="connsiteY31" fmla="*/ 2601689 h 3178196"/>
                    <a:gd name="connsiteX32" fmla="*/ 2461217 w 3178196"/>
                    <a:gd name="connsiteY32" fmla="*/ 2631705 h 3178196"/>
                    <a:gd name="connsiteX33" fmla="*/ 2539846 w 3178196"/>
                    <a:gd name="connsiteY33" fmla="*/ 2875117 h 3178196"/>
                    <a:gd name="connsiteX34" fmla="*/ 2227451 w 3178196"/>
                    <a:gd name="connsiteY34" fmla="*/ 3055478 h 3178196"/>
                    <a:gd name="connsiteX35" fmla="*/ 2061632 w 3178196"/>
                    <a:gd name="connsiteY35" fmla="*/ 2871954 h 3178196"/>
                    <a:gd name="connsiteX36" fmla="*/ 2018961 w 3178196"/>
                    <a:gd name="connsiteY36" fmla="*/ 2889155 h 3178196"/>
                    <a:gd name="connsiteX37" fmla="*/ 1820676 w 3178196"/>
                    <a:gd name="connsiteY37" fmla="*/ 2939260 h 3178196"/>
                    <a:gd name="connsiteX38" fmla="*/ 1769461 w 3178196"/>
                    <a:gd name="connsiteY38" fmla="*/ 3178196 h 3178196"/>
                    <a:gd name="connsiteX39" fmla="*/ 1408737 w 3178196"/>
                    <a:gd name="connsiteY39" fmla="*/ 3178196 h 3178196"/>
                    <a:gd name="connsiteX40" fmla="*/ 1357415 w 3178196"/>
                    <a:gd name="connsiteY40" fmla="*/ 2938761 h 3178196"/>
                    <a:gd name="connsiteX41" fmla="*/ 1321409 w 3178196"/>
                    <a:gd name="connsiteY41" fmla="*/ 2933267 h 3178196"/>
                    <a:gd name="connsiteX42" fmla="*/ 1116228 w 3178196"/>
                    <a:gd name="connsiteY42" fmla="*/ 2872328 h 3178196"/>
                    <a:gd name="connsiteX43" fmla="*/ 950747 w 3178196"/>
                    <a:gd name="connsiteY43" fmla="*/ 3055478 h 3178196"/>
                    <a:gd name="connsiteX44" fmla="*/ 638354 w 3178196"/>
                    <a:gd name="connsiteY44" fmla="*/ 2875117 h 3178196"/>
                    <a:gd name="connsiteX45" fmla="*/ 716567 w 3178196"/>
                    <a:gd name="connsiteY45" fmla="*/ 2632987 h 3178196"/>
                    <a:gd name="connsiteX46" fmla="*/ 564155 w 3178196"/>
                    <a:gd name="connsiteY46" fmla="*/ 2476891 h 3178196"/>
                    <a:gd name="connsiteX47" fmla="*/ 552049 w 3178196"/>
                    <a:gd name="connsiteY47" fmla="*/ 2459421 h 3178196"/>
                    <a:gd name="connsiteX48" fmla="*/ 303082 w 3178196"/>
                    <a:gd name="connsiteY48" fmla="*/ 2539844 h 3178196"/>
                    <a:gd name="connsiteX49" fmla="*/ 122720 w 3178196"/>
                    <a:gd name="connsiteY49" fmla="*/ 2227452 h 3178196"/>
                    <a:gd name="connsiteX50" fmla="*/ 326913 w 3178196"/>
                    <a:gd name="connsiteY50" fmla="*/ 2042960 h 3178196"/>
                    <a:gd name="connsiteX51" fmla="*/ 306855 w 3178196"/>
                    <a:gd name="connsiteY51" fmla="*/ 1979828 h 3178196"/>
                    <a:gd name="connsiteX52" fmla="*/ 276470 w 3178196"/>
                    <a:gd name="connsiteY52" fmla="*/ 1828721 h 3178196"/>
                    <a:gd name="connsiteX53" fmla="*/ 0 w 3178196"/>
                    <a:gd name="connsiteY53" fmla="*/ 1769460 h 3178196"/>
                    <a:gd name="connsiteX54" fmla="*/ 0 w 3178196"/>
                    <a:gd name="connsiteY54" fmla="*/ 1408739 h 3178196"/>
                    <a:gd name="connsiteX55" fmla="*/ 293010 w 3178196"/>
                    <a:gd name="connsiteY55" fmla="*/ 1345931 h 3178196"/>
                    <a:gd name="connsiteX56" fmla="*/ 306855 w 3178196"/>
                    <a:gd name="connsiteY56" fmla="*/ 1284173 h 3178196"/>
                    <a:gd name="connsiteX57" fmla="*/ 351046 w 3178196"/>
                    <a:gd name="connsiteY57" fmla="*/ 1157043 h 3178196"/>
                    <a:gd name="connsiteX58" fmla="*/ 122720 w 3178196"/>
                    <a:gd name="connsiteY58" fmla="*/ 950748 h 3178196"/>
                    <a:gd name="connsiteX59" fmla="*/ 303082 w 3178196"/>
                    <a:gd name="connsiteY59" fmla="*/ 638354 h 3178196"/>
                    <a:gd name="connsiteX60" fmla="*/ 611017 w 3178196"/>
                    <a:gd name="connsiteY60" fmla="*/ 737822 h 3178196"/>
                    <a:gd name="connsiteX61" fmla="*/ 678469 w 3178196"/>
                    <a:gd name="connsiteY61" fmla="*/ 665039 h 3178196"/>
                    <a:gd name="connsiteX62" fmla="*/ 739168 w 3178196"/>
                    <a:gd name="connsiteY62" fmla="*/ 615179 h 3178196"/>
                    <a:gd name="connsiteX63" fmla="*/ 638354 w 3178196"/>
                    <a:gd name="connsiteY63" fmla="*/ 303080 h 3178196"/>
                    <a:gd name="connsiteX64" fmla="*/ 950747 w 3178196"/>
                    <a:gd name="connsiteY64" fmla="*/ 122720 h 3178196"/>
                    <a:gd name="connsiteX65" fmla="*/ 1175530 w 3178196"/>
                    <a:gd name="connsiteY65" fmla="*/ 371507 h 3178196"/>
                    <a:gd name="connsiteX66" fmla="*/ 1321409 w 3178196"/>
                    <a:gd name="connsiteY66" fmla="*/ 330732 h 3178196"/>
                    <a:gd name="connsiteX67" fmla="*/ 1338401 w 3178196"/>
                    <a:gd name="connsiteY67" fmla="*/ 328139 h 3178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178196" h="3178196">
                      <a:moveTo>
                        <a:pt x="1589098" y="425696"/>
                      </a:moveTo>
                      <a:cubicBezTo>
                        <a:pt x="946569" y="425696"/>
                        <a:pt x="425696" y="946569"/>
                        <a:pt x="425696" y="1589098"/>
                      </a:cubicBezTo>
                      <a:cubicBezTo>
                        <a:pt x="425696" y="2231627"/>
                        <a:pt x="946569" y="2752500"/>
                        <a:pt x="1589098" y="2752500"/>
                      </a:cubicBezTo>
                      <a:cubicBezTo>
                        <a:pt x="2231627" y="2752500"/>
                        <a:pt x="2752500" y="2231627"/>
                        <a:pt x="2752500" y="1589098"/>
                      </a:cubicBezTo>
                      <a:cubicBezTo>
                        <a:pt x="2752500" y="946569"/>
                        <a:pt x="2231627" y="425696"/>
                        <a:pt x="1589098" y="425696"/>
                      </a:cubicBezTo>
                      <a:close/>
                      <a:moveTo>
                        <a:pt x="1408737" y="0"/>
                      </a:moveTo>
                      <a:lnTo>
                        <a:pt x="1769461" y="0"/>
                      </a:lnTo>
                      <a:lnTo>
                        <a:pt x="1839795" y="328139"/>
                      </a:lnTo>
                      <a:lnTo>
                        <a:pt x="1856789" y="330732"/>
                      </a:lnTo>
                      <a:lnTo>
                        <a:pt x="2000849" y="373520"/>
                      </a:lnTo>
                      <a:lnTo>
                        <a:pt x="2227451" y="122720"/>
                      </a:lnTo>
                      <a:lnTo>
                        <a:pt x="2539846" y="303080"/>
                      </a:lnTo>
                      <a:lnTo>
                        <a:pt x="2439451" y="613872"/>
                      </a:lnTo>
                      <a:lnTo>
                        <a:pt x="2458340" y="627645"/>
                      </a:lnTo>
                      <a:cubicBezTo>
                        <a:pt x="2493487" y="658090"/>
                        <a:pt x="2527017" y="690346"/>
                        <a:pt x="2558787" y="724273"/>
                      </a:cubicBezTo>
                      <a:lnTo>
                        <a:pt x="2569563" y="737054"/>
                      </a:lnTo>
                      <a:lnTo>
                        <a:pt x="2875118" y="638354"/>
                      </a:lnTo>
                      <a:lnTo>
                        <a:pt x="3055480" y="950748"/>
                      </a:lnTo>
                      <a:lnTo>
                        <a:pt x="2827830" y="1156432"/>
                      </a:lnTo>
                      <a:lnTo>
                        <a:pt x="2846251" y="1202137"/>
                      </a:lnTo>
                      <a:lnTo>
                        <a:pt x="2882440" y="1345342"/>
                      </a:lnTo>
                      <a:lnTo>
                        <a:pt x="3178196" y="1408739"/>
                      </a:lnTo>
                      <a:lnTo>
                        <a:pt x="3178196" y="1769460"/>
                      </a:lnTo>
                      <a:lnTo>
                        <a:pt x="2901180" y="1828838"/>
                      </a:lnTo>
                      <a:lnTo>
                        <a:pt x="2890366" y="1899689"/>
                      </a:lnTo>
                      <a:cubicBezTo>
                        <a:pt x="2882626" y="1937518"/>
                        <a:pt x="2873276" y="1974762"/>
                        <a:pt x="2862393" y="2011345"/>
                      </a:cubicBezTo>
                      <a:lnTo>
                        <a:pt x="2851433" y="2043093"/>
                      </a:lnTo>
                      <a:lnTo>
                        <a:pt x="3055480" y="2227452"/>
                      </a:lnTo>
                      <a:lnTo>
                        <a:pt x="2875118" y="2539844"/>
                      </a:lnTo>
                      <a:lnTo>
                        <a:pt x="2624366" y="2458846"/>
                      </a:lnTo>
                      <a:lnTo>
                        <a:pt x="2593452" y="2501242"/>
                      </a:lnTo>
                      <a:cubicBezTo>
                        <a:pt x="2563009" y="2536388"/>
                        <a:pt x="2530753" y="2569918"/>
                        <a:pt x="2496828" y="2601689"/>
                      </a:cubicBezTo>
                      <a:lnTo>
                        <a:pt x="2461217" y="2631705"/>
                      </a:lnTo>
                      <a:lnTo>
                        <a:pt x="2539846" y="2875117"/>
                      </a:lnTo>
                      <a:lnTo>
                        <a:pt x="2227451" y="3055478"/>
                      </a:lnTo>
                      <a:lnTo>
                        <a:pt x="2061632" y="2871954"/>
                      </a:lnTo>
                      <a:lnTo>
                        <a:pt x="2018961" y="2889155"/>
                      </a:lnTo>
                      <a:lnTo>
                        <a:pt x="1820676" y="2939260"/>
                      </a:lnTo>
                      <a:lnTo>
                        <a:pt x="1769461" y="3178196"/>
                      </a:lnTo>
                      <a:lnTo>
                        <a:pt x="1408737" y="3178196"/>
                      </a:lnTo>
                      <a:lnTo>
                        <a:pt x="1357415" y="2938761"/>
                      </a:lnTo>
                      <a:lnTo>
                        <a:pt x="1321409" y="2933267"/>
                      </a:lnTo>
                      <a:lnTo>
                        <a:pt x="1116228" y="2872328"/>
                      </a:lnTo>
                      <a:lnTo>
                        <a:pt x="950747" y="3055478"/>
                      </a:lnTo>
                      <a:lnTo>
                        <a:pt x="638354" y="2875117"/>
                      </a:lnTo>
                      <a:lnTo>
                        <a:pt x="716567" y="2632987"/>
                      </a:lnTo>
                      <a:lnTo>
                        <a:pt x="564155" y="2476891"/>
                      </a:lnTo>
                      <a:lnTo>
                        <a:pt x="552049" y="2459421"/>
                      </a:lnTo>
                      <a:lnTo>
                        <a:pt x="303082" y="2539844"/>
                      </a:lnTo>
                      <a:lnTo>
                        <a:pt x="122720" y="2227452"/>
                      </a:lnTo>
                      <a:lnTo>
                        <a:pt x="326913" y="2042960"/>
                      </a:lnTo>
                      <a:lnTo>
                        <a:pt x="306855" y="1979828"/>
                      </a:lnTo>
                      <a:lnTo>
                        <a:pt x="276470" y="1828721"/>
                      </a:lnTo>
                      <a:lnTo>
                        <a:pt x="0" y="1769460"/>
                      </a:lnTo>
                      <a:lnTo>
                        <a:pt x="0" y="1408739"/>
                      </a:lnTo>
                      <a:lnTo>
                        <a:pt x="293010" y="1345931"/>
                      </a:lnTo>
                      <a:lnTo>
                        <a:pt x="306855" y="1284173"/>
                      </a:lnTo>
                      <a:lnTo>
                        <a:pt x="351046" y="1157043"/>
                      </a:lnTo>
                      <a:lnTo>
                        <a:pt x="122720" y="950748"/>
                      </a:lnTo>
                      <a:lnTo>
                        <a:pt x="303082" y="638354"/>
                      </a:lnTo>
                      <a:lnTo>
                        <a:pt x="611017" y="737822"/>
                      </a:lnTo>
                      <a:lnTo>
                        <a:pt x="678469" y="665039"/>
                      </a:lnTo>
                      <a:lnTo>
                        <a:pt x="739168" y="615179"/>
                      </a:lnTo>
                      <a:lnTo>
                        <a:pt x="638354" y="303080"/>
                      </a:lnTo>
                      <a:lnTo>
                        <a:pt x="950747" y="122720"/>
                      </a:lnTo>
                      <a:lnTo>
                        <a:pt x="1175530" y="371507"/>
                      </a:lnTo>
                      <a:lnTo>
                        <a:pt x="1321409" y="330732"/>
                      </a:lnTo>
                      <a:lnTo>
                        <a:pt x="1338401" y="328139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/>
                    </a:gs>
                    <a:gs pos="100000">
                      <a:srgbClr val="E2E2E2"/>
                    </a:gs>
                  </a:gsLst>
                  <a:lin ang="2700000" scaled="1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 defTabSz="96012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0" kern="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椭圆 18"/>
                <p:cNvSpPr/>
                <p:nvPr/>
              </p:nvSpPr>
              <p:spPr>
                <a:xfrm>
                  <a:off x="5666551" y="1791154"/>
                  <a:ext cx="1217673" cy="1217673"/>
                </a:xfrm>
                <a:prstGeom prst="ellipse">
                  <a:avLst/>
                </a:prstGeom>
                <a:noFill/>
                <a:ln w="38100" cap="flat" cmpd="sng" algn="ctr">
                  <a:gradFill flip="none" rotWithShape="1">
                    <a:gsLst>
                      <a:gs pos="0">
                        <a:sysClr val="window" lastClr="FFFFFF">
                          <a:lumMod val="85000"/>
                        </a:sysClr>
                      </a:gs>
                      <a:gs pos="100000">
                        <a:sysClr val="window" lastClr="FFFFFF"/>
                      </a:gs>
                    </a:gsLst>
                    <a:lin ang="2700000" scaled="1"/>
                    <a:tileRect/>
                  </a:gra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6012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0" kern="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5720139" y="1844742"/>
                  <a:ext cx="1110496" cy="1110496"/>
                </a:xfrm>
                <a:prstGeom prst="ellipse">
                  <a:avLst/>
                </a:prstGeom>
                <a:gradFill>
                  <a:gsLst>
                    <a:gs pos="100000">
                      <a:sysClr val="window" lastClr="FFFFFF"/>
                    </a:gs>
                    <a:gs pos="0">
                      <a:srgbClr val="E2E2E2"/>
                    </a:gs>
                  </a:gsLst>
                  <a:lin ang="2700000" scaled="1"/>
                </a:gradFill>
                <a:ln w="1905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6012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0" kern="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7" name="椭圆 16"/>
              <p:cNvSpPr/>
              <p:nvPr/>
            </p:nvSpPr>
            <p:spPr>
              <a:xfrm>
                <a:off x="5708627" y="1833230"/>
                <a:ext cx="1133520" cy="1133520"/>
              </a:xfrm>
              <a:prstGeom prst="ellipse">
                <a:avLst/>
              </a:prstGeom>
              <a:solidFill>
                <a:srgbClr val="1C949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6012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90" kern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Group 909"/>
            <p:cNvGrpSpPr>
              <a:grpSpLocks noChangeAspect="1"/>
            </p:cNvGrpSpPr>
            <p:nvPr/>
          </p:nvGrpSpPr>
          <p:grpSpPr bwMode="auto">
            <a:xfrm>
              <a:off x="1759191" y="2043880"/>
              <a:ext cx="305143" cy="260235"/>
              <a:chOff x="6090" y="1175"/>
              <a:chExt cx="265" cy="226"/>
            </a:xfrm>
            <a:solidFill>
              <a:sysClr val="window" lastClr="FFFFFF"/>
            </a:solidFill>
            <a:effectLst/>
          </p:grpSpPr>
          <p:sp>
            <p:nvSpPr>
              <p:cNvPr id="9" name="Freeform 910"/>
              <p:cNvSpPr>
                <a:spLocks/>
              </p:cNvSpPr>
              <p:nvPr/>
            </p:nvSpPr>
            <p:spPr bwMode="auto">
              <a:xfrm>
                <a:off x="6129" y="1269"/>
                <a:ext cx="56" cy="96"/>
              </a:xfrm>
              <a:custGeom>
                <a:avLst/>
                <a:gdLst>
                  <a:gd name="T0" fmla="*/ 2 w 23"/>
                  <a:gd name="T1" fmla="*/ 40 h 40"/>
                  <a:gd name="T2" fmla="*/ 21 w 23"/>
                  <a:gd name="T3" fmla="*/ 40 h 40"/>
                  <a:gd name="T4" fmla="*/ 23 w 23"/>
                  <a:gd name="T5" fmla="*/ 38 h 40"/>
                  <a:gd name="T6" fmla="*/ 23 w 23"/>
                  <a:gd name="T7" fmla="*/ 2 h 40"/>
                  <a:gd name="T8" fmla="*/ 21 w 23"/>
                  <a:gd name="T9" fmla="*/ 0 h 40"/>
                  <a:gd name="T10" fmla="*/ 2 w 23"/>
                  <a:gd name="T11" fmla="*/ 0 h 40"/>
                  <a:gd name="T12" fmla="*/ 0 w 23"/>
                  <a:gd name="T13" fmla="*/ 2 h 40"/>
                  <a:gd name="T14" fmla="*/ 0 w 23"/>
                  <a:gd name="T15" fmla="*/ 38 h 40"/>
                  <a:gd name="T16" fmla="*/ 2 w 23"/>
                  <a:gd name="T1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40">
                    <a:moveTo>
                      <a:pt x="2" y="40"/>
                    </a:moveTo>
                    <a:cubicBezTo>
                      <a:pt x="21" y="40"/>
                      <a:pt x="21" y="40"/>
                      <a:pt x="21" y="40"/>
                    </a:cubicBezTo>
                    <a:cubicBezTo>
                      <a:pt x="22" y="40"/>
                      <a:pt x="23" y="39"/>
                      <a:pt x="23" y="38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9"/>
                      <a:pt x="1" y="40"/>
                      <a:pt x="2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90" kern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" name="Freeform 911"/>
              <p:cNvSpPr>
                <a:spLocks/>
              </p:cNvSpPr>
              <p:nvPr/>
            </p:nvSpPr>
            <p:spPr bwMode="auto">
              <a:xfrm>
                <a:off x="6209" y="1235"/>
                <a:ext cx="54" cy="130"/>
              </a:xfrm>
              <a:custGeom>
                <a:avLst/>
                <a:gdLst>
                  <a:gd name="T0" fmla="*/ 2 w 22"/>
                  <a:gd name="T1" fmla="*/ 54 h 54"/>
                  <a:gd name="T2" fmla="*/ 20 w 22"/>
                  <a:gd name="T3" fmla="*/ 54 h 54"/>
                  <a:gd name="T4" fmla="*/ 22 w 22"/>
                  <a:gd name="T5" fmla="*/ 52 h 54"/>
                  <a:gd name="T6" fmla="*/ 22 w 22"/>
                  <a:gd name="T7" fmla="*/ 2 h 54"/>
                  <a:gd name="T8" fmla="*/ 20 w 22"/>
                  <a:gd name="T9" fmla="*/ 0 h 54"/>
                  <a:gd name="T10" fmla="*/ 2 w 22"/>
                  <a:gd name="T11" fmla="*/ 0 h 54"/>
                  <a:gd name="T12" fmla="*/ 0 w 22"/>
                  <a:gd name="T13" fmla="*/ 2 h 54"/>
                  <a:gd name="T14" fmla="*/ 0 w 22"/>
                  <a:gd name="T15" fmla="*/ 52 h 54"/>
                  <a:gd name="T16" fmla="*/ 2 w 22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" h="54">
                    <a:moveTo>
                      <a:pt x="2" y="54"/>
                    </a:moveTo>
                    <a:cubicBezTo>
                      <a:pt x="20" y="54"/>
                      <a:pt x="20" y="54"/>
                      <a:pt x="20" y="54"/>
                    </a:cubicBezTo>
                    <a:cubicBezTo>
                      <a:pt x="21" y="54"/>
                      <a:pt x="22" y="53"/>
                      <a:pt x="22" y="5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53"/>
                      <a:pt x="1" y="54"/>
                      <a:pt x="2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90" kern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Freeform 912"/>
              <p:cNvSpPr>
                <a:spLocks/>
              </p:cNvSpPr>
              <p:nvPr/>
            </p:nvSpPr>
            <p:spPr bwMode="auto">
              <a:xfrm>
                <a:off x="6287" y="1207"/>
                <a:ext cx="56" cy="158"/>
              </a:xfrm>
              <a:custGeom>
                <a:avLst/>
                <a:gdLst>
                  <a:gd name="T0" fmla="*/ 2 w 23"/>
                  <a:gd name="T1" fmla="*/ 66 h 66"/>
                  <a:gd name="T2" fmla="*/ 21 w 23"/>
                  <a:gd name="T3" fmla="*/ 66 h 66"/>
                  <a:gd name="T4" fmla="*/ 23 w 23"/>
                  <a:gd name="T5" fmla="*/ 64 h 66"/>
                  <a:gd name="T6" fmla="*/ 23 w 23"/>
                  <a:gd name="T7" fmla="*/ 2 h 66"/>
                  <a:gd name="T8" fmla="*/ 21 w 23"/>
                  <a:gd name="T9" fmla="*/ 0 h 66"/>
                  <a:gd name="T10" fmla="*/ 2 w 23"/>
                  <a:gd name="T11" fmla="*/ 0 h 66"/>
                  <a:gd name="T12" fmla="*/ 0 w 23"/>
                  <a:gd name="T13" fmla="*/ 2 h 66"/>
                  <a:gd name="T14" fmla="*/ 0 w 23"/>
                  <a:gd name="T15" fmla="*/ 64 h 66"/>
                  <a:gd name="T16" fmla="*/ 2 w 23"/>
                  <a:gd name="T1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66">
                    <a:moveTo>
                      <a:pt x="2" y="66"/>
                    </a:moveTo>
                    <a:cubicBezTo>
                      <a:pt x="21" y="66"/>
                      <a:pt x="21" y="66"/>
                      <a:pt x="21" y="66"/>
                    </a:cubicBezTo>
                    <a:cubicBezTo>
                      <a:pt x="22" y="66"/>
                      <a:pt x="23" y="65"/>
                      <a:pt x="23" y="64"/>
                    </a:cubicBezTo>
                    <a:cubicBezTo>
                      <a:pt x="23" y="2"/>
                      <a:pt x="23" y="2"/>
                      <a:pt x="23" y="2"/>
                    </a:cubicBezTo>
                    <a:cubicBezTo>
                      <a:pt x="23" y="1"/>
                      <a:pt x="22" y="0"/>
                      <a:pt x="21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5"/>
                      <a:pt x="1" y="66"/>
                      <a:pt x="2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90" kern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Freeform 913"/>
              <p:cNvSpPr>
                <a:spLocks/>
              </p:cNvSpPr>
              <p:nvPr/>
            </p:nvSpPr>
            <p:spPr bwMode="auto">
              <a:xfrm>
                <a:off x="6090" y="1175"/>
                <a:ext cx="265" cy="226"/>
              </a:xfrm>
              <a:custGeom>
                <a:avLst/>
                <a:gdLst>
                  <a:gd name="T0" fmla="*/ 104 w 109"/>
                  <a:gd name="T1" fmla="*/ 85 h 94"/>
                  <a:gd name="T2" fmla="*/ 9 w 109"/>
                  <a:gd name="T3" fmla="*/ 85 h 94"/>
                  <a:gd name="T4" fmla="*/ 9 w 109"/>
                  <a:gd name="T5" fmla="*/ 85 h 94"/>
                  <a:gd name="T6" fmla="*/ 9 w 109"/>
                  <a:gd name="T7" fmla="*/ 4 h 94"/>
                  <a:gd name="T8" fmla="*/ 4 w 109"/>
                  <a:gd name="T9" fmla="*/ 0 h 94"/>
                  <a:gd name="T10" fmla="*/ 0 w 109"/>
                  <a:gd name="T11" fmla="*/ 4 h 94"/>
                  <a:gd name="T12" fmla="*/ 0 w 109"/>
                  <a:gd name="T13" fmla="*/ 85 h 94"/>
                  <a:gd name="T14" fmla="*/ 9 w 109"/>
                  <a:gd name="T15" fmla="*/ 94 h 94"/>
                  <a:gd name="T16" fmla="*/ 104 w 109"/>
                  <a:gd name="T17" fmla="*/ 94 h 94"/>
                  <a:gd name="T18" fmla="*/ 109 w 109"/>
                  <a:gd name="T19" fmla="*/ 90 h 94"/>
                  <a:gd name="T20" fmla="*/ 104 w 109"/>
                  <a:gd name="T21" fmla="*/ 85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9" h="94">
                    <a:moveTo>
                      <a:pt x="104" y="85"/>
                    </a:moveTo>
                    <a:cubicBezTo>
                      <a:pt x="9" y="85"/>
                      <a:pt x="9" y="85"/>
                      <a:pt x="9" y="85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7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90"/>
                      <a:pt x="4" y="94"/>
                      <a:pt x="9" y="94"/>
                    </a:cubicBezTo>
                    <a:cubicBezTo>
                      <a:pt x="104" y="94"/>
                      <a:pt x="104" y="94"/>
                      <a:pt x="104" y="94"/>
                    </a:cubicBezTo>
                    <a:cubicBezTo>
                      <a:pt x="107" y="94"/>
                      <a:pt x="109" y="92"/>
                      <a:pt x="109" y="90"/>
                    </a:cubicBezTo>
                    <a:cubicBezTo>
                      <a:pt x="109" y="87"/>
                      <a:pt x="107" y="85"/>
                      <a:pt x="10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90" kern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3100043" y="1633363"/>
            <a:ext cx="1310669" cy="1310669"/>
            <a:chOff x="3190635" y="1555584"/>
            <a:chExt cx="1248256" cy="1248256"/>
          </a:xfrm>
        </p:grpSpPr>
        <p:grpSp>
          <p:nvGrpSpPr>
            <p:cNvPr id="22" name="组合 21"/>
            <p:cNvGrpSpPr/>
            <p:nvPr/>
          </p:nvGrpSpPr>
          <p:grpSpPr>
            <a:xfrm>
              <a:off x="3190635" y="1555584"/>
              <a:ext cx="1248256" cy="1248256"/>
              <a:chOff x="5360000" y="1484603"/>
              <a:chExt cx="1830775" cy="1830775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5360000" y="1484603"/>
                <a:ext cx="1830775" cy="1830775"/>
                <a:chOff x="5443217" y="1567820"/>
                <a:chExt cx="1664341" cy="1664341"/>
              </a:xfrm>
              <a:effectLst>
                <a:outerShdw blurRad="228600" dist="114300" dir="2700000" algn="tl" rotWithShape="0">
                  <a:prstClr val="black">
                    <a:alpha val="30000"/>
                  </a:prstClr>
                </a:outerShdw>
              </a:effectLst>
            </p:grpSpPr>
            <p:sp>
              <p:nvSpPr>
                <p:cNvPr id="26" name="任意多边形 25"/>
                <p:cNvSpPr/>
                <p:nvPr/>
              </p:nvSpPr>
              <p:spPr>
                <a:xfrm>
                  <a:off x="5443217" y="1567820"/>
                  <a:ext cx="1664341" cy="1664341"/>
                </a:xfrm>
                <a:custGeom>
                  <a:avLst/>
                  <a:gdLst>
                    <a:gd name="connsiteX0" fmla="*/ 1589098 w 3178196"/>
                    <a:gd name="connsiteY0" fmla="*/ 425696 h 3178196"/>
                    <a:gd name="connsiteX1" fmla="*/ 425696 w 3178196"/>
                    <a:gd name="connsiteY1" fmla="*/ 1589098 h 3178196"/>
                    <a:gd name="connsiteX2" fmla="*/ 1589098 w 3178196"/>
                    <a:gd name="connsiteY2" fmla="*/ 2752500 h 3178196"/>
                    <a:gd name="connsiteX3" fmla="*/ 2752500 w 3178196"/>
                    <a:gd name="connsiteY3" fmla="*/ 1589098 h 3178196"/>
                    <a:gd name="connsiteX4" fmla="*/ 1589098 w 3178196"/>
                    <a:gd name="connsiteY4" fmla="*/ 425696 h 3178196"/>
                    <a:gd name="connsiteX5" fmla="*/ 1408737 w 3178196"/>
                    <a:gd name="connsiteY5" fmla="*/ 0 h 3178196"/>
                    <a:gd name="connsiteX6" fmla="*/ 1769461 w 3178196"/>
                    <a:gd name="connsiteY6" fmla="*/ 0 h 3178196"/>
                    <a:gd name="connsiteX7" fmla="*/ 1839795 w 3178196"/>
                    <a:gd name="connsiteY7" fmla="*/ 328139 h 3178196"/>
                    <a:gd name="connsiteX8" fmla="*/ 1856789 w 3178196"/>
                    <a:gd name="connsiteY8" fmla="*/ 330732 h 3178196"/>
                    <a:gd name="connsiteX9" fmla="*/ 2000849 w 3178196"/>
                    <a:gd name="connsiteY9" fmla="*/ 373520 h 3178196"/>
                    <a:gd name="connsiteX10" fmla="*/ 2227451 w 3178196"/>
                    <a:gd name="connsiteY10" fmla="*/ 122720 h 3178196"/>
                    <a:gd name="connsiteX11" fmla="*/ 2539846 w 3178196"/>
                    <a:gd name="connsiteY11" fmla="*/ 303080 h 3178196"/>
                    <a:gd name="connsiteX12" fmla="*/ 2439451 w 3178196"/>
                    <a:gd name="connsiteY12" fmla="*/ 613872 h 3178196"/>
                    <a:gd name="connsiteX13" fmla="*/ 2458340 w 3178196"/>
                    <a:gd name="connsiteY13" fmla="*/ 627645 h 3178196"/>
                    <a:gd name="connsiteX14" fmla="*/ 2558787 w 3178196"/>
                    <a:gd name="connsiteY14" fmla="*/ 724273 h 3178196"/>
                    <a:gd name="connsiteX15" fmla="*/ 2569563 w 3178196"/>
                    <a:gd name="connsiteY15" fmla="*/ 737054 h 3178196"/>
                    <a:gd name="connsiteX16" fmla="*/ 2875118 w 3178196"/>
                    <a:gd name="connsiteY16" fmla="*/ 638354 h 3178196"/>
                    <a:gd name="connsiteX17" fmla="*/ 3055480 w 3178196"/>
                    <a:gd name="connsiteY17" fmla="*/ 950748 h 3178196"/>
                    <a:gd name="connsiteX18" fmla="*/ 2827830 w 3178196"/>
                    <a:gd name="connsiteY18" fmla="*/ 1156432 h 3178196"/>
                    <a:gd name="connsiteX19" fmla="*/ 2846251 w 3178196"/>
                    <a:gd name="connsiteY19" fmla="*/ 1202137 h 3178196"/>
                    <a:gd name="connsiteX20" fmla="*/ 2882440 w 3178196"/>
                    <a:gd name="connsiteY20" fmla="*/ 1345342 h 3178196"/>
                    <a:gd name="connsiteX21" fmla="*/ 3178196 w 3178196"/>
                    <a:gd name="connsiteY21" fmla="*/ 1408739 h 3178196"/>
                    <a:gd name="connsiteX22" fmla="*/ 3178196 w 3178196"/>
                    <a:gd name="connsiteY22" fmla="*/ 1769460 h 3178196"/>
                    <a:gd name="connsiteX23" fmla="*/ 2901180 w 3178196"/>
                    <a:gd name="connsiteY23" fmla="*/ 1828838 h 3178196"/>
                    <a:gd name="connsiteX24" fmla="*/ 2890366 w 3178196"/>
                    <a:gd name="connsiteY24" fmla="*/ 1899689 h 3178196"/>
                    <a:gd name="connsiteX25" fmla="*/ 2862393 w 3178196"/>
                    <a:gd name="connsiteY25" fmla="*/ 2011345 h 3178196"/>
                    <a:gd name="connsiteX26" fmla="*/ 2851433 w 3178196"/>
                    <a:gd name="connsiteY26" fmla="*/ 2043093 h 3178196"/>
                    <a:gd name="connsiteX27" fmla="*/ 3055480 w 3178196"/>
                    <a:gd name="connsiteY27" fmla="*/ 2227452 h 3178196"/>
                    <a:gd name="connsiteX28" fmla="*/ 2875118 w 3178196"/>
                    <a:gd name="connsiteY28" fmla="*/ 2539844 h 3178196"/>
                    <a:gd name="connsiteX29" fmla="*/ 2624366 w 3178196"/>
                    <a:gd name="connsiteY29" fmla="*/ 2458846 h 3178196"/>
                    <a:gd name="connsiteX30" fmla="*/ 2593452 w 3178196"/>
                    <a:gd name="connsiteY30" fmla="*/ 2501242 h 3178196"/>
                    <a:gd name="connsiteX31" fmla="*/ 2496828 w 3178196"/>
                    <a:gd name="connsiteY31" fmla="*/ 2601689 h 3178196"/>
                    <a:gd name="connsiteX32" fmla="*/ 2461217 w 3178196"/>
                    <a:gd name="connsiteY32" fmla="*/ 2631705 h 3178196"/>
                    <a:gd name="connsiteX33" fmla="*/ 2539846 w 3178196"/>
                    <a:gd name="connsiteY33" fmla="*/ 2875117 h 3178196"/>
                    <a:gd name="connsiteX34" fmla="*/ 2227451 w 3178196"/>
                    <a:gd name="connsiteY34" fmla="*/ 3055478 h 3178196"/>
                    <a:gd name="connsiteX35" fmla="*/ 2061632 w 3178196"/>
                    <a:gd name="connsiteY35" fmla="*/ 2871954 h 3178196"/>
                    <a:gd name="connsiteX36" fmla="*/ 2018961 w 3178196"/>
                    <a:gd name="connsiteY36" fmla="*/ 2889155 h 3178196"/>
                    <a:gd name="connsiteX37" fmla="*/ 1820676 w 3178196"/>
                    <a:gd name="connsiteY37" fmla="*/ 2939260 h 3178196"/>
                    <a:gd name="connsiteX38" fmla="*/ 1769461 w 3178196"/>
                    <a:gd name="connsiteY38" fmla="*/ 3178196 h 3178196"/>
                    <a:gd name="connsiteX39" fmla="*/ 1408737 w 3178196"/>
                    <a:gd name="connsiteY39" fmla="*/ 3178196 h 3178196"/>
                    <a:gd name="connsiteX40" fmla="*/ 1357415 w 3178196"/>
                    <a:gd name="connsiteY40" fmla="*/ 2938761 h 3178196"/>
                    <a:gd name="connsiteX41" fmla="*/ 1321409 w 3178196"/>
                    <a:gd name="connsiteY41" fmla="*/ 2933267 h 3178196"/>
                    <a:gd name="connsiteX42" fmla="*/ 1116228 w 3178196"/>
                    <a:gd name="connsiteY42" fmla="*/ 2872328 h 3178196"/>
                    <a:gd name="connsiteX43" fmla="*/ 950747 w 3178196"/>
                    <a:gd name="connsiteY43" fmla="*/ 3055478 h 3178196"/>
                    <a:gd name="connsiteX44" fmla="*/ 638354 w 3178196"/>
                    <a:gd name="connsiteY44" fmla="*/ 2875117 h 3178196"/>
                    <a:gd name="connsiteX45" fmla="*/ 716567 w 3178196"/>
                    <a:gd name="connsiteY45" fmla="*/ 2632987 h 3178196"/>
                    <a:gd name="connsiteX46" fmla="*/ 564155 w 3178196"/>
                    <a:gd name="connsiteY46" fmla="*/ 2476891 h 3178196"/>
                    <a:gd name="connsiteX47" fmla="*/ 552049 w 3178196"/>
                    <a:gd name="connsiteY47" fmla="*/ 2459421 h 3178196"/>
                    <a:gd name="connsiteX48" fmla="*/ 303082 w 3178196"/>
                    <a:gd name="connsiteY48" fmla="*/ 2539844 h 3178196"/>
                    <a:gd name="connsiteX49" fmla="*/ 122720 w 3178196"/>
                    <a:gd name="connsiteY49" fmla="*/ 2227452 h 3178196"/>
                    <a:gd name="connsiteX50" fmla="*/ 326913 w 3178196"/>
                    <a:gd name="connsiteY50" fmla="*/ 2042960 h 3178196"/>
                    <a:gd name="connsiteX51" fmla="*/ 306855 w 3178196"/>
                    <a:gd name="connsiteY51" fmla="*/ 1979828 h 3178196"/>
                    <a:gd name="connsiteX52" fmla="*/ 276470 w 3178196"/>
                    <a:gd name="connsiteY52" fmla="*/ 1828721 h 3178196"/>
                    <a:gd name="connsiteX53" fmla="*/ 0 w 3178196"/>
                    <a:gd name="connsiteY53" fmla="*/ 1769460 h 3178196"/>
                    <a:gd name="connsiteX54" fmla="*/ 0 w 3178196"/>
                    <a:gd name="connsiteY54" fmla="*/ 1408739 h 3178196"/>
                    <a:gd name="connsiteX55" fmla="*/ 293010 w 3178196"/>
                    <a:gd name="connsiteY55" fmla="*/ 1345931 h 3178196"/>
                    <a:gd name="connsiteX56" fmla="*/ 306855 w 3178196"/>
                    <a:gd name="connsiteY56" fmla="*/ 1284173 h 3178196"/>
                    <a:gd name="connsiteX57" fmla="*/ 351046 w 3178196"/>
                    <a:gd name="connsiteY57" fmla="*/ 1157043 h 3178196"/>
                    <a:gd name="connsiteX58" fmla="*/ 122720 w 3178196"/>
                    <a:gd name="connsiteY58" fmla="*/ 950748 h 3178196"/>
                    <a:gd name="connsiteX59" fmla="*/ 303082 w 3178196"/>
                    <a:gd name="connsiteY59" fmla="*/ 638354 h 3178196"/>
                    <a:gd name="connsiteX60" fmla="*/ 611017 w 3178196"/>
                    <a:gd name="connsiteY60" fmla="*/ 737822 h 3178196"/>
                    <a:gd name="connsiteX61" fmla="*/ 678469 w 3178196"/>
                    <a:gd name="connsiteY61" fmla="*/ 665039 h 3178196"/>
                    <a:gd name="connsiteX62" fmla="*/ 739168 w 3178196"/>
                    <a:gd name="connsiteY62" fmla="*/ 615179 h 3178196"/>
                    <a:gd name="connsiteX63" fmla="*/ 638354 w 3178196"/>
                    <a:gd name="connsiteY63" fmla="*/ 303080 h 3178196"/>
                    <a:gd name="connsiteX64" fmla="*/ 950747 w 3178196"/>
                    <a:gd name="connsiteY64" fmla="*/ 122720 h 3178196"/>
                    <a:gd name="connsiteX65" fmla="*/ 1175530 w 3178196"/>
                    <a:gd name="connsiteY65" fmla="*/ 371507 h 3178196"/>
                    <a:gd name="connsiteX66" fmla="*/ 1321409 w 3178196"/>
                    <a:gd name="connsiteY66" fmla="*/ 330732 h 3178196"/>
                    <a:gd name="connsiteX67" fmla="*/ 1338401 w 3178196"/>
                    <a:gd name="connsiteY67" fmla="*/ 328139 h 3178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178196" h="3178196">
                      <a:moveTo>
                        <a:pt x="1589098" y="425696"/>
                      </a:moveTo>
                      <a:cubicBezTo>
                        <a:pt x="946569" y="425696"/>
                        <a:pt x="425696" y="946569"/>
                        <a:pt x="425696" y="1589098"/>
                      </a:cubicBezTo>
                      <a:cubicBezTo>
                        <a:pt x="425696" y="2231627"/>
                        <a:pt x="946569" y="2752500"/>
                        <a:pt x="1589098" y="2752500"/>
                      </a:cubicBezTo>
                      <a:cubicBezTo>
                        <a:pt x="2231627" y="2752500"/>
                        <a:pt x="2752500" y="2231627"/>
                        <a:pt x="2752500" y="1589098"/>
                      </a:cubicBezTo>
                      <a:cubicBezTo>
                        <a:pt x="2752500" y="946569"/>
                        <a:pt x="2231627" y="425696"/>
                        <a:pt x="1589098" y="425696"/>
                      </a:cubicBezTo>
                      <a:close/>
                      <a:moveTo>
                        <a:pt x="1408737" y="0"/>
                      </a:moveTo>
                      <a:lnTo>
                        <a:pt x="1769461" y="0"/>
                      </a:lnTo>
                      <a:lnTo>
                        <a:pt x="1839795" y="328139"/>
                      </a:lnTo>
                      <a:lnTo>
                        <a:pt x="1856789" y="330732"/>
                      </a:lnTo>
                      <a:lnTo>
                        <a:pt x="2000849" y="373520"/>
                      </a:lnTo>
                      <a:lnTo>
                        <a:pt x="2227451" y="122720"/>
                      </a:lnTo>
                      <a:lnTo>
                        <a:pt x="2539846" y="303080"/>
                      </a:lnTo>
                      <a:lnTo>
                        <a:pt x="2439451" y="613872"/>
                      </a:lnTo>
                      <a:lnTo>
                        <a:pt x="2458340" y="627645"/>
                      </a:lnTo>
                      <a:cubicBezTo>
                        <a:pt x="2493487" y="658090"/>
                        <a:pt x="2527017" y="690346"/>
                        <a:pt x="2558787" y="724273"/>
                      </a:cubicBezTo>
                      <a:lnTo>
                        <a:pt x="2569563" y="737054"/>
                      </a:lnTo>
                      <a:lnTo>
                        <a:pt x="2875118" y="638354"/>
                      </a:lnTo>
                      <a:lnTo>
                        <a:pt x="3055480" y="950748"/>
                      </a:lnTo>
                      <a:lnTo>
                        <a:pt x="2827830" y="1156432"/>
                      </a:lnTo>
                      <a:lnTo>
                        <a:pt x="2846251" y="1202137"/>
                      </a:lnTo>
                      <a:lnTo>
                        <a:pt x="2882440" y="1345342"/>
                      </a:lnTo>
                      <a:lnTo>
                        <a:pt x="3178196" y="1408739"/>
                      </a:lnTo>
                      <a:lnTo>
                        <a:pt x="3178196" y="1769460"/>
                      </a:lnTo>
                      <a:lnTo>
                        <a:pt x="2901180" y="1828838"/>
                      </a:lnTo>
                      <a:lnTo>
                        <a:pt x="2890366" y="1899689"/>
                      </a:lnTo>
                      <a:cubicBezTo>
                        <a:pt x="2882626" y="1937518"/>
                        <a:pt x="2873276" y="1974762"/>
                        <a:pt x="2862393" y="2011345"/>
                      </a:cubicBezTo>
                      <a:lnTo>
                        <a:pt x="2851433" y="2043093"/>
                      </a:lnTo>
                      <a:lnTo>
                        <a:pt x="3055480" y="2227452"/>
                      </a:lnTo>
                      <a:lnTo>
                        <a:pt x="2875118" y="2539844"/>
                      </a:lnTo>
                      <a:lnTo>
                        <a:pt x="2624366" y="2458846"/>
                      </a:lnTo>
                      <a:lnTo>
                        <a:pt x="2593452" y="2501242"/>
                      </a:lnTo>
                      <a:cubicBezTo>
                        <a:pt x="2563009" y="2536388"/>
                        <a:pt x="2530753" y="2569918"/>
                        <a:pt x="2496828" y="2601689"/>
                      </a:cubicBezTo>
                      <a:lnTo>
                        <a:pt x="2461217" y="2631705"/>
                      </a:lnTo>
                      <a:lnTo>
                        <a:pt x="2539846" y="2875117"/>
                      </a:lnTo>
                      <a:lnTo>
                        <a:pt x="2227451" y="3055478"/>
                      </a:lnTo>
                      <a:lnTo>
                        <a:pt x="2061632" y="2871954"/>
                      </a:lnTo>
                      <a:lnTo>
                        <a:pt x="2018961" y="2889155"/>
                      </a:lnTo>
                      <a:lnTo>
                        <a:pt x="1820676" y="2939260"/>
                      </a:lnTo>
                      <a:lnTo>
                        <a:pt x="1769461" y="3178196"/>
                      </a:lnTo>
                      <a:lnTo>
                        <a:pt x="1408737" y="3178196"/>
                      </a:lnTo>
                      <a:lnTo>
                        <a:pt x="1357415" y="2938761"/>
                      </a:lnTo>
                      <a:lnTo>
                        <a:pt x="1321409" y="2933267"/>
                      </a:lnTo>
                      <a:lnTo>
                        <a:pt x="1116228" y="2872328"/>
                      </a:lnTo>
                      <a:lnTo>
                        <a:pt x="950747" y="3055478"/>
                      </a:lnTo>
                      <a:lnTo>
                        <a:pt x="638354" y="2875117"/>
                      </a:lnTo>
                      <a:lnTo>
                        <a:pt x="716567" y="2632987"/>
                      </a:lnTo>
                      <a:lnTo>
                        <a:pt x="564155" y="2476891"/>
                      </a:lnTo>
                      <a:lnTo>
                        <a:pt x="552049" y="2459421"/>
                      </a:lnTo>
                      <a:lnTo>
                        <a:pt x="303082" y="2539844"/>
                      </a:lnTo>
                      <a:lnTo>
                        <a:pt x="122720" y="2227452"/>
                      </a:lnTo>
                      <a:lnTo>
                        <a:pt x="326913" y="2042960"/>
                      </a:lnTo>
                      <a:lnTo>
                        <a:pt x="306855" y="1979828"/>
                      </a:lnTo>
                      <a:lnTo>
                        <a:pt x="276470" y="1828721"/>
                      </a:lnTo>
                      <a:lnTo>
                        <a:pt x="0" y="1769460"/>
                      </a:lnTo>
                      <a:lnTo>
                        <a:pt x="0" y="1408739"/>
                      </a:lnTo>
                      <a:lnTo>
                        <a:pt x="293010" y="1345931"/>
                      </a:lnTo>
                      <a:lnTo>
                        <a:pt x="306855" y="1284173"/>
                      </a:lnTo>
                      <a:lnTo>
                        <a:pt x="351046" y="1157043"/>
                      </a:lnTo>
                      <a:lnTo>
                        <a:pt x="122720" y="950748"/>
                      </a:lnTo>
                      <a:lnTo>
                        <a:pt x="303082" y="638354"/>
                      </a:lnTo>
                      <a:lnTo>
                        <a:pt x="611017" y="737822"/>
                      </a:lnTo>
                      <a:lnTo>
                        <a:pt x="678469" y="665039"/>
                      </a:lnTo>
                      <a:lnTo>
                        <a:pt x="739168" y="615179"/>
                      </a:lnTo>
                      <a:lnTo>
                        <a:pt x="638354" y="303080"/>
                      </a:lnTo>
                      <a:lnTo>
                        <a:pt x="950747" y="122720"/>
                      </a:lnTo>
                      <a:lnTo>
                        <a:pt x="1175530" y="371507"/>
                      </a:lnTo>
                      <a:lnTo>
                        <a:pt x="1321409" y="330732"/>
                      </a:lnTo>
                      <a:lnTo>
                        <a:pt x="1338401" y="328139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/>
                    </a:gs>
                    <a:gs pos="100000">
                      <a:srgbClr val="E2E2E2"/>
                    </a:gs>
                  </a:gsLst>
                  <a:lin ang="2700000" scaled="1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 defTabSz="96012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0" kern="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5666551" y="1791154"/>
                  <a:ext cx="1217673" cy="1217673"/>
                </a:xfrm>
                <a:prstGeom prst="ellipse">
                  <a:avLst/>
                </a:prstGeom>
                <a:noFill/>
                <a:ln w="38100" cap="flat" cmpd="sng" algn="ctr">
                  <a:gradFill flip="none" rotWithShape="1">
                    <a:gsLst>
                      <a:gs pos="0">
                        <a:sysClr val="window" lastClr="FFFFFF">
                          <a:lumMod val="85000"/>
                        </a:sysClr>
                      </a:gs>
                      <a:gs pos="100000">
                        <a:sysClr val="window" lastClr="FFFFFF"/>
                      </a:gs>
                    </a:gsLst>
                    <a:lin ang="2700000" scaled="1"/>
                    <a:tileRect/>
                  </a:gra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6012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0" kern="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5720139" y="1844742"/>
                  <a:ext cx="1110496" cy="1110496"/>
                </a:xfrm>
                <a:prstGeom prst="ellipse">
                  <a:avLst/>
                </a:prstGeom>
                <a:gradFill>
                  <a:gsLst>
                    <a:gs pos="100000">
                      <a:sysClr val="window" lastClr="FFFFFF"/>
                    </a:gs>
                    <a:gs pos="0">
                      <a:srgbClr val="E2E2E2"/>
                    </a:gs>
                  </a:gsLst>
                  <a:lin ang="2700000" scaled="1"/>
                </a:gradFill>
                <a:ln w="1905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6012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0" kern="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5" name="椭圆 24"/>
              <p:cNvSpPr/>
              <p:nvPr/>
            </p:nvSpPr>
            <p:spPr>
              <a:xfrm>
                <a:off x="5708627" y="1833230"/>
                <a:ext cx="1133520" cy="1133520"/>
              </a:xfrm>
              <a:prstGeom prst="ellipse">
                <a:avLst/>
              </a:prstGeom>
              <a:solidFill>
                <a:srgbClr val="F95647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6012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90" kern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3" name="Freeform 53"/>
            <p:cNvSpPr>
              <a:spLocks noEditPoints="1"/>
            </p:cNvSpPr>
            <p:nvPr/>
          </p:nvSpPr>
          <p:spPr bwMode="auto">
            <a:xfrm>
              <a:off x="3630716" y="1985188"/>
              <a:ext cx="377620" cy="377620"/>
            </a:xfrm>
            <a:custGeom>
              <a:avLst/>
              <a:gdLst>
                <a:gd name="T0" fmla="*/ 166 w 449"/>
                <a:gd name="T1" fmla="*/ 362 h 449"/>
                <a:gd name="T2" fmla="*/ 211 w 449"/>
                <a:gd name="T3" fmla="*/ 317 h 449"/>
                <a:gd name="T4" fmla="*/ 237 w 449"/>
                <a:gd name="T5" fmla="*/ 407 h 449"/>
                <a:gd name="T6" fmla="*/ 302 w 449"/>
                <a:gd name="T7" fmla="*/ 313 h 449"/>
                <a:gd name="T8" fmla="*/ 294 w 449"/>
                <a:gd name="T9" fmla="*/ 393 h 449"/>
                <a:gd name="T10" fmla="*/ 395 w 449"/>
                <a:gd name="T11" fmla="*/ 289 h 449"/>
                <a:gd name="T12" fmla="*/ 294 w 449"/>
                <a:gd name="T13" fmla="*/ 393 h 449"/>
                <a:gd name="T14" fmla="*/ 95 w 449"/>
                <a:gd name="T15" fmla="*/ 353 h 449"/>
                <a:gd name="T16" fmla="*/ 121 w 449"/>
                <a:gd name="T17" fmla="*/ 309 h 449"/>
                <a:gd name="T18" fmla="*/ 237 w 449"/>
                <a:gd name="T19" fmla="*/ 293 h 449"/>
                <a:gd name="T20" fmla="*/ 311 w 449"/>
                <a:gd name="T21" fmla="*/ 191 h 449"/>
                <a:gd name="T22" fmla="*/ 307 w 449"/>
                <a:gd name="T23" fmla="*/ 287 h 449"/>
                <a:gd name="T24" fmla="*/ 211 w 449"/>
                <a:gd name="T25" fmla="*/ 293 h 449"/>
                <a:gd name="T26" fmla="*/ 137 w 449"/>
                <a:gd name="T27" fmla="*/ 226 h 449"/>
                <a:gd name="T28" fmla="*/ 211 w 449"/>
                <a:gd name="T29" fmla="*/ 196 h 449"/>
                <a:gd name="T30" fmla="*/ 333 w 449"/>
                <a:gd name="T31" fmla="*/ 282 h 449"/>
                <a:gd name="T32" fmla="*/ 335 w 449"/>
                <a:gd name="T33" fmla="*/ 188 h 449"/>
                <a:gd name="T34" fmla="*/ 407 w 449"/>
                <a:gd name="T35" fmla="*/ 224 h 449"/>
                <a:gd name="T36" fmla="*/ 116 w 449"/>
                <a:gd name="T37" fmla="*/ 281 h 449"/>
                <a:gd name="T38" fmla="*/ 41 w 449"/>
                <a:gd name="T39" fmla="*/ 224 h 449"/>
                <a:gd name="T40" fmla="*/ 114 w 449"/>
                <a:gd name="T41" fmla="*/ 188 h 449"/>
                <a:gd name="T42" fmla="*/ 116 w 449"/>
                <a:gd name="T43" fmla="*/ 281 h 449"/>
                <a:gd name="T44" fmla="*/ 59 w 449"/>
                <a:gd name="T45" fmla="*/ 146 h 449"/>
                <a:gd name="T46" fmla="*/ 158 w 449"/>
                <a:gd name="T47" fmla="*/ 55 h 449"/>
                <a:gd name="T48" fmla="*/ 331 w 449"/>
                <a:gd name="T49" fmla="*/ 164 h 449"/>
                <a:gd name="T50" fmla="*/ 390 w 449"/>
                <a:gd name="T51" fmla="*/ 147 h 449"/>
                <a:gd name="T52" fmla="*/ 211 w 449"/>
                <a:gd name="T53" fmla="*/ 171 h 449"/>
                <a:gd name="T54" fmla="*/ 210 w 449"/>
                <a:gd name="T55" fmla="*/ 43 h 449"/>
                <a:gd name="T56" fmla="*/ 211 w 449"/>
                <a:gd name="T57" fmla="*/ 171 h 449"/>
                <a:gd name="T58" fmla="*/ 237 w 449"/>
                <a:gd name="T59" fmla="*/ 43 h 449"/>
                <a:gd name="T60" fmla="*/ 308 w 449"/>
                <a:gd name="T61" fmla="*/ 167 h 449"/>
                <a:gd name="T62" fmla="*/ 225 w 449"/>
                <a:gd name="T63" fmla="*/ 0 h 449"/>
                <a:gd name="T64" fmla="*/ 225 w 449"/>
                <a:gd name="T65" fmla="*/ 449 h 449"/>
                <a:gd name="T66" fmla="*/ 225 w 449"/>
                <a:gd name="T67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49" h="449">
                  <a:moveTo>
                    <a:pt x="211" y="407"/>
                  </a:moveTo>
                  <a:cubicBezTo>
                    <a:pt x="192" y="407"/>
                    <a:pt x="176" y="387"/>
                    <a:pt x="166" y="362"/>
                  </a:cubicBezTo>
                  <a:cubicBezTo>
                    <a:pt x="158" y="347"/>
                    <a:pt x="151" y="331"/>
                    <a:pt x="147" y="313"/>
                  </a:cubicBezTo>
                  <a:cubicBezTo>
                    <a:pt x="168" y="315"/>
                    <a:pt x="189" y="317"/>
                    <a:pt x="211" y="317"/>
                  </a:cubicBezTo>
                  <a:cubicBezTo>
                    <a:pt x="211" y="407"/>
                    <a:pt x="211" y="407"/>
                    <a:pt x="211" y="407"/>
                  </a:cubicBezTo>
                  <a:moveTo>
                    <a:pt x="237" y="407"/>
                  </a:moveTo>
                  <a:cubicBezTo>
                    <a:pt x="237" y="317"/>
                    <a:pt x="237" y="317"/>
                    <a:pt x="237" y="317"/>
                  </a:cubicBezTo>
                  <a:cubicBezTo>
                    <a:pt x="259" y="317"/>
                    <a:pt x="280" y="315"/>
                    <a:pt x="302" y="313"/>
                  </a:cubicBezTo>
                  <a:cubicBezTo>
                    <a:pt x="293" y="344"/>
                    <a:pt x="273" y="407"/>
                    <a:pt x="237" y="407"/>
                  </a:cubicBezTo>
                  <a:moveTo>
                    <a:pt x="294" y="393"/>
                  </a:moveTo>
                  <a:cubicBezTo>
                    <a:pt x="311" y="370"/>
                    <a:pt x="320" y="343"/>
                    <a:pt x="328" y="310"/>
                  </a:cubicBezTo>
                  <a:cubicBezTo>
                    <a:pt x="354" y="304"/>
                    <a:pt x="377" y="297"/>
                    <a:pt x="395" y="289"/>
                  </a:cubicBezTo>
                  <a:cubicBezTo>
                    <a:pt x="386" y="313"/>
                    <a:pt x="373" y="335"/>
                    <a:pt x="354" y="353"/>
                  </a:cubicBezTo>
                  <a:cubicBezTo>
                    <a:pt x="337" y="371"/>
                    <a:pt x="315" y="384"/>
                    <a:pt x="294" y="393"/>
                  </a:cubicBezTo>
                  <a:moveTo>
                    <a:pt x="154" y="393"/>
                  </a:moveTo>
                  <a:cubicBezTo>
                    <a:pt x="133" y="384"/>
                    <a:pt x="112" y="371"/>
                    <a:pt x="95" y="353"/>
                  </a:cubicBezTo>
                  <a:cubicBezTo>
                    <a:pt x="75" y="335"/>
                    <a:pt x="62" y="312"/>
                    <a:pt x="52" y="286"/>
                  </a:cubicBezTo>
                  <a:cubicBezTo>
                    <a:pt x="68" y="295"/>
                    <a:pt x="93" y="303"/>
                    <a:pt x="121" y="309"/>
                  </a:cubicBezTo>
                  <a:cubicBezTo>
                    <a:pt x="128" y="342"/>
                    <a:pt x="138" y="371"/>
                    <a:pt x="154" y="393"/>
                  </a:cubicBezTo>
                  <a:moveTo>
                    <a:pt x="237" y="293"/>
                  </a:moveTo>
                  <a:cubicBezTo>
                    <a:pt x="237" y="196"/>
                    <a:pt x="237" y="196"/>
                    <a:pt x="237" y="196"/>
                  </a:cubicBezTo>
                  <a:cubicBezTo>
                    <a:pt x="263" y="195"/>
                    <a:pt x="287" y="193"/>
                    <a:pt x="311" y="191"/>
                  </a:cubicBezTo>
                  <a:cubicBezTo>
                    <a:pt x="311" y="203"/>
                    <a:pt x="311" y="214"/>
                    <a:pt x="311" y="226"/>
                  </a:cubicBezTo>
                  <a:cubicBezTo>
                    <a:pt x="311" y="247"/>
                    <a:pt x="311" y="268"/>
                    <a:pt x="307" y="287"/>
                  </a:cubicBezTo>
                  <a:cubicBezTo>
                    <a:pt x="284" y="290"/>
                    <a:pt x="261" y="292"/>
                    <a:pt x="237" y="293"/>
                  </a:cubicBezTo>
                  <a:moveTo>
                    <a:pt x="211" y="293"/>
                  </a:moveTo>
                  <a:cubicBezTo>
                    <a:pt x="187" y="292"/>
                    <a:pt x="165" y="290"/>
                    <a:pt x="141" y="286"/>
                  </a:cubicBezTo>
                  <a:cubicBezTo>
                    <a:pt x="138" y="268"/>
                    <a:pt x="137" y="246"/>
                    <a:pt x="137" y="226"/>
                  </a:cubicBezTo>
                  <a:cubicBezTo>
                    <a:pt x="137" y="214"/>
                    <a:pt x="138" y="203"/>
                    <a:pt x="138" y="191"/>
                  </a:cubicBezTo>
                  <a:cubicBezTo>
                    <a:pt x="161" y="193"/>
                    <a:pt x="186" y="195"/>
                    <a:pt x="211" y="196"/>
                  </a:cubicBezTo>
                  <a:cubicBezTo>
                    <a:pt x="211" y="293"/>
                    <a:pt x="211" y="293"/>
                    <a:pt x="211" y="293"/>
                  </a:cubicBezTo>
                  <a:moveTo>
                    <a:pt x="333" y="282"/>
                  </a:moveTo>
                  <a:cubicBezTo>
                    <a:pt x="335" y="265"/>
                    <a:pt x="336" y="245"/>
                    <a:pt x="336" y="226"/>
                  </a:cubicBezTo>
                  <a:cubicBezTo>
                    <a:pt x="336" y="212"/>
                    <a:pt x="336" y="201"/>
                    <a:pt x="335" y="188"/>
                  </a:cubicBezTo>
                  <a:cubicBezTo>
                    <a:pt x="363" y="185"/>
                    <a:pt x="386" y="177"/>
                    <a:pt x="399" y="171"/>
                  </a:cubicBezTo>
                  <a:cubicBezTo>
                    <a:pt x="405" y="188"/>
                    <a:pt x="407" y="207"/>
                    <a:pt x="407" y="224"/>
                  </a:cubicBezTo>
                  <a:cubicBezTo>
                    <a:pt x="407" y="254"/>
                    <a:pt x="405" y="270"/>
                    <a:pt x="333" y="282"/>
                  </a:cubicBezTo>
                  <a:moveTo>
                    <a:pt x="116" y="281"/>
                  </a:moveTo>
                  <a:cubicBezTo>
                    <a:pt x="75" y="274"/>
                    <a:pt x="52" y="260"/>
                    <a:pt x="43" y="250"/>
                  </a:cubicBezTo>
                  <a:cubicBezTo>
                    <a:pt x="41" y="242"/>
                    <a:pt x="41" y="233"/>
                    <a:pt x="41" y="224"/>
                  </a:cubicBezTo>
                  <a:cubicBezTo>
                    <a:pt x="41" y="206"/>
                    <a:pt x="44" y="187"/>
                    <a:pt x="49" y="171"/>
                  </a:cubicBezTo>
                  <a:cubicBezTo>
                    <a:pt x="64" y="177"/>
                    <a:pt x="82" y="182"/>
                    <a:pt x="114" y="188"/>
                  </a:cubicBezTo>
                  <a:cubicBezTo>
                    <a:pt x="113" y="201"/>
                    <a:pt x="112" y="212"/>
                    <a:pt x="112" y="226"/>
                  </a:cubicBezTo>
                  <a:cubicBezTo>
                    <a:pt x="112" y="245"/>
                    <a:pt x="113" y="264"/>
                    <a:pt x="116" y="281"/>
                  </a:cubicBezTo>
                  <a:moveTo>
                    <a:pt x="117" y="164"/>
                  </a:moveTo>
                  <a:cubicBezTo>
                    <a:pt x="76" y="153"/>
                    <a:pt x="65" y="152"/>
                    <a:pt x="59" y="146"/>
                  </a:cubicBezTo>
                  <a:cubicBezTo>
                    <a:pt x="68" y="128"/>
                    <a:pt x="79" y="110"/>
                    <a:pt x="95" y="96"/>
                  </a:cubicBezTo>
                  <a:cubicBezTo>
                    <a:pt x="114" y="76"/>
                    <a:pt x="135" y="66"/>
                    <a:pt x="158" y="55"/>
                  </a:cubicBezTo>
                  <a:cubicBezTo>
                    <a:pt x="138" y="83"/>
                    <a:pt x="124" y="119"/>
                    <a:pt x="117" y="164"/>
                  </a:cubicBezTo>
                  <a:moveTo>
                    <a:pt x="331" y="164"/>
                  </a:moveTo>
                  <a:cubicBezTo>
                    <a:pt x="324" y="119"/>
                    <a:pt x="311" y="81"/>
                    <a:pt x="291" y="54"/>
                  </a:cubicBezTo>
                  <a:cubicBezTo>
                    <a:pt x="333" y="69"/>
                    <a:pt x="370" y="104"/>
                    <a:pt x="390" y="147"/>
                  </a:cubicBezTo>
                  <a:cubicBezTo>
                    <a:pt x="384" y="151"/>
                    <a:pt x="369" y="157"/>
                    <a:pt x="331" y="164"/>
                  </a:cubicBezTo>
                  <a:moveTo>
                    <a:pt x="211" y="171"/>
                  </a:moveTo>
                  <a:cubicBezTo>
                    <a:pt x="187" y="171"/>
                    <a:pt x="164" y="169"/>
                    <a:pt x="141" y="167"/>
                  </a:cubicBezTo>
                  <a:cubicBezTo>
                    <a:pt x="152" y="104"/>
                    <a:pt x="178" y="55"/>
                    <a:pt x="210" y="43"/>
                  </a:cubicBezTo>
                  <a:cubicBezTo>
                    <a:pt x="210" y="43"/>
                    <a:pt x="211" y="43"/>
                    <a:pt x="211" y="43"/>
                  </a:cubicBezTo>
                  <a:cubicBezTo>
                    <a:pt x="211" y="171"/>
                    <a:pt x="211" y="171"/>
                    <a:pt x="211" y="171"/>
                  </a:cubicBezTo>
                  <a:moveTo>
                    <a:pt x="237" y="171"/>
                  </a:moveTo>
                  <a:cubicBezTo>
                    <a:pt x="237" y="43"/>
                    <a:pt x="237" y="43"/>
                    <a:pt x="237" y="43"/>
                  </a:cubicBezTo>
                  <a:cubicBezTo>
                    <a:pt x="242" y="43"/>
                    <a:pt x="249" y="48"/>
                    <a:pt x="255" y="52"/>
                  </a:cubicBezTo>
                  <a:cubicBezTo>
                    <a:pt x="279" y="74"/>
                    <a:pt x="299" y="117"/>
                    <a:pt x="308" y="167"/>
                  </a:cubicBezTo>
                  <a:cubicBezTo>
                    <a:pt x="284" y="169"/>
                    <a:pt x="261" y="171"/>
                    <a:pt x="237" y="171"/>
                  </a:cubicBezTo>
                  <a:moveTo>
                    <a:pt x="225" y="0"/>
                  </a:moveTo>
                  <a:cubicBezTo>
                    <a:pt x="100" y="0"/>
                    <a:pt x="0" y="100"/>
                    <a:pt x="0" y="224"/>
                  </a:cubicBezTo>
                  <a:cubicBezTo>
                    <a:pt x="0" y="349"/>
                    <a:pt x="100" y="449"/>
                    <a:pt x="225" y="449"/>
                  </a:cubicBezTo>
                  <a:cubicBezTo>
                    <a:pt x="350" y="449"/>
                    <a:pt x="449" y="349"/>
                    <a:pt x="449" y="224"/>
                  </a:cubicBezTo>
                  <a:cubicBezTo>
                    <a:pt x="449" y="100"/>
                    <a:pt x="350" y="0"/>
                    <a:pt x="225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72009" tIns="36005" rIns="72009" bIns="36005" numCol="1" anchor="t" anchorCtr="0" compatLnSpc="1">
              <a:prstTxWarp prst="textNoShape">
                <a:avLst/>
              </a:prstTxWarp>
            </a:bodyPr>
            <a:lstStyle/>
            <a:p>
              <a:pPr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0" kern="0">
                <a:solidFill>
                  <a:srgbClr val="FFB85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198496" y="1633363"/>
            <a:ext cx="1310669" cy="1310669"/>
            <a:chOff x="4705110" y="1555584"/>
            <a:chExt cx="1248256" cy="1248256"/>
          </a:xfrm>
        </p:grpSpPr>
        <p:grpSp>
          <p:nvGrpSpPr>
            <p:cNvPr id="30" name="组合 29"/>
            <p:cNvGrpSpPr/>
            <p:nvPr/>
          </p:nvGrpSpPr>
          <p:grpSpPr>
            <a:xfrm>
              <a:off x="4705110" y="1555584"/>
              <a:ext cx="1248256" cy="1248256"/>
              <a:chOff x="5360000" y="1484603"/>
              <a:chExt cx="1830775" cy="1830775"/>
            </a:xfrm>
          </p:grpSpPr>
          <p:grpSp>
            <p:nvGrpSpPr>
              <p:cNvPr id="35" name="组合 34"/>
              <p:cNvGrpSpPr/>
              <p:nvPr/>
            </p:nvGrpSpPr>
            <p:grpSpPr>
              <a:xfrm>
                <a:off x="5360000" y="1484603"/>
                <a:ext cx="1830775" cy="1830775"/>
                <a:chOff x="5443217" y="1567820"/>
                <a:chExt cx="1664341" cy="1664341"/>
              </a:xfrm>
              <a:effectLst>
                <a:outerShdw blurRad="228600" dist="114300" dir="2700000" algn="tl" rotWithShape="0">
                  <a:prstClr val="black">
                    <a:alpha val="30000"/>
                  </a:prstClr>
                </a:outerShdw>
              </a:effectLst>
            </p:grpSpPr>
            <p:sp>
              <p:nvSpPr>
                <p:cNvPr id="37" name="任意多边形 36"/>
                <p:cNvSpPr/>
                <p:nvPr/>
              </p:nvSpPr>
              <p:spPr>
                <a:xfrm>
                  <a:off x="5443217" y="1567820"/>
                  <a:ext cx="1664341" cy="1664341"/>
                </a:xfrm>
                <a:custGeom>
                  <a:avLst/>
                  <a:gdLst>
                    <a:gd name="connsiteX0" fmla="*/ 1589098 w 3178196"/>
                    <a:gd name="connsiteY0" fmla="*/ 425696 h 3178196"/>
                    <a:gd name="connsiteX1" fmla="*/ 425696 w 3178196"/>
                    <a:gd name="connsiteY1" fmla="*/ 1589098 h 3178196"/>
                    <a:gd name="connsiteX2" fmla="*/ 1589098 w 3178196"/>
                    <a:gd name="connsiteY2" fmla="*/ 2752500 h 3178196"/>
                    <a:gd name="connsiteX3" fmla="*/ 2752500 w 3178196"/>
                    <a:gd name="connsiteY3" fmla="*/ 1589098 h 3178196"/>
                    <a:gd name="connsiteX4" fmla="*/ 1589098 w 3178196"/>
                    <a:gd name="connsiteY4" fmla="*/ 425696 h 3178196"/>
                    <a:gd name="connsiteX5" fmla="*/ 1408737 w 3178196"/>
                    <a:gd name="connsiteY5" fmla="*/ 0 h 3178196"/>
                    <a:gd name="connsiteX6" fmla="*/ 1769461 w 3178196"/>
                    <a:gd name="connsiteY6" fmla="*/ 0 h 3178196"/>
                    <a:gd name="connsiteX7" fmla="*/ 1839795 w 3178196"/>
                    <a:gd name="connsiteY7" fmla="*/ 328139 h 3178196"/>
                    <a:gd name="connsiteX8" fmla="*/ 1856789 w 3178196"/>
                    <a:gd name="connsiteY8" fmla="*/ 330732 h 3178196"/>
                    <a:gd name="connsiteX9" fmla="*/ 2000849 w 3178196"/>
                    <a:gd name="connsiteY9" fmla="*/ 373520 h 3178196"/>
                    <a:gd name="connsiteX10" fmla="*/ 2227451 w 3178196"/>
                    <a:gd name="connsiteY10" fmla="*/ 122720 h 3178196"/>
                    <a:gd name="connsiteX11" fmla="*/ 2539846 w 3178196"/>
                    <a:gd name="connsiteY11" fmla="*/ 303080 h 3178196"/>
                    <a:gd name="connsiteX12" fmla="*/ 2439451 w 3178196"/>
                    <a:gd name="connsiteY12" fmla="*/ 613872 h 3178196"/>
                    <a:gd name="connsiteX13" fmla="*/ 2458340 w 3178196"/>
                    <a:gd name="connsiteY13" fmla="*/ 627645 h 3178196"/>
                    <a:gd name="connsiteX14" fmla="*/ 2558787 w 3178196"/>
                    <a:gd name="connsiteY14" fmla="*/ 724273 h 3178196"/>
                    <a:gd name="connsiteX15" fmla="*/ 2569563 w 3178196"/>
                    <a:gd name="connsiteY15" fmla="*/ 737054 h 3178196"/>
                    <a:gd name="connsiteX16" fmla="*/ 2875118 w 3178196"/>
                    <a:gd name="connsiteY16" fmla="*/ 638354 h 3178196"/>
                    <a:gd name="connsiteX17" fmla="*/ 3055480 w 3178196"/>
                    <a:gd name="connsiteY17" fmla="*/ 950748 h 3178196"/>
                    <a:gd name="connsiteX18" fmla="*/ 2827830 w 3178196"/>
                    <a:gd name="connsiteY18" fmla="*/ 1156432 h 3178196"/>
                    <a:gd name="connsiteX19" fmla="*/ 2846251 w 3178196"/>
                    <a:gd name="connsiteY19" fmla="*/ 1202137 h 3178196"/>
                    <a:gd name="connsiteX20" fmla="*/ 2882440 w 3178196"/>
                    <a:gd name="connsiteY20" fmla="*/ 1345342 h 3178196"/>
                    <a:gd name="connsiteX21" fmla="*/ 3178196 w 3178196"/>
                    <a:gd name="connsiteY21" fmla="*/ 1408739 h 3178196"/>
                    <a:gd name="connsiteX22" fmla="*/ 3178196 w 3178196"/>
                    <a:gd name="connsiteY22" fmla="*/ 1769460 h 3178196"/>
                    <a:gd name="connsiteX23" fmla="*/ 2901180 w 3178196"/>
                    <a:gd name="connsiteY23" fmla="*/ 1828838 h 3178196"/>
                    <a:gd name="connsiteX24" fmla="*/ 2890366 w 3178196"/>
                    <a:gd name="connsiteY24" fmla="*/ 1899689 h 3178196"/>
                    <a:gd name="connsiteX25" fmla="*/ 2862393 w 3178196"/>
                    <a:gd name="connsiteY25" fmla="*/ 2011345 h 3178196"/>
                    <a:gd name="connsiteX26" fmla="*/ 2851433 w 3178196"/>
                    <a:gd name="connsiteY26" fmla="*/ 2043093 h 3178196"/>
                    <a:gd name="connsiteX27" fmla="*/ 3055480 w 3178196"/>
                    <a:gd name="connsiteY27" fmla="*/ 2227452 h 3178196"/>
                    <a:gd name="connsiteX28" fmla="*/ 2875118 w 3178196"/>
                    <a:gd name="connsiteY28" fmla="*/ 2539844 h 3178196"/>
                    <a:gd name="connsiteX29" fmla="*/ 2624366 w 3178196"/>
                    <a:gd name="connsiteY29" fmla="*/ 2458846 h 3178196"/>
                    <a:gd name="connsiteX30" fmla="*/ 2593452 w 3178196"/>
                    <a:gd name="connsiteY30" fmla="*/ 2501242 h 3178196"/>
                    <a:gd name="connsiteX31" fmla="*/ 2496828 w 3178196"/>
                    <a:gd name="connsiteY31" fmla="*/ 2601689 h 3178196"/>
                    <a:gd name="connsiteX32" fmla="*/ 2461217 w 3178196"/>
                    <a:gd name="connsiteY32" fmla="*/ 2631705 h 3178196"/>
                    <a:gd name="connsiteX33" fmla="*/ 2539846 w 3178196"/>
                    <a:gd name="connsiteY33" fmla="*/ 2875117 h 3178196"/>
                    <a:gd name="connsiteX34" fmla="*/ 2227451 w 3178196"/>
                    <a:gd name="connsiteY34" fmla="*/ 3055478 h 3178196"/>
                    <a:gd name="connsiteX35" fmla="*/ 2061632 w 3178196"/>
                    <a:gd name="connsiteY35" fmla="*/ 2871954 h 3178196"/>
                    <a:gd name="connsiteX36" fmla="*/ 2018961 w 3178196"/>
                    <a:gd name="connsiteY36" fmla="*/ 2889155 h 3178196"/>
                    <a:gd name="connsiteX37" fmla="*/ 1820676 w 3178196"/>
                    <a:gd name="connsiteY37" fmla="*/ 2939260 h 3178196"/>
                    <a:gd name="connsiteX38" fmla="*/ 1769461 w 3178196"/>
                    <a:gd name="connsiteY38" fmla="*/ 3178196 h 3178196"/>
                    <a:gd name="connsiteX39" fmla="*/ 1408737 w 3178196"/>
                    <a:gd name="connsiteY39" fmla="*/ 3178196 h 3178196"/>
                    <a:gd name="connsiteX40" fmla="*/ 1357415 w 3178196"/>
                    <a:gd name="connsiteY40" fmla="*/ 2938761 h 3178196"/>
                    <a:gd name="connsiteX41" fmla="*/ 1321409 w 3178196"/>
                    <a:gd name="connsiteY41" fmla="*/ 2933267 h 3178196"/>
                    <a:gd name="connsiteX42" fmla="*/ 1116228 w 3178196"/>
                    <a:gd name="connsiteY42" fmla="*/ 2872328 h 3178196"/>
                    <a:gd name="connsiteX43" fmla="*/ 950747 w 3178196"/>
                    <a:gd name="connsiteY43" fmla="*/ 3055478 h 3178196"/>
                    <a:gd name="connsiteX44" fmla="*/ 638354 w 3178196"/>
                    <a:gd name="connsiteY44" fmla="*/ 2875117 h 3178196"/>
                    <a:gd name="connsiteX45" fmla="*/ 716567 w 3178196"/>
                    <a:gd name="connsiteY45" fmla="*/ 2632987 h 3178196"/>
                    <a:gd name="connsiteX46" fmla="*/ 564155 w 3178196"/>
                    <a:gd name="connsiteY46" fmla="*/ 2476891 h 3178196"/>
                    <a:gd name="connsiteX47" fmla="*/ 552049 w 3178196"/>
                    <a:gd name="connsiteY47" fmla="*/ 2459421 h 3178196"/>
                    <a:gd name="connsiteX48" fmla="*/ 303082 w 3178196"/>
                    <a:gd name="connsiteY48" fmla="*/ 2539844 h 3178196"/>
                    <a:gd name="connsiteX49" fmla="*/ 122720 w 3178196"/>
                    <a:gd name="connsiteY49" fmla="*/ 2227452 h 3178196"/>
                    <a:gd name="connsiteX50" fmla="*/ 326913 w 3178196"/>
                    <a:gd name="connsiteY50" fmla="*/ 2042960 h 3178196"/>
                    <a:gd name="connsiteX51" fmla="*/ 306855 w 3178196"/>
                    <a:gd name="connsiteY51" fmla="*/ 1979828 h 3178196"/>
                    <a:gd name="connsiteX52" fmla="*/ 276470 w 3178196"/>
                    <a:gd name="connsiteY52" fmla="*/ 1828721 h 3178196"/>
                    <a:gd name="connsiteX53" fmla="*/ 0 w 3178196"/>
                    <a:gd name="connsiteY53" fmla="*/ 1769460 h 3178196"/>
                    <a:gd name="connsiteX54" fmla="*/ 0 w 3178196"/>
                    <a:gd name="connsiteY54" fmla="*/ 1408739 h 3178196"/>
                    <a:gd name="connsiteX55" fmla="*/ 293010 w 3178196"/>
                    <a:gd name="connsiteY55" fmla="*/ 1345931 h 3178196"/>
                    <a:gd name="connsiteX56" fmla="*/ 306855 w 3178196"/>
                    <a:gd name="connsiteY56" fmla="*/ 1284173 h 3178196"/>
                    <a:gd name="connsiteX57" fmla="*/ 351046 w 3178196"/>
                    <a:gd name="connsiteY57" fmla="*/ 1157043 h 3178196"/>
                    <a:gd name="connsiteX58" fmla="*/ 122720 w 3178196"/>
                    <a:gd name="connsiteY58" fmla="*/ 950748 h 3178196"/>
                    <a:gd name="connsiteX59" fmla="*/ 303082 w 3178196"/>
                    <a:gd name="connsiteY59" fmla="*/ 638354 h 3178196"/>
                    <a:gd name="connsiteX60" fmla="*/ 611017 w 3178196"/>
                    <a:gd name="connsiteY60" fmla="*/ 737822 h 3178196"/>
                    <a:gd name="connsiteX61" fmla="*/ 678469 w 3178196"/>
                    <a:gd name="connsiteY61" fmla="*/ 665039 h 3178196"/>
                    <a:gd name="connsiteX62" fmla="*/ 739168 w 3178196"/>
                    <a:gd name="connsiteY62" fmla="*/ 615179 h 3178196"/>
                    <a:gd name="connsiteX63" fmla="*/ 638354 w 3178196"/>
                    <a:gd name="connsiteY63" fmla="*/ 303080 h 3178196"/>
                    <a:gd name="connsiteX64" fmla="*/ 950747 w 3178196"/>
                    <a:gd name="connsiteY64" fmla="*/ 122720 h 3178196"/>
                    <a:gd name="connsiteX65" fmla="*/ 1175530 w 3178196"/>
                    <a:gd name="connsiteY65" fmla="*/ 371507 h 3178196"/>
                    <a:gd name="connsiteX66" fmla="*/ 1321409 w 3178196"/>
                    <a:gd name="connsiteY66" fmla="*/ 330732 h 3178196"/>
                    <a:gd name="connsiteX67" fmla="*/ 1338401 w 3178196"/>
                    <a:gd name="connsiteY67" fmla="*/ 328139 h 3178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178196" h="3178196">
                      <a:moveTo>
                        <a:pt x="1589098" y="425696"/>
                      </a:moveTo>
                      <a:cubicBezTo>
                        <a:pt x="946569" y="425696"/>
                        <a:pt x="425696" y="946569"/>
                        <a:pt x="425696" y="1589098"/>
                      </a:cubicBezTo>
                      <a:cubicBezTo>
                        <a:pt x="425696" y="2231627"/>
                        <a:pt x="946569" y="2752500"/>
                        <a:pt x="1589098" y="2752500"/>
                      </a:cubicBezTo>
                      <a:cubicBezTo>
                        <a:pt x="2231627" y="2752500"/>
                        <a:pt x="2752500" y="2231627"/>
                        <a:pt x="2752500" y="1589098"/>
                      </a:cubicBezTo>
                      <a:cubicBezTo>
                        <a:pt x="2752500" y="946569"/>
                        <a:pt x="2231627" y="425696"/>
                        <a:pt x="1589098" y="425696"/>
                      </a:cubicBezTo>
                      <a:close/>
                      <a:moveTo>
                        <a:pt x="1408737" y="0"/>
                      </a:moveTo>
                      <a:lnTo>
                        <a:pt x="1769461" y="0"/>
                      </a:lnTo>
                      <a:lnTo>
                        <a:pt x="1839795" y="328139"/>
                      </a:lnTo>
                      <a:lnTo>
                        <a:pt x="1856789" y="330732"/>
                      </a:lnTo>
                      <a:lnTo>
                        <a:pt x="2000849" y="373520"/>
                      </a:lnTo>
                      <a:lnTo>
                        <a:pt x="2227451" y="122720"/>
                      </a:lnTo>
                      <a:lnTo>
                        <a:pt x="2539846" y="303080"/>
                      </a:lnTo>
                      <a:lnTo>
                        <a:pt x="2439451" y="613872"/>
                      </a:lnTo>
                      <a:lnTo>
                        <a:pt x="2458340" y="627645"/>
                      </a:lnTo>
                      <a:cubicBezTo>
                        <a:pt x="2493487" y="658090"/>
                        <a:pt x="2527017" y="690346"/>
                        <a:pt x="2558787" y="724273"/>
                      </a:cubicBezTo>
                      <a:lnTo>
                        <a:pt x="2569563" y="737054"/>
                      </a:lnTo>
                      <a:lnTo>
                        <a:pt x="2875118" y="638354"/>
                      </a:lnTo>
                      <a:lnTo>
                        <a:pt x="3055480" y="950748"/>
                      </a:lnTo>
                      <a:lnTo>
                        <a:pt x="2827830" y="1156432"/>
                      </a:lnTo>
                      <a:lnTo>
                        <a:pt x="2846251" y="1202137"/>
                      </a:lnTo>
                      <a:lnTo>
                        <a:pt x="2882440" y="1345342"/>
                      </a:lnTo>
                      <a:lnTo>
                        <a:pt x="3178196" y="1408739"/>
                      </a:lnTo>
                      <a:lnTo>
                        <a:pt x="3178196" y="1769460"/>
                      </a:lnTo>
                      <a:lnTo>
                        <a:pt x="2901180" y="1828838"/>
                      </a:lnTo>
                      <a:lnTo>
                        <a:pt x="2890366" y="1899689"/>
                      </a:lnTo>
                      <a:cubicBezTo>
                        <a:pt x="2882626" y="1937518"/>
                        <a:pt x="2873276" y="1974762"/>
                        <a:pt x="2862393" y="2011345"/>
                      </a:cubicBezTo>
                      <a:lnTo>
                        <a:pt x="2851433" y="2043093"/>
                      </a:lnTo>
                      <a:lnTo>
                        <a:pt x="3055480" y="2227452"/>
                      </a:lnTo>
                      <a:lnTo>
                        <a:pt x="2875118" y="2539844"/>
                      </a:lnTo>
                      <a:lnTo>
                        <a:pt x="2624366" y="2458846"/>
                      </a:lnTo>
                      <a:lnTo>
                        <a:pt x="2593452" y="2501242"/>
                      </a:lnTo>
                      <a:cubicBezTo>
                        <a:pt x="2563009" y="2536388"/>
                        <a:pt x="2530753" y="2569918"/>
                        <a:pt x="2496828" y="2601689"/>
                      </a:cubicBezTo>
                      <a:lnTo>
                        <a:pt x="2461217" y="2631705"/>
                      </a:lnTo>
                      <a:lnTo>
                        <a:pt x="2539846" y="2875117"/>
                      </a:lnTo>
                      <a:lnTo>
                        <a:pt x="2227451" y="3055478"/>
                      </a:lnTo>
                      <a:lnTo>
                        <a:pt x="2061632" y="2871954"/>
                      </a:lnTo>
                      <a:lnTo>
                        <a:pt x="2018961" y="2889155"/>
                      </a:lnTo>
                      <a:lnTo>
                        <a:pt x="1820676" y="2939260"/>
                      </a:lnTo>
                      <a:lnTo>
                        <a:pt x="1769461" y="3178196"/>
                      </a:lnTo>
                      <a:lnTo>
                        <a:pt x="1408737" y="3178196"/>
                      </a:lnTo>
                      <a:lnTo>
                        <a:pt x="1357415" y="2938761"/>
                      </a:lnTo>
                      <a:lnTo>
                        <a:pt x="1321409" y="2933267"/>
                      </a:lnTo>
                      <a:lnTo>
                        <a:pt x="1116228" y="2872328"/>
                      </a:lnTo>
                      <a:lnTo>
                        <a:pt x="950747" y="3055478"/>
                      </a:lnTo>
                      <a:lnTo>
                        <a:pt x="638354" y="2875117"/>
                      </a:lnTo>
                      <a:lnTo>
                        <a:pt x="716567" y="2632987"/>
                      </a:lnTo>
                      <a:lnTo>
                        <a:pt x="564155" y="2476891"/>
                      </a:lnTo>
                      <a:lnTo>
                        <a:pt x="552049" y="2459421"/>
                      </a:lnTo>
                      <a:lnTo>
                        <a:pt x="303082" y="2539844"/>
                      </a:lnTo>
                      <a:lnTo>
                        <a:pt x="122720" y="2227452"/>
                      </a:lnTo>
                      <a:lnTo>
                        <a:pt x="326913" y="2042960"/>
                      </a:lnTo>
                      <a:lnTo>
                        <a:pt x="306855" y="1979828"/>
                      </a:lnTo>
                      <a:lnTo>
                        <a:pt x="276470" y="1828721"/>
                      </a:lnTo>
                      <a:lnTo>
                        <a:pt x="0" y="1769460"/>
                      </a:lnTo>
                      <a:lnTo>
                        <a:pt x="0" y="1408739"/>
                      </a:lnTo>
                      <a:lnTo>
                        <a:pt x="293010" y="1345931"/>
                      </a:lnTo>
                      <a:lnTo>
                        <a:pt x="306855" y="1284173"/>
                      </a:lnTo>
                      <a:lnTo>
                        <a:pt x="351046" y="1157043"/>
                      </a:lnTo>
                      <a:lnTo>
                        <a:pt x="122720" y="950748"/>
                      </a:lnTo>
                      <a:lnTo>
                        <a:pt x="303082" y="638354"/>
                      </a:lnTo>
                      <a:lnTo>
                        <a:pt x="611017" y="737822"/>
                      </a:lnTo>
                      <a:lnTo>
                        <a:pt x="678469" y="665039"/>
                      </a:lnTo>
                      <a:lnTo>
                        <a:pt x="739168" y="615179"/>
                      </a:lnTo>
                      <a:lnTo>
                        <a:pt x="638354" y="303080"/>
                      </a:lnTo>
                      <a:lnTo>
                        <a:pt x="950747" y="122720"/>
                      </a:lnTo>
                      <a:lnTo>
                        <a:pt x="1175530" y="371507"/>
                      </a:lnTo>
                      <a:lnTo>
                        <a:pt x="1321409" y="330732"/>
                      </a:lnTo>
                      <a:lnTo>
                        <a:pt x="1338401" y="328139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/>
                    </a:gs>
                    <a:gs pos="100000">
                      <a:srgbClr val="E2E2E2"/>
                    </a:gs>
                  </a:gsLst>
                  <a:lin ang="2700000" scaled="1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 defTabSz="96012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0" kern="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椭圆 37"/>
                <p:cNvSpPr/>
                <p:nvPr/>
              </p:nvSpPr>
              <p:spPr>
                <a:xfrm>
                  <a:off x="5666551" y="1791154"/>
                  <a:ext cx="1217673" cy="1217673"/>
                </a:xfrm>
                <a:prstGeom prst="ellipse">
                  <a:avLst/>
                </a:prstGeom>
                <a:noFill/>
                <a:ln w="38100" cap="flat" cmpd="sng" algn="ctr">
                  <a:gradFill flip="none" rotWithShape="1">
                    <a:gsLst>
                      <a:gs pos="0">
                        <a:sysClr val="window" lastClr="FFFFFF">
                          <a:lumMod val="85000"/>
                        </a:sysClr>
                      </a:gs>
                      <a:gs pos="100000">
                        <a:sysClr val="window" lastClr="FFFFFF"/>
                      </a:gs>
                    </a:gsLst>
                    <a:lin ang="2700000" scaled="1"/>
                    <a:tileRect/>
                  </a:gra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6012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0" kern="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>
                  <a:off x="5720139" y="1844742"/>
                  <a:ext cx="1110496" cy="1110496"/>
                </a:xfrm>
                <a:prstGeom prst="ellipse">
                  <a:avLst/>
                </a:prstGeom>
                <a:gradFill>
                  <a:gsLst>
                    <a:gs pos="100000">
                      <a:sysClr val="window" lastClr="FFFFFF"/>
                    </a:gs>
                    <a:gs pos="0">
                      <a:srgbClr val="E2E2E2"/>
                    </a:gs>
                  </a:gsLst>
                  <a:lin ang="2700000" scaled="1"/>
                </a:gradFill>
                <a:ln w="1905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6012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0" kern="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6" name="椭圆 35"/>
              <p:cNvSpPr/>
              <p:nvPr/>
            </p:nvSpPr>
            <p:spPr>
              <a:xfrm>
                <a:off x="5708627" y="1833230"/>
                <a:ext cx="1133520" cy="1133520"/>
              </a:xfrm>
              <a:prstGeom prst="ellipse">
                <a:avLst/>
              </a:prstGeom>
              <a:solidFill>
                <a:srgbClr val="78AF5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6012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90" kern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Group 46"/>
            <p:cNvGrpSpPr>
              <a:grpSpLocks noChangeAspect="1"/>
            </p:cNvGrpSpPr>
            <p:nvPr/>
          </p:nvGrpSpPr>
          <p:grpSpPr bwMode="auto">
            <a:xfrm>
              <a:off x="5112522" y="2036879"/>
              <a:ext cx="442956" cy="274238"/>
              <a:chOff x="3098" y="1701"/>
              <a:chExt cx="1486" cy="920"/>
            </a:xfrm>
            <a:solidFill>
              <a:sysClr val="window" lastClr="FFFFFF"/>
            </a:solidFill>
          </p:grpSpPr>
          <p:sp>
            <p:nvSpPr>
              <p:cNvPr id="32" name="Freeform 47"/>
              <p:cNvSpPr>
                <a:spLocks/>
              </p:cNvSpPr>
              <p:nvPr/>
            </p:nvSpPr>
            <p:spPr bwMode="auto">
              <a:xfrm>
                <a:off x="3468" y="1701"/>
                <a:ext cx="746" cy="920"/>
              </a:xfrm>
              <a:custGeom>
                <a:avLst/>
                <a:gdLst>
                  <a:gd name="T0" fmla="*/ 157 w 314"/>
                  <a:gd name="T1" fmla="*/ 0 h 386"/>
                  <a:gd name="T2" fmla="*/ 68 w 314"/>
                  <a:gd name="T3" fmla="*/ 89 h 386"/>
                  <a:gd name="T4" fmla="*/ 127 w 314"/>
                  <a:gd name="T5" fmla="*/ 172 h 386"/>
                  <a:gd name="T6" fmla="*/ 103 w 314"/>
                  <a:gd name="T7" fmla="*/ 172 h 386"/>
                  <a:gd name="T8" fmla="*/ 16 w 314"/>
                  <a:gd name="T9" fmla="*/ 320 h 386"/>
                  <a:gd name="T10" fmla="*/ 28 w 314"/>
                  <a:gd name="T11" fmla="*/ 386 h 386"/>
                  <a:gd name="T12" fmla="*/ 132 w 314"/>
                  <a:gd name="T13" fmla="*/ 386 h 386"/>
                  <a:gd name="T14" fmla="*/ 154 w 314"/>
                  <a:gd name="T15" fmla="*/ 203 h 386"/>
                  <a:gd name="T16" fmla="*/ 132 w 314"/>
                  <a:gd name="T17" fmla="*/ 180 h 386"/>
                  <a:gd name="T18" fmla="*/ 182 w 314"/>
                  <a:gd name="T19" fmla="*/ 180 h 386"/>
                  <a:gd name="T20" fmla="*/ 160 w 314"/>
                  <a:gd name="T21" fmla="*/ 203 h 386"/>
                  <a:gd name="T22" fmla="*/ 182 w 314"/>
                  <a:gd name="T23" fmla="*/ 386 h 386"/>
                  <a:gd name="T24" fmla="*/ 286 w 314"/>
                  <a:gd name="T25" fmla="*/ 386 h 386"/>
                  <a:gd name="T26" fmla="*/ 298 w 314"/>
                  <a:gd name="T27" fmla="*/ 320 h 386"/>
                  <a:gd name="T28" fmla="*/ 211 w 314"/>
                  <a:gd name="T29" fmla="*/ 172 h 386"/>
                  <a:gd name="T30" fmla="*/ 187 w 314"/>
                  <a:gd name="T31" fmla="*/ 172 h 386"/>
                  <a:gd name="T32" fmla="*/ 246 w 314"/>
                  <a:gd name="T33" fmla="*/ 89 h 386"/>
                  <a:gd name="T34" fmla="*/ 157 w 314"/>
                  <a:gd name="T35" fmla="*/ 0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14" h="386">
                    <a:moveTo>
                      <a:pt x="157" y="0"/>
                    </a:moveTo>
                    <a:cubicBezTo>
                      <a:pt x="108" y="0"/>
                      <a:pt x="68" y="40"/>
                      <a:pt x="68" y="89"/>
                    </a:cubicBezTo>
                    <a:cubicBezTo>
                      <a:pt x="68" y="127"/>
                      <a:pt x="93" y="160"/>
                      <a:pt x="127" y="172"/>
                    </a:cubicBezTo>
                    <a:cubicBezTo>
                      <a:pt x="103" y="172"/>
                      <a:pt x="103" y="172"/>
                      <a:pt x="103" y="172"/>
                    </a:cubicBezTo>
                    <a:cubicBezTo>
                      <a:pt x="55" y="172"/>
                      <a:pt x="26" y="291"/>
                      <a:pt x="16" y="320"/>
                    </a:cubicBezTo>
                    <a:cubicBezTo>
                      <a:pt x="0" y="363"/>
                      <a:pt x="28" y="386"/>
                      <a:pt x="28" y="386"/>
                    </a:cubicBezTo>
                    <a:cubicBezTo>
                      <a:pt x="132" y="386"/>
                      <a:pt x="132" y="386"/>
                      <a:pt x="132" y="386"/>
                    </a:cubicBezTo>
                    <a:cubicBezTo>
                      <a:pt x="154" y="203"/>
                      <a:pt x="154" y="203"/>
                      <a:pt x="154" y="203"/>
                    </a:cubicBezTo>
                    <a:cubicBezTo>
                      <a:pt x="132" y="180"/>
                      <a:pt x="132" y="180"/>
                      <a:pt x="132" y="180"/>
                    </a:cubicBezTo>
                    <a:cubicBezTo>
                      <a:pt x="182" y="180"/>
                      <a:pt x="182" y="180"/>
                      <a:pt x="182" y="180"/>
                    </a:cubicBezTo>
                    <a:cubicBezTo>
                      <a:pt x="160" y="203"/>
                      <a:pt x="160" y="203"/>
                      <a:pt x="160" y="203"/>
                    </a:cubicBezTo>
                    <a:cubicBezTo>
                      <a:pt x="182" y="386"/>
                      <a:pt x="182" y="386"/>
                      <a:pt x="182" y="386"/>
                    </a:cubicBezTo>
                    <a:cubicBezTo>
                      <a:pt x="286" y="386"/>
                      <a:pt x="286" y="386"/>
                      <a:pt x="286" y="386"/>
                    </a:cubicBezTo>
                    <a:cubicBezTo>
                      <a:pt x="286" y="386"/>
                      <a:pt x="314" y="363"/>
                      <a:pt x="298" y="320"/>
                    </a:cubicBezTo>
                    <a:cubicBezTo>
                      <a:pt x="288" y="291"/>
                      <a:pt x="259" y="172"/>
                      <a:pt x="211" y="172"/>
                    </a:cubicBezTo>
                    <a:cubicBezTo>
                      <a:pt x="187" y="172"/>
                      <a:pt x="187" y="172"/>
                      <a:pt x="187" y="172"/>
                    </a:cubicBezTo>
                    <a:cubicBezTo>
                      <a:pt x="221" y="160"/>
                      <a:pt x="246" y="127"/>
                      <a:pt x="246" y="89"/>
                    </a:cubicBezTo>
                    <a:cubicBezTo>
                      <a:pt x="246" y="40"/>
                      <a:pt x="206" y="0"/>
                      <a:pt x="15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90" kern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Freeform 48"/>
              <p:cNvSpPr>
                <a:spLocks/>
              </p:cNvSpPr>
              <p:nvPr/>
            </p:nvSpPr>
            <p:spPr bwMode="auto">
              <a:xfrm>
                <a:off x="3098" y="1871"/>
                <a:ext cx="475" cy="750"/>
              </a:xfrm>
              <a:custGeom>
                <a:avLst/>
                <a:gdLst>
                  <a:gd name="T0" fmla="*/ 128 w 200"/>
                  <a:gd name="T1" fmla="*/ 0 h 315"/>
                  <a:gd name="T2" fmla="*/ 55 w 200"/>
                  <a:gd name="T3" fmla="*/ 73 h 315"/>
                  <a:gd name="T4" fmla="*/ 103 w 200"/>
                  <a:gd name="T5" fmla="*/ 141 h 315"/>
                  <a:gd name="T6" fmla="*/ 84 w 200"/>
                  <a:gd name="T7" fmla="*/ 141 h 315"/>
                  <a:gd name="T8" fmla="*/ 13 w 200"/>
                  <a:gd name="T9" fmla="*/ 261 h 315"/>
                  <a:gd name="T10" fmla="*/ 23 w 200"/>
                  <a:gd name="T11" fmla="*/ 315 h 315"/>
                  <a:gd name="T12" fmla="*/ 108 w 200"/>
                  <a:gd name="T13" fmla="*/ 315 h 315"/>
                  <a:gd name="T14" fmla="*/ 126 w 200"/>
                  <a:gd name="T15" fmla="*/ 166 h 315"/>
                  <a:gd name="T16" fmla="*/ 107 w 200"/>
                  <a:gd name="T17" fmla="*/ 147 h 315"/>
                  <a:gd name="T18" fmla="*/ 149 w 200"/>
                  <a:gd name="T19" fmla="*/ 147 h 315"/>
                  <a:gd name="T20" fmla="*/ 130 w 200"/>
                  <a:gd name="T21" fmla="*/ 166 h 315"/>
                  <a:gd name="T22" fmla="*/ 148 w 200"/>
                  <a:gd name="T23" fmla="*/ 315 h 315"/>
                  <a:gd name="T24" fmla="*/ 168 w 200"/>
                  <a:gd name="T25" fmla="*/ 315 h 315"/>
                  <a:gd name="T26" fmla="*/ 161 w 200"/>
                  <a:gd name="T27" fmla="*/ 245 h 315"/>
                  <a:gd name="T28" fmla="*/ 166 w 200"/>
                  <a:gd name="T29" fmla="*/ 228 h 315"/>
                  <a:gd name="T30" fmla="*/ 194 w 200"/>
                  <a:gd name="T31" fmla="*/ 152 h 315"/>
                  <a:gd name="T32" fmla="*/ 172 w 200"/>
                  <a:gd name="T33" fmla="*/ 141 h 315"/>
                  <a:gd name="T34" fmla="*/ 152 w 200"/>
                  <a:gd name="T35" fmla="*/ 141 h 315"/>
                  <a:gd name="T36" fmla="*/ 200 w 200"/>
                  <a:gd name="T37" fmla="*/ 73 h 315"/>
                  <a:gd name="T38" fmla="*/ 128 w 200"/>
                  <a:gd name="T3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0" h="315">
                    <a:moveTo>
                      <a:pt x="128" y="0"/>
                    </a:moveTo>
                    <a:cubicBezTo>
                      <a:pt x="88" y="0"/>
                      <a:pt x="55" y="33"/>
                      <a:pt x="55" y="73"/>
                    </a:cubicBezTo>
                    <a:cubicBezTo>
                      <a:pt x="55" y="104"/>
                      <a:pt x="76" y="131"/>
                      <a:pt x="103" y="141"/>
                    </a:cubicBezTo>
                    <a:cubicBezTo>
                      <a:pt x="84" y="141"/>
                      <a:pt x="84" y="141"/>
                      <a:pt x="84" y="141"/>
                    </a:cubicBezTo>
                    <a:cubicBezTo>
                      <a:pt x="45" y="141"/>
                      <a:pt x="21" y="238"/>
                      <a:pt x="13" y="261"/>
                    </a:cubicBezTo>
                    <a:cubicBezTo>
                      <a:pt x="0" y="296"/>
                      <a:pt x="23" y="315"/>
                      <a:pt x="23" y="315"/>
                    </a:cubicBezTo>
                    <a:cubicBezTo>
                      <a:pt x="108" y="315"/>
                      <a:pt x="108" y="315"/>
                      <a:pt x="108" y="315"/>
                    </a:cubicBezTo>
                    <a:cubicBezTo>
                      <a:pt x="126" y="166"/>
                      <a:pt x="126" y="166"/>
                      <a:pt x="126" y="166"/>
                    </a:cubicBezTo>
                    <a:cubicBezTo>
                      <a:pt x="107" y="147"/>
                      <a:pt x="107" y="147"/>
                      <a:pt x="107" y="147"/>
                    </a:cubicBezTo>
                    <a:cubicBezTo>
                      <a:pt x="149" y="147"/>
                      <a:pt x="149" y="147"/>
                      <a:pt x="149" y="147"/>
                    </a:cubicBezTo>
                    <a:cubicBezTo>
                      <a:pt x="130" y="166"/>
                      <a:pt x="130" y="166"/>
                      <a:pt x="130" y="166"/>
                    </a:cubicBezTo>
                    <a:cubicBezTo>
                      <a:pt x="148" y="315"/>
                      <a:pt x="148" y="315"/>
                      <a:pt x="148" y="315"/>
                    </a:cubicBezTo>
                    <a:cubicBezTo>
                      <a:pt x="168" y="315"/>
                      <a:pt x="168" y="315"/>
                      <a:pt x="168" y="315"/>
                    </a:cubicBezTo>
                    <a:cubicBezTo>
                      <a:pt x="160" y="303"/>
                      <a:pt x="149" y="279"/>
                      <a:pt x="161" y="245"/>
                    </a:cubicBezTo>
                    <a:cubicBezTo>
                      <a:pt x="162" y="241"/>
                      <a:pt x="164" y="235"/>
                      <a:pt x="166" y="228"/>
                    </a:cubicBezTo>
                    <a:cubicBezTo>
                      <a:pt x="173" y="207"/>
                      <a:pt x="182" y="178"/>
                      <a:pt x="194" y="152"/>
                    </a:cubicBezTo>
                    <a:cubicBezTo>
                      <a:pt x="188" y="145"/>
                      <a:pt x="180" y="141"/>
                      <a:pt x="172" y="141"/>
                    </a:cubicBezTo>
                    <a:cubicBezTo>
                      <a:pt x="152" y="141"/>
                      <a:pt x="152" y="141"/>
                      <a:pt x="152" y="141"/>
                    </a:cubicBezTo>
                    <a:cubicBezTo>
                      <a:pt x="180" y="131"/>
                      <a:pt x="200" y="104"/>
                      <a:pt x="200" y="73"/>
                    </a:cubicBezTo>
                    <a:cubicBezTo>
                      <a:pt x="200" y="33"/>
                      <a:pt x="168" y="0"/>
                      <a:pt x="128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90" kern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Freeform 49"/>
              <p:cNvSpPr>
                <a:spLocks/>
              </p:cNvSpPr>
              <p:nvPr/>
            </p:nvSpPr>
            <p:spPr bwMode="auto">
              <a:xfrm>
                <a:off x="4110" y="1871"/>
                <a:ext cx="474" cy="750"/>
              </a:xfrm>
              <a:custGeom>
                <a:avLst/>
                <a:gdLst>
                  <a:gd name="T0" fmla="*/ 72 w 200"/>
                  <a:gd name="T1" fmla="*/ 0 h 315"/>
                  <a:gd name="T2" fmla="*/ 0 w 200"/>
                  <a:gd name="T3" fmla="*/ 73 h 315"/>
                  <a:gd name="T4" fmla="*/ 48 w 200"/>
                  <a:gd name="T5" fmla="*/ 141 h 315"/>
                  <a:gd name="T6" fmla="*/ 28 w 200"/>
                  <a:gd name="T7" fmla="*/ 141 h 315"/>
                  <a:gd name="T8" fmla="*/ 6 w 200"/>
                  <a:gd name="T9" fmla="*/ 152 h 315"/>
                  <a:gd name="T10" fmla="*/ 34 w 200"/>
                  <a:gd name="T11" fmla="*/ 228 h 315"/>
                  <a:gd name="T12" fmla="*/ 39 w 200"/>
                  <a:gd name="T13" fmla="*/ 245 h 315"/>
                  <a:gd name="T14" fmla="*/ 32 w 200"/>
                  <a:gd name="T15" fmla="*/ 315 h 315"/>
                  <a:gd name="T16" fmla="*/ 52 w 200"/>
                  <a:gd name="T17" fmla="*/ 315 h 315"/>
                  <a:gd name="T18" fmla="*/ 70 w 200"/>
                  <a:gd name="T19" fmla="*/ 166 h 315"/>
                  <a:gd name="T20" fmla="*/ 52 w 200"/>
                  <a:gd name="T21" fmla="*/ 147 h 315"/>
                  <a:gd name="T22" fmla="*/ 93 w 200"/>
                  <a:gd name="T23" fmla="*/ 147 h 315"/>
                  <a:gd name="T24" fmla="*/ 74 w 200"/>
                  <a:gd name="T25" fmla="*/ 166 h 315"/>
                  <a:gd name="T26" fmla="*/ 92 w 200"/>
                  <a:gd name="T27" fmla="*/ 315 h 315"/>
                  <a:gd name="T28" fmla="*/ 178 w 200"/>
                  <a:gd name="T29" fmla="*/ 315 h 315"/>
                  <a:gd name="T30" fmla="*/ 187 w 200"/>
                  <a:gd name="T31" fmla="*/ 261 h 315"/>
                  <a:gd name="T32" fmla="*/ 116 w 200"/>
                  <a:gd name="T33" fmla="*/ 141 h 315"/>
                  <a:gd name="T34" fmla="*/ 97 w 200"/>
                  <a:gd name="T35" fmla="*/ 141 h 315"/>
                  <a:gd name="T36" fmla="*/ 145 w 200"/>
                  <a:gd name="T37" fmla="*/ 73 h 315"/>
                  <a:gd name="T38" fmla="*/ 72 w 200"/>
                  <a:gd name="T39" fmla="*/ 0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0" h="315">
                    <a:moveTo>
                      <a:pt x="72" y="0"/>
                    </a:moveTo>
                    <a:cubicBezTo>
                      <a:pt x="32" y="0"/>
                      <a:pt x="0" y="33"/>
                      <a:pt x="0" y="73"/>
                    </a:cubicBezTo>
                    <a:cubicBezTo>
                      <a:pt x="0" y="104"/>
                      <a:pt x="20" y="131"/>
                      <a:pt x="48" y="141"/>
                    </a:cubicBezTo>
                    <a:cubicBezTo>
                      <a:pt x="28" y="141"/>
                      <a:pt x="28" y="141"/>
                      <a:pt x="28" y="141"/>
                    </a:cubicBezTo>
                    <a:cubicBezTo>
                      <a:pt x="20" y="141"/>
                      <a:pt x="13" y="145"/>
                      <a:pt x="6" y="152"/>
                    </a:cubicBezTo>
                    <a:cubicBezTo>
                      <a:pt x="18" y="178"/>
                      <a:pt x="27" y="207"/>
                      <a:pt x="34" y="228"/>
                    </a:cubicBezTo>
                    <a:cubicBezTo>
                      <a:pt x="36" y="235"/>
                      <a:pt x="38" y="241"/>
                      <a:pt x="39" y="245"/>
                    </a:cubicBezTo>
                    <a:cubicBezTo>
                      <a:pt x="52" y="279"/>
                      <a:pt x="40" y="303"/>
                      <a:pt x="32" y="315"/>
                    </a:cubicBezTo>
                    <a:cubicBezTo>
                      <a:pt x="52" y="315"/>
                      <a:pt x="52" y="315"/>
                      <a:pt x="52" y="315"/>
                    </a:cubicBezTo>
                    <a:cubicBezTo>
                      <a:pt x="70" y="166"/>
                      <a:pt x="70" y="166"/>
                      <a:pt x="70" y="166"/>
                    </a:cubicBezTo>
                    <a:cubicBezTo>
                      <a:pt x="52" y="147"/>
                      <a:pt x="52" y="147"/>
                      <a:pt x="52" y="147"/>
                    </a:cubicBezTo>
                    <a:cubicBezTo>
                      <a:pt x="93" y="147"/>
                      <a:pt x="93" y="147"/>
                      <a:pt x="93" y="147"/>
                    </a:cubicBezTo>
                    <a:cubicBezTo>
                      <a:pt x="74" y="166"/>
                      <a:pt x="74" y="166"/>
                      <a:pt x="74" y="166"/>
                    </a:cubicBezTo>
                    <a:cubicBezTo>
                      <a:pt x="92" y="315"/>
                      <a:pt x="92" y="315"/>
                      <a:pt x="92" y="315"/>
                    </a:cubicBezTo>
                    <a:cubicBezTo>
                      <a:pt x="178" y="315"/>
                      <a:pt x="178" y="315"/>
                      <a:pt x="178" y="315"/>
                    </a:cubicBezTo>
                    <a:cubicBezTo>
                      <a:pt x="178" y="315"/>
                      <a:pt x="200" y="296"/>
                      <a:pt x="187" y="261"/>
                    </a:cubicBezTo>
                    <a:cubicBezTo>
                      <a:pt x="179" y="238"/>
                      <a:pt x="156" y="141"/>
                      <a:pt x="116" y="141"/>
                    </a:cubicBezTo>
                    <a:cubicBezTo>
                      <a:pt x="97" y="141"/>
                      <a:pt x="97" y="141"/>
                      <a:pt x="97" y="141"/>
                    </a:cubicBezTo>
                    <a:cubicBezTo>
                      <a:pt x="125" y="131"/>
                      <a:pt x="145" y="104"/>
                      <a:pt x="145" y="73"/>
                    </a:cubicBezTo>
                    <a:cubicBezTo>
                      <a:pt x="145" y="33"/>
                      <a:pt x="112" y="0"/>
                      <a:pt x="7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90" kern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7296948" y="1633363"/>
            <a:ext cx="1310669" cy="1310669"/>
            <a:chOff x="6219585" y="1555584"/>
            <a:chExt cx="1248256" cy="1248256"/>
          </a:xfrm>
        </p:grpSpPr>
        <p:grpSp>
          <p:nvGrpSpPr>
            <p:cNvPr id="41" name="组合 40"/>
            <p:cNvGrpSpPr/>
            <p:nvPr/>
          </p:nvGrpSpPr>
          <p:grpSpPr>
            <a:xfrm>
              <a:off x="6219585" y="1555584"/>
              <a:ext cx="1248256" cy="1248256"/>
              <a:chOff x="5360000" y="1484603"/>
              <a:chExt cx="1830775" cy="1830775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5360000" y="1484603"/>
                <a:ext cx="1830775" cy="1830775"/>
                <a:chOff x="5443217" y="1567820"/>
                <a:chExt cx="1664341" cy="1664341"/>
              </a:xfrm>
              <a:effectLst>
                <a:outerShdw blurRad="228600" dist="114300" dir="2700000" algn="tl" rotWithShape="0">
                  <a:prstClr val="black">
                    <a:alpha val="30000"/>
                  </a:prstClr>
                </a:outerShdw>
              </a:effectLst>
            </p:grpSpPr>
            <p:sp>
              <p:nvSpPr>
                <p:cNvPr id="45" name="任意多边形 44"/>
                <p:cNvSpPr/>
                <p:nvPr/>
              </p:nvSpPr>
              <p:spPr>
                <a:xfrm>
                  <a:off x="5443217" y="1567820"/>
                  <a:ext cx="1664341" cy="1664341"/>
                </a:xfrm>
                <a:custGeom>
                  <a:avLst/>
                  <a:gdLst>
                    <a:gd name="connsiteX0" fmla="*/ 1589098 w 3178196"/>
                    <a:gd name="connsiteY0" fmla="*/ 425696 h 3178196"/>
                    <a:gd name="connsiteX1" fmla="*/ 425696 w 3178196"/>
                    <a:gd name="connsiteY1" fmla="*/ 1589098 h 3178196"/>
                    <a:gd name="connsiteX2" fmla="*/ 1589098 w 3178196"/>
                    <a:gd name="connsiteY2" fmla="*/ 2752500 h 3178196"/>
                    <a:gd name="connsiteX3" fmla="*/ 2752500 w 3178196"/>
                    <a:gd name="connsiteY3" fmla="*/ 1589098 h 3178196"/>
                    <a:gd name="connsiteX4" fmla="*/ 1589098 w 3178196"/>
                    <a:gd name="connsiteY4" fmla="*/ 425696 h 3178196"/>
                    <a:gd name="connsiteX5" fmla="*/ 1408737 w 3178196"/>
                    <a:gd name="connsiteY5" fmla="*/ 0 h 3178196"/>
                    <a:gd name="connsiteX6" fmla="*/ 1769461 w 3178196"/>
                    <a:gd name="connsiteY6" fmla="*/ 0 h 3178196"/>
                    <a:gd name="connsiteX7" fmla="*/ 1839795 w 3178196"/>
                    <a:gd name="connsiteY7" fmla="*/ 328139 h 3178196"/>
                    <a:gd name="connsiteX8" fmla="*/ 1856789 w 3178196"/>
                    <a:gd name="connsiteY8" fmla="*/ 330732 h 3178196"/>
                    <a:gd name="connsiteX9" fmla="*/ 2000849 w 3178196"/>
                    <a:gd name="connsiteY9" fmla="*/ 373520 h 3178196"/>
                    <a:gd name="connsiteX10" fmla="*/ 2227451 w 3178196"/>
                    <a:gd name="connsiteY10" fmla="*/ 122720 h 3178196"/>
                    <a:gd name="connsiteX11" fmla="*/ 2539846 w 3178196"/>
                    <a:gd name="connsiteY11" fmla="*/ 303080 h 3178196"/>
                    <a:gd name="connsiteX12" fmla="*/ 2439451 w 3178196"/>
                    <a:gd name="connsiteY12" fmla="*/ 613872 h 3178196"/>
                    <a:gd name="connsiteX13" fmla="*/ 2458340 w 3178196"/>
                    <a:gd name="connsiteY13" fmla="*/ 627645 h 3178196"/>
                    <a:gd name="connsiteX14" fmla="*/ 2558787 w 3178196"/>
                    <a:gd name="connsiteY14" fmla="*/ 724273 h 3178196"/>
                    <a:gd name="connsiteX15" fmla="*/ 2569563 w 3178196"/>
                    <a:gd name="connsiteY15" fmla="*/ 737054 h 3178196"/>
                    <a:gd name="connsiteX16" fmla="*/ 2875118 w 3178196"/>
                    <a:gd name="connsiteY16" fmla="*/ 638354 h 3178196"/>
                    <a:gd name="connsiteX17" fmla="*/ 3055480 w 3178196"/>
                    <a:gd name="connsiteY17" fmla="*/ 950748 h 3178196"/>
                    <a:gd name="connsiteX18" fmla="*/ 2827830 w 3178196"/>
                    <a:gd name="connsiteY18" fmla="*/ 1156432 h 3178196"/>
                    <a:gd name="connsiteX19" fmla="*/ 2846251 w 3178196"/>
                    <a:gd name="connsiteY19" fmla="*/ 1202137 h 3178196"/>
                    <a:gd name="connsiteX20" fmla="*/ 2882440 w 3178196"/>
                    <a:gd name="connsiteY20" fmla="*/ 1345342 h 3178196"/>
                    <a:gd name="connsiteX21" fmla="*/ 3178196 w 3178196"/>
                    <a:gd name="connsiteY21" fmla="*/ 1408739 h 3178196"/>
                    <a:gd name="connsiteX22" fmla="*/ 3178196 w 3178196"/>
                    <a:gd name="connsiteY22" fmla="*/ 1769460 h 3178196"/>
                    <a:gd name="connsiteX23" fmla="*/ 2901180 w 3178196"/>
                    <a:gd name="connsiteY23" fmla="*/ 1828838 h 3178196"/>
                    <a:gd name="connsiteX24" fmla="*/ 2890366 w 3178196"/>
                    <a:gd name="connsiteY24" fmla="*/ 1899689 h 3178196"/>
                    <a:gd name="connsiteX25" fmla="*/ 2862393 w 3178196"/>
                    <a:gd name="connsiteY25" fmla="*/ 2011345 h 3178196"/>
                    <a:gd name="connsiteX26" fmla="*/ 2851433 w 3178196"/>
                    <a:gd name="connsiteY26" fmla="*/ 2043093 h 3178196"/>
                    <a:gd name="connsiteX27" fmla="*/ 3055480 w 3178196"/>
                    <a:gd name="connsiteY27" fmla="*/ 2227452 h 3178196"/>
                    <a:gd name="connsiteX28" fmla="*/ 2875118 w 3178196"/>
                    <a:gd name="connsiteY28" fmla="*/ 2539844 h 3178196"/>
                    <a:gd name="connsiteX29" fmla="*/ 2624366 w 3178196"/>
                    <a:gd name="connsiteY29" fmla="*/ 2458846 h 3178196"/>
                    <a:gd name="connsiteX30" fmla="*/ 2593452 w 3178196"/>
                    <a:gd name="connsiteY30" fmla="*/ 2501242 h 3178196"/>
                    <a:gd name="connsiteX31" fmla="*/ 2496828 w 3178196"/>
                    <a:gd name="connsiteY31" fmla="*/ 2601689 h 3178196"/>
                    <a:gd name="connsiteX32" fmla="*/ 2461217 w 3178196"/>
                    <a:gd name="connsiteY32" fmla="*/ 2631705 h 3178196"/>
                    <a:gd name="connsiteX33" fmla="*/ 2539846 w 3178196"/>
                    <a:gd name="connsiteY33" fmla="*/ 2875117 h 3178196"/>
                    <a:gd name="connsiteX34" fmla="*/ 2227451 w 3178196"/>
                    <a:gd name="connsiteY34" fmla="*/ 3055478 h 3178196"/>
                    <a:gd name="connsiteX35" fmla="*/ 2061632 w 3178196"/>
                    <a:gd name="connsiteY35" fmla="*/ 2871954 h 3178196"/>
                    <a:gd name="connsiteX36" fmla="*/ 2018961 w 3178196"/>
                    <a:gd name="connsiteY36" fmla="*/ 2889155 h 3178196"/>
                    <a:gd name="connsiteX37" fmla="*/ 1820676 w 3178196"/>
                    <a:gd name="connsiteY37" fmla="*/ 2939260 h 3178196"/>
                    <a:gd name="connsiteX38" fmla="*/ 1769461 w 3178196"/>
                    <a:gd name="connsiteY38" fmla="*/ 3178196 h 3178196"/>
                    <a:gd name="connsiteX39" fmla="*/ 1408737 w 3178196"/>
                    <a:gd name="connsiteY39" fmla="*/ 3178196 h 3178196"/>
                    <a:gd name="connsiteX40" fmla="*/ 1357415 w 3178196"/>
                    <a:gd name="connsiteY40" fmla="*/ 2938761 h 3178196"/>
                    <a:gd name="connsiteX41" fmla="*/ 1321409 w 3178196"/>
                    <a:gd name="connsiteY41" fmla="*/ 2933267 h 3178196"/>
                    <a:gd name="connsiteX42" fmla="*/ 1116228 w 3178196"/>
                    <a:gd name="connsiteY42" fmla="*/ 2872328 h 3178196"/>
                    <a:gd name="connsiteX43" fmla="*/ 950747 w 3178196"/>
                    <a:gd name="connsiteY43" fmla="*/ 3055478 h 3178196"/>
                    <a:gd name="connsiteX44" fmla="*/ 638354 w 3178196"/>
                    <a:gd name="connsiteY44" fmla="*/ 2875117 h 3178196"/>
                    <a:gd name="connsiteX45" fmla="*/ 716567 w 3178196"/>
                    <a:gd name="connsiteY45" fmla="*/ 2632987 h 3178196"/>
                    <a:gd name="connsiteX46" fmla="*/ 564155 w 3178196"/>
                    <a:gd name="connsiteY46" fmla="*/ 2476891 h 3178196"/>
                    <a:gd name="connsiteX47" fmla="*/ 552049 w 3178196"/>
                    <a:gd name="connsiteY47" fmla="*/ 2459421 h 3178196"/>
                    <a:gd name="connsiteX48" fmla="*/ 303082 w 3178196"/>
                    <a:gd name="connsiteY48" fmla="*/ 2539844 h 3178196"/>
                    <a:gd name="connsiteX49" fmla="*/ 122720 w 3178196"/>
                    <a:gd name="connsiteY49" fmla="*/ 2227452 h 3178196"/>
                    <a:gd name="connsiteX50" fmla="*/ 326913 w 3178196"/>
                    <a:gd name="connsiteY50" fmla="*/ 2042960 h 3178196"/>
                    <a:gd name="connsiteX51" fmla="*/ 306855 w 3178196"/>
                    <a:gd name="connsiteY51" fmla="*/ 1979828 h 3178196"/>
                    <a:gd name="connsiteX52" fmla="*/ 276470 w 3178196"/>
                    <a:gd name="connsiteY52" fmla="*/ 1828721 h 3178196"/>
                    <a:gd name="connsiteX53" fmla="*/ 0 w 3178196"/>
                    <a:gd name="connsiteY53" fmla="*/ 1769460 h 3178196"/>
                    <a:gd name="connsiteX54" fmla="*/ 0 w 3178196"/>
                    <a:gd name="connsiteY54" fmla="*/ 1408739 h 3178196"/>
                    <a:gd name="connsiteX55" fmla="*/ 293010 w 3178196"/>
                    <a:gd name="connsiteY55" fmla="*/ 1345931 h 3178196"/>
                    <a:gd name="connsiteX56" fmla="*/ 306855 w 3178196"/>
                    <a:gd name="connsiteY56" fmla="*/ 1284173 h 3178196"/>
                    <a:gd name="connsiteX57" fmla="*/ 351046 w 3178196"/>
                    <a:gd name="connsiteY57" fmla="*/ 1157043 h 3178196"/>
                    <a:gd name="connsiteX58" fmla="*/ 122720 w 3178196"/>
                    <a:gd name="connsiteY58" fmla="*/ 950748 h 3178196"/>
                    <a:gd name="connsiteX59" fmla="*/ 303082 w 3178196"/>
                    <a:gd name="connsiteY59" fmla="*/ 638354 h 3178196"/>
                    <a:gd name="connsiteX60" fmla="*/ 611017 w 3178196"/>
                    <a:gd name="connsiteY60" fmla="*/ 737822 h 3178196"/>
                    <a:gd name="connsiteX61" fmla="*/ 678469 w 3178196"/>
                    <a:gd name="connsiteY61" fmla="*/ 665039 h 3178196"/>
                    <a:gd name="connsiteX62" fmla="*/ 739168 w 3178196"/>
                    <a:gd name="connsiteY62" fmla="*/ 615179 h 3178196"/>
                    <a:gd name="connsiteX63" fmla="*/ 638354 w 3178196"/>
                    <a:gd name="connsiteY63" fmla="*/ 303080 h 3178196"/>
                    <a:gd name="connsiteX64" fmla="*/ 950747 w 3178196"/>
                    <a:gd name="connsiteY64" fmla="*/ 122720 h 3178196"/>
                    <a:gd name="connsiteX65" fmla="*/ 1175530 w 3178196"/>
                    <a:gd name="connsiteY65" fmla="*/ 371507 h 3178196"/>
                    <a:gd name="connsiteX66" fmla="*/ 1321409 w 3178196"/>
                    <a:gd name="connsiteY66" fmla="*/ 330732 h 3178196"/>
                    <a:gd name="connsiteX67" fmla="*/ 1338401 w 3178196"/>
                    <a:gd name="connsiteY67" fmla="*/ 328139 h 3178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</a:cxnLst>
                  <a:rect l="l" t="t" r="r" b="b"/>
                  <a:pathLst>
                    <a:path w="3178196" h="3178196">
                      <a:moveTo>
                        <a:pt x="1589098" y="425696"/>
                      </a:moveTo>
                      <a:cubicBezTo>
                        <a:pt x="946569" y="425696"/>
                        <a:pt x="425696" y="946569"/>
                        <a:pt x="425696" y="1589098"/>
                      </a:cubicBezTo>
                      <a:cubicBezTo>
                        <a:pt x="425696" y="2231627"/>
                        <a:pt x="946569" y="2752500"/>
                        <a:pt x="1589098" y="2752500"/>
                      </a:cubicBezTo>
                      <a:cubicBezTo>
                        <a:pt x="2231627" y="2752500"/>
                        <a:pt x="2752500" y="2231627"/>
                        <a:pt x="2752500" y="1589098"/>
                      </a:cubicBezTo>
                      <a:cubicBezTo>
                        <a:pt x="2752500" y="946569"/>
                        <a:pt x="2231627" y="425696"/>
                        <a:pt x="1589098" y="425696"/>
                      </a:cubicBezTo>
                      <a:close/>
                      <a:moveTo>
                        <a:pt x="1408737" y="0"/>
                      </a:moveTo>
                      <a:lnTo>
                        <a:pt x="1769461" y="0"/>
                      </a:lnTo>
                      <a:lnTo>
                        <a:pt x="1839795" y="328139"/>
                      </a:lnTo>
                      <a:lnTo>
                        <a:pt x="1856789" y="330732"/>
                      </a:lnTo>
                      <a:lnTo>
                        <a:pt x="2000849" y="373520"/>
                      </a:lnTo>
                      <a:lnTo>
                        <a:pt x="2227451" y="122720"/>
                      </a:lnTo>
                      <a:lnTo>
                        <a:pt x="2539846" y="303080"/>
                      </a:lnTo>
                      <a:lnTo>
                        <a:pt x="2439451" y="613872"/>
                      </a:lnTo>
                      <a:lnTo>
                        <a:pt x="2458340" y="627645"/>
                      </a:lnTo>
                      <a:cubicBezTo>
                        <a:pt x="2493487" y="658090"/>
                        <a:pt x="2527017" y="690346"/>
                        <a:pt x="2558787" y="724273"/>
                      </a:cubicBezTo>
                      <a:lnTo>
                        <a:pt x="2569563" y="737054"/>
                      </a:lnTo>
                      <a:lnTo>
                        <a:pt x="2875118" y="638354"/>
                      </a:lnTo>
                      <a:lnTo>
                        <a:pt x="3055480" y="950748"/>
                      </a:lnTo>
                      <a:lnTo>
                        <a:pt x="2827830" y="1156432"/>
                      </a:lnTo>
                      <a:lnTo>
                        <a:pt x="2846251" y="1202137"/>
                      </a:lnTo>
                      <a:lnTo>
                        <a:pt x="2882440" y="1345342"/>
                      </a:lnTo>
                      <a:lnTo>
                        <a:pt x="3178196" y="1408739"/>
                      </a:lnTo>
                      <a:lnTo>
                        <a:pt x="3178196" y="1769460"/>
                      </a:lnTo>
                      <a:lnTo>
                        <a:pt x="2901180" y="1828838"/>
                      </a:lnTo>
                      <a:lnTo>
                        <a:pt x="2890366" y="1899689"/>
                      </a:lnTo>
                      <a:cubicBezTo>
                        <a:pt x="2882626" y="1937518"/>
                        <a:pt x="2873276" y="1974762"/>
                        <a:pt x="2862393" y="2011345"/>
                      </a:cubicBezTo>
                      <a:lnTo>
                        <a:pt x="2851433" y="2043093"/>
                      </a:lnTo>
                      <a:lnTo>
                        <a:pt x="3055480" y="2227452"/>
                      </a:lnTo>
                      <a:lnTo>
                        <a:pt x="2875118" y="2539844"/>
                      </a:lnTo>
                      <a:lnTo>
                        <a:pt x="2624366" y="2458846"/>
                      </a:lnTo>
                      <a:lnTo>
                        <a:pt x="2593452" y="2501242"/>
                      </a:lnTo>
                      <a:cubicBezTo>
                        <a:pt x="2563009" y="2536388"/>
                        <a:pt x="2530753" y="2569918"/>
                        <a:pt x="2496828" y="2601689"/>
                      </a:cubicBezTo>
                      <a:lnTo>
                        <a:pt x="2461217" y="2631705"/>
                      </a:lnTo>
                      <a:lnTo>
                        <a:pt x="2539846" y="2875117"/>
                      </a:lnTo>
                      <a:lnTo>
                        <a:pt x="2227451" y="3055478"/>
                      </a:lnTo>
                      <a:lnTo>
                        <a:pt x="2061632" y="2871954"/>
                      </a:lnTo>
                      <a:lnTo>
                        <a:pt x="2018961" y="2889155"/>
                      </a:lnTo>
                      <a:lnTo>
                        <a:pt x="1820676" y="2939260"/>
                      </a:lnTo>
                      <a:lnTo>
                        <a:pt x="1769461" y="3178196"/>
                      </a:lnTo>
                      <a:lnTo>
                        <a:pt x="1408737" y="3178196"/>
                      </a:lnTo>
                      <a:lnTo>
                        <a:pt x="1357415" y="2938761"/>
                      </a:lnTo>
                      <a:lnTo>
                        <a:pt x="1321409" y="2933267"/>
                      </a:lnTo>
                      <a:lnTo>
                        <a:pt x="1116228" y="2872328"/>
                      </a:lnTo>
                      <a:lnTo>
                        <a:pt x="950747" y="3055478"/>
                      </a:lnTo>
                      <a:lnTo>
                        <a:pt x="638354" y="2875117"/>
                      </a:lnTo>
                      <a:lnTo>
                        <a:pt x="716567" y="2632987"/>
                      </a:lnTo>
                      <a:lnTo>
                        <a:pt x="564155" y="2476891"/>
                      </a:lnTo>
                      <a:lnTo>
                        <a:pt x="552049" y="2459421"/>
                      </a:lnTo>
                      <a:lnTo>
                        <a:pt x="303082" y="2539844"/>
                      </a:lnTo>
                      <a:lnTo>
                        <a:pt x="122720" y="2227452"/>
                      </a:lnTo>
                      <a:lnTo>
                        <a:pt x="326913" y="2042960"/>
                      </a:lnTo>
                      <a:lnTo>
                        <a:pt x="306855" y="1979828"/>
                      </a:lnTo>
                      <a:lnTo>
                        <a:pt x="276470" y="1828721"/>
                      </a:lnTo>
                      <a:lnTo>
                        <a:pt x="0" y="1769460"/>
                      </a:lnTo>
                      <a:lnTo>
                        <a:pt x="0" y="1408739"/>
                      </a:lnTo>
                      <a:lnTo>
                        <a:pt x="293010" y="1345931"/>
                      </a:lnTo>
                      <a:lnTo>
                        <a:pt x="306855" y="1284173"/>
                      </a:lnTo>
                      <a:lnTo>
                        <a:pt x="351046" y="1157043"/>
                      </a:lnTo>
                      <a:lnTo>
                        <a:pt x="122720" y="950748"/>
                      </a:lnTo>
                      <a:lnTo>
                        <a:pt x="303082" y="638354"/>
                      </a:lnTo>
                      <a:lnTo>
                        <a:pt x="611017" y="737822"/>
                      </a:lnTo>
                      <a:lnTo>
                        <a:pt x="678469" y="665039"/>
                      </a:lnTo>
                      <a:lnTo>
                        <a:pt x="739168" y="615179"/>
                      </a:lnTo>
                      <a:lnTo>
                        <a:pt x="638354" y="303080"/>
                      </a:lnTo>
                      <a:lnTo>
                        <a:pt x="950747" y="122720"/>
                      </a:lnTo>
                      <a:lnTo>
                        <a:pt x="1175530" y="371507"/>
                      </a:lnTo>
                      <a:lnTo>
                        <a:pt x="1321409" y="330732"/>
                      </a:lnTo>
                      <a:lnTo>
                        <a:pt x="1338401" y="328139"/>
                      </a:lnTo>
                      <a:close/>
                    </a:path>
                  </a:pathLst>
                </a:custGeom>
                <a:gradFill>
                  <a:gsLst>
                    <a:gs pos="0">
                      <a:sysClr val="window" lastClr="FFFFFF"/>
                    </a:gs>
                    <a:gs pos="100000">
                      <a:srgbClr val="E2E2E2"/>
                    </a:gs>
                  </a:gsLst>
                  <a:lin ang="2700000" scaled="1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algn="ctr" defTabSz="96012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0" kern="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5666551" y="1791154"/>
                  <a:ext cx="1217673" cy="1217673"/>
                </a:xfrm>
                <a:prstGeom prst="ellipse">
                  <a:avLst/>
                </a:prstGeom>
                <a:noFill/>
                <a:ln w="38100" cap="flat" cmpd="sng" algn="ctr">
                  <a:gradFill flip="none" rotWithShape="1">
                    <a:gsLst>
                      <a:gs pos="0">
                        <a:sysClr val="window" lastClr="FFFFFF">
                          <a:lumMod val="85000"/>
                        </a:sysClr>
                      </a:gs>
                      <a:gs pos="100000">
                        <a:sysClr val="window" lastClr="FFFFFF"/>
                      </a:gs>
                    </a:gsLst>
                    <a:lin ang="2700000" scaled="1"/>
                    <a:tileRect/>
                  </a:gra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6012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0" kern="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椭圆 46"/>
                <p:cNvSpPr/>
                <p:nvPr/>
              </p:nvSpPr>
              <p:spPr>
                <a:xfrm>
                  <a:off x="5720139" y="1844742"/>
                  <a:ext cx="1110496" cy="1110496"/>
                </a:xfrm>
                <a:prstGeom prst="ellipse">
                  <a:avLst/>
                </a:prstGeom>
                <a:gradFill>
                  <a:gsLst>
                    <a:gs pos="100000">
                      <a:sysClr val="window" lastClr="FFFFFF"/>
                    </a:gs>
                    <a:gs pos="0">
                      <a:srgbClr val="E2E2E2"/>
                    </a:gs>
                  </a:gsLst>
                  <a:lin ang="2700000" scaled="1"/>
                </a:gradFill>
                <a:ln w="1905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60120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1890" kern="0">
                    <a:solidFill>
                      <a:prstClr val="white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4" name="椭圆 43"/>
              <p:cNvSpPr/>
              <p:nvPr/>
            </p:nvSpPr>
            <p:spPr>
              <a:xfrm>
                <a:off x="5708627" y="1833230"/>
                <a:ext cx="1133520" cy="1133520"/>
              </a:xfrm>
              <a:prstGeom prst="ellipse">
                <a:avLst/>
              </a:prstGeom>
              <a:solidFill>
                <a:srgbClr val="FAC14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6012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90" kern="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2" name="Freeform 57"/>
            <p:cNvSpPr>
              <a:spLocks noEditPoints="1"/>
            </p:cNvSpPr>
            <p:nvPr/>
          </p:nvSpPr>
          <p:spPr bwMode="auto">
            <a:xfrm>
              <a:off x="6664970" y="1990139"/>
              <a:ext cx="367012" cy="367718"/>
            </a:xfrm>
            <a:custGeom>
              <a:avLst/>
              <a:gdLst>
                <a:gd name="T0" fmla="*/ 145 w 437"/>
                <a:gd name="T1" fmla="*/ 119 h 437"/>
                <a:gd name="T2" fmla="*/ 126 w 437"/>
                <a:gd name="T3" fmla="*/ 159 h 437"/>
                <a:gd name="T4" fmla="*/ 197 w 437"/>
                <a:gd name="T5" fmla="*/ 237 h 437"/>
                <a:gd name="T6" fmla="*/ 214 w 437"/>
                <a:gd name="T7" fmla="*/ 245 h 437"/>
                <a:gd name="T8" fmla="*/ 276 w 437"/>
                <a:gd name="T9" fmla="*/ 245 h 437"/>
                <a:gd name="T10" fmla="*/ 276 w 437"/>
                <a:gd name="T11" fmla="*/ 196 h 437"/>
                <a:gd name="T12" fmla="*/ 225 w 437"/>
                <a:gd name="T13" fmla="*/ 196 h 437"/>
                <a:gd name="T14" fmla="*/ 161 w 437"/>
                <a:gd name="T15" fmla="*/ 126 h 437"/>
                <a:gd name="T16" fmla="*/ 145 w 437"/>
                <a:gd name="T17" fmla="*/ 119 h 437"/>
                <a:gd name="T18" fmla="*/ 219 w 437"/>
                <a:gd name="T19" fmla="*/ 388 h 437"/>
                <a:gd name="T20" fmla="*/ 48 w 437"/>
                <a:gd name="T21" fmla="*/ 218 h 437"/>
                <a:gd name="T22" fmla="*/ 219 w 437"/>
                <a:gd name="T23" fmla="*/ 48 h 437"/>
                <a:gd name="T24" fmla="*/ 388 w 437"/>
                <a:gd name="T25" fmla="*/ 218 h 437"/>
                <a:gd name="T26" fmla="*/ 219 w 437"/>
                <a:gd name="T27" fmla="*/ 388 h 437"/>
                <a:gd name="T28" fmla="*/ 219 w 437"/>
                <a:gd name="T29" fmla="*/ 0 h 437"/>
                <a:gd name="T30" fmla="*/ 0 w 437"/>
                <a:gd name="T31" fmla="*/ 218 h 437"/>
                <a:gd name="T32" fmla="*/ 219 w 437"/>
                <a:gd name="T33" fmla="*/ 437 h 437"/>
                <a:gd name="T34" fmla="*/ 437 w 437"/>
                <a:gd name="T35" fmla="*/ 218 h 437"/>
                <a:gd name="T36" fmla="*/ 219 w 437"/>
                <a:gd name="T37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7" h="437">
                  <a:moveTo>
                    <a:pt x="145" y="119"/>
                  </a:moveTo>
                  <a:cubicBezTo>
                    <a:pt x="127" y="119"/>
                    <a:pt x="110" y="142"/>
                    <a:pt x="126" y="159"/>
                  </a:cubicBezTo>
                  <a:cubicBezTo>
                    <a:pt x="197" y="237"/>
                    <a:pt x="197" y="237"/>
                    <a:pt x="197" y="237"/>
                  </a:cubicBezTo>
                  <a:cubicBezTo>
                    <a:pt x="201" y="242"/>
                    <a:pt x="207" y="245"/>
                    <a:pt x="214" y="245"/>
                  </a:cubicBezTo>
                  <a:cubicBezTo>
                    <a:pt x="276" y="245"/>
                    <a:pt x="276" y="245"/>
                    <a:pt x="276" y="245"/>
                  </a:cubicBezTo>
                  <a:cubicBezTo>
                    <a:pt x="306" y="245"/>
                    <a:pt x="309" y="196"/>
                    <a:pt x="276" y="196"/>
                  </a:cubicBezTo>
                  <a:cubicBezTo>
                    <a:pt x="225" y="196"/>
                    <a:pt x="225" y="196"/>
                    <a:pt x="225" y="196"/>
                  </a:cubicBezTo>
                  <a:cubicBezTo>
                    <a:pt x="161" y="126"/>
                    <a:pt x="161" y="126"/>
                    <a:pt x="161" y="126"/>
                  </a:cubicBezTo>
                  <a:cubicBezTo>
                    <a:pt x="156" y="121"/>
                    <a:pt x="151" y="119"/>
                    <a:pt x="145" y="119"/>
                  </a:cubicBezTo>
                  <a:moveTo>
                    <a:pt x="219" y="388"/>
                  </a:moveTo>
                  <a:cubicBezTo>
                    <a:pt x="124" y="388"/>
                    <a:pt x="48" y="312"/>
                    <a:pt x="48" y="218"/>
                  </a:cubicBezTo>
                  <a:cubicBezTo>
                    <a:pt x="48" y="124"/>
                    <a:pt x="124" y="48"/>
                    <a:pt x="219" y="48"/>
                  </a:cubicBezTo>
                  <a:cubicBezTo>
                    <a:pt x="313" y="48"/>
                    <a:pt x="388" y="124"/>
                    <a:pt x="388" y="218"/>
                  </a:cubicBezTo>
                  <a:cubicBezTo>
                    <a:pt x="388" y="312"/>
                    <a:pt x="313" y="388"/>
                    <a:pt x="219" y="388"/>
                  </a:cubicBezTo>
                  <a:moveTo>
                    <a:pt x="219" y="0"/>
                  </a:moveTo>
                  <a:cubicBezTo>
                    <a:pt x="98" y="0"/>
                    <a:pt x="0" y="97"/>
                    <a:pt x="0" y="218"/>
                  </a:cubicBezTo>
                  <a:cubicBezTo>
                    <a:pt x="0" y="339"/>
                    <a:pt x="98" y="437"/>
                    <a:pt x="219" y="437"/>
                  </a:cubicBezTo>
                  <a:cubicBezTo>
                    <a:pt x="339" y="437"/>
                    <a:pt x="437" y="339"/>
                    <a:pt x="437" y="218"/>
                  </a:cubicBezTo>
                  <a:cubicBezTo>
                    <a:pt x="437" y="97"/>
                    <a:pt x="339" y="0"/>
                    <a:pt x="219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72009" tIns="36005" rIns="72009" bIns="36005" numCol="1" anchor="t" anchorCtr="0" compatLnSpc="1">
              <a:prstTxWarp prst="textNoShape">
                <a:avLst/>
              </a:prstTxWarp>
            </a:bodyPr>
            <a:lstStyle/>
            <a:p>
              <a:pPr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0" kern="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955866" y="3126261"/>
            <a:ext cx="1430985" cy="1338863"/>
            <a:chOff x="2203893" y="3725489"/>
            <a:chExt cx="1817124" cy="1700142"/>
          </a:xfrm>
        </p:grpSpPr>
        <p:grpSp>
          <p:nvGrpSpPr>
            <p:cNvPr id="49" name="组合 48"/>
            <p:cNvGrpSpPr/>
            <p:nvPr/>
          </p:nvGrpSpPr>
          <p:grpSpPr>
            <a:xfrm>
              <a:off x="2236121" y="3725489"/>
              <a:ext cx="1661859" cy="532315"/>
              <a:chOff x="2236121" y="3725489"/>
              <a:chExt cx="1661859" cy="532315"/>
            </a:xfrm>
          </p:grpSpPr>
          <p:sp>
            <p:nvSpPr>
              <p:cNvPr id="53" name="圆角矩形 52"/>
              <p:cNvSpPr/>
              <p:nvPr/>
            </p:nvSpPr>
            <p:spPr>
              <a:xfrm>
                <a:off x="2236121" y="3725489"/>
                <a:ext cx="1661859" cy="532315"/>
              </a:xfrm>
              <a:prstGeom prst="roundRect">
                <a:avLst/>
              </a:prstGeom>
              <a:solidFill>
                <a:srgbClr val="1C9494"/>
              </a:solidFill>
              <a:ln w="19050" cap="flat" cmpd="sng" algn="ctr">
                <a:gradFill flip="none" rotWithShape="1"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innerShdw blurRad="101600" dist="50800" dir="13500000">
                  <a:prstClr val="black">
                    <a:alpha val="38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96012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90" kern="0">
                  <a:solidFill>
                    <a:prstClr val="white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54" name="文本框 52"/>
              <p:cNvSpPr txBox="1"/>
              <p:nvPr/>
            </p:nvSpPr>
            <p:spPr>
              <a:xfrm>
                <a:off x="2305051" y="3799631"/>
                <a:ext cx="1524000" cy="390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6012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>
                    <a:solidFill>
                      <a:prstClr val="white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  <a:cs typeface="+mn-ea"/>
                    <a:sym typeface="+mn-lt"/>
                  </a:rPr>
                  <a:t>OPTION 01</a:t>
                </a:r>
                <a:endParaRPr lang="zh-CN" altLang="en-US" sz="1400" kern="0" dirty="0">
                  <a:solidFill>
                    <a:prstClr val="white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2203893" y="4265867"/>
              <a:ext cx="1817124" cy="1159764"/>
              <a:chOff x="7488048" y="2621083"/>
              <a:chExt cx="1817124" cy="1159764"/>
            </a:xfrm>
          </p:grpSpPr>
          <p:sp>
            <p:nvSpPr>
              <p:cNvPr id="51" name="文本框 55"/>
              <p:cNvSpPr txBox="1"/>
              <p:nvPr/>
            </p:nvSpPr>
            <p:spPr>
              <a:xfrm>
                <a:off x="7488048" y="2621083"/>
                <a:ext cx="1780467" cy="4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6012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575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  <a:cs typeface="+mn-ea"/>
                    <a:sym typeface="+mn-lt"/>
                  </a:rPr>
                  <a:t>在此添加标题</a:t>
                </a:r>
              </a:p>
            </p:txBody>
          </p:sp>
          <p:sp>
            <p:nvSpPr>
              <p:cNvPr id="52" name="文本框 56"/>
              <p:cNvSpPr txBox="1"/>
              <p:nvPr/>
            </p:nvSpPr>
            <p:spPr>
              <a:xfrm>
                <a:off x="7600600" y="2930798"/>
                <a:ext cx="1704572" cy="850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718590">
                  <a:lnSpc>
                    <a:spcPts val="1500"/>
                  </a:lnSpc>
                </a:pPr>
                <a:r>
                  <a:rPr lang="zh-CN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  <a:cs typeface="+mn-ea"/>
                    <a:sym typeface="+mn-lt"/>
                  </a:rPr>
                  <a:t>请在此处输入具体想要描述的内容，言简意赅，说明用意即可。</a:t>
                </a: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3054318" y="3126261"/>
            <a:ext cx="1402118" cy="1338863"/>
            <a:chOff x="2203893" y="3725489"/>
            <a:chExt cx="1780467" cy="1700142"/>
          </a:xfrm>
        </p:grpSpPr>
        <p:grpSp>
          <p:nvGrpSpPr>
            <p:cNvPr id="56" name="组合 55"/>
            <p:cNvGrpSpPr/>
            <p:nvPr/>
          </p:nvGrpSpPr>
          <p:grpSpPr>
            <a:xfrm>
              <a:off x="2236121" y="3725489"/>
              <a:ext cx="1661859" cy="532315"/>
              <a:chOff x="2236121" y="3725489"/>
              <a:chExt cx="1661859" cy="532315"/>
            </a:xfrm>
          </p:grpSpPr>
          <p:sp>
            <p:nvSpPr>
              <p:cNvPr id="60" name="圆角矩形 59"/>
              <p:cNvSpPr/>
              <p:nvPr/>
            </p:nvSpPr>
            <p:spPr>
              <a:xfrm>
                <a:off x="2236121" y="3725489"/>
                <a:ext cx="1661859" cy="532315"/>
              </a:xfrm>
              <a:prstGeom prst="roundRect">
                <a:avLst/>
              </a:prstGeom>
              <a:solidFill>
                <a:srgbClr val="F95647"/>
              </a:solidFill>
              <a:ln w="19050" cap="flat" cmpd="sng" algn="ctr">
                <a:gradFill flip="none" rotWithShape="1"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innerShdw blurRad="101600" dist="50800" dir="13500000">
                  <a:prstClr val="black">
                    <a:alpha val="38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96012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90" kern="0">
                  <a:solidFill>
                    <a:prstClr val="white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61" name="文本框 70"/>
              <p:cNvSpPr txBox="1"/>
              <p:nvPr/>
            </p:nvSpPr>
            <p:spPr>
              <a:xfrm>
                <a:off x="2305051" y="3799631"/>
                <a:ext cx="1524000" cy="390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6012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>
                    <a:solidFill>
                      <a:prstClr val="white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  <a:cs typeface="+mn-ea"/>
                    <a:sym typeface="+mn-lt"/>
                  </a:rPr>
                  <a:t>OPTION 02</a:t>
                </a:r>
                <a:endParaRPr lang="zh-CN" altLang="en-US" sz="1400" kern="0" dirty="0">
                  <a:solidFill>
                    <a:prstClr val="white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2203893" y="4265867"/>
              <a:ext cx="1780467" cy="1159764"/>
              <a:chOff x="7488048" y="2621083"/>
              <a:chExt cx="1780467" cy="1159764"/>
            </a:xfrm>
          </p:grpSpPr>
          <p:sp>
            <p:nvSpPr>
              <p:cNvPr id="58" name="文本框 67"/>
              <p:cNvSpPr txBox="1"/>
              <p:nvPr/>
            </p:nvSpPr>
            <p:spPr>
              <a:xfrm>
                <a:off x="7488048" y="2621083"/>
                <a:ext cx="1780467" cy="4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6012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575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  <a:cs typeface="+mn-ea"/>
                    <a:sym typeface="+mn-lt"/>
                  </a:rPr>
                  <a:t>在此添加标题</a:t>
                </a:r>
              </a:p>
            </p:txBody>
          </p:sp>
          <p:sp>
            <p:nvSpPr>
              <p:cNvPr id="59" name="文本框 68"/>
              <p:cNvSpPr txBox="1"/>
              <p:nvPr/>
            </p:nvSpPr>
            <p:spPr>
              <a:xfrm>
                <a:off x="7557590" y="2930798"/>
                <a:ext cx="1704572" cy="850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718590">
                  <a:lnSpc>
                    <a:spcPts val="1500"/>
                  </a:lnSpc>
                </a:pPr>
                <a:r>
                  <a:rPr lang="zh-CN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  <a:cs typeface="+mn-ea"/>
                    <a:sym typeface="+mn-lt"/>
                  </a:rPr>
                  <a:t>请在此处输入具体想要描述的内容，言简意赅，说明用意即可。</a:t>
                </a:r>
              </a:p>
            </p:txBody>
          </p:sp>
        </p:grpSp>
      </p:grpSp>
      <p:grpSp>
        <p:nvGrpSpPr>
          <p:cNvPr id="62" name="组合 61"/>
          <p:cNvGrpSpPr/>
          <p:nvPr/>
        </p:nvGrpSpPr>
        <p:grpSpPr>
          <a:xfrm>
            <a:off x="5152771" y="3126261"/>
            <a:ext cx="1406126" cy="1338863"/>
            <a:chOff x="2203893" y="3725489"/>
            <a:chExt cx="1785556" cy="1700142"/>
          </a:xfrm>
        </p:grpSpPr>
        <p:grpSp>
          <p:nvGrpSpPr>
            <p:cNvPr id="63" name="组合 62"/>
            <p:cNvGrpSpPr/>
            <p:nvPr/>
          </p:nvGrpSpPr>
          <p:grpSpPr>
            <a:xfrm>
              <a:off x="2236121" y="3725489"/>
              <a:ext cx="1661859" cy="532315"/>
              <a:chOff x="2236121" y="3725489"/>
              <a:chExt cx="1661859" cy="532315"/>
            </a:xfrm>
          </p:grpSpPr>
          <p:sp>
            <p:nvSpPr>
              <p:cNvPr id="67" name="圆角矩形 66"/>
              <p:cNvSpPr/>
              <p:nvPr/>
            </p:nvSpPr>
            <p:spPr>
              <a:xfrm>
                <a:off x="2236121" y="3725489"/>
                <a:ext cx="1661859" cy="532315"/>
              </a:xfrm>
              <a:prstGeom prst="roundRect">
                <a:avLst/>
              </a:prstGeom>
              <a:solidFill>
                <a:srgbClr val="78AF51"/>
              </a:solidFill>
              <a:ln w="19050" cap="flat" cmpd="sng" algn="ctr">
                <a:gradFill flip="none" rotWithShape="1"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innerShdw blurRad="101600" dist="50800" dir="13500000">
                  <a:prstClr val="black">
                    <a:alpha val="38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96012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90" kern="0">
                  <a:solidFill>
                    <a:prstClr val="white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68" name="文本框 77"/>
              <p:cNvSpPr txBox="1"/>
              <p:nvPr/>
            </p:nvSpPr>
            <p:spPr>
              <a:xfrm>
                <a:off x="2305051" y="3799631"/>
                <a:ext cx="1524000" cy="390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6012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>
                    <a:solidFill>
                      <a:prstClr val="white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  <a:cs typeface="+mn-ea"/>
                    <a:sym typeface="+mn-lt"/>
                  </a:rPr>
                  <a:t>OPTION 03</a:t>
                </a:r>
                <a:endParaRPr lang="zh-CN" altLang="en-US" sz="1400" kern="0" dirty="0">
                  <a:solidFill>
                    <a:prstClr val="white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2203893" y="4265867"/>
              <a:ext cx="1785556" cy="1159764"/>
              <a:chOff x="7488048" y="2621083"/>
              <a:chExt cx="1785556" cy="1159764"/>
            </a:xfrm>
          </p:grpSpPr>
          <p:sp>
            <p:nvSpPr>
              <p:cNvPr id="65" name="文本框 74"/>
              <p:cNvSpPr txBox="1"/>
              <p:nvPr/>
            </p:nvSpPr>
            <p:spPr>
              <a:xfrm>
                <a:off x="7488048" y="2621083"/>
                <a:ext cx="1780467" cy="4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6012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575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  <a:cs typeface="+mn-ea"/>
                    <a:sym typeface="+mn-lt"/>
                  </a:rPr>
                  <a:t>在此添加标题</a:t>
                </a:r>
              </a:p>
            </p:txBody>
          </p:sp>
          <p:sp>
            <p:nvSpPr>
              <p:cNvPr id="66" name="文本框 75"/>
              <p:cNvSpPr txBox="1"/>
              <p:nvPr/>
            </p:nvSpPr>
            <p:spPr>
              <a:xfrm>
                <a:off x="7569032" y="2930798"/>
                <a:ext cx="1704572" cy="850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718590">
                  <a:lnSpc>
                    <a:spcPts val="1500"/>
                  </a:lnSpc>
                </a:pPr>
                <a:r>
                  <a:rPr lang="zh-CN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  <a:cs typeface="+mn-ea"/>
                    <a:sym typeface="+mn-lt"/>
                  </a:rPr>
                  <a:t>请在此处输入具体想要描述的内容，言简意赅，说明用意即可。</a:t>
                </a:r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7256226" y="3126261"/>
            <a:ext cx="1410136" cy="1338863"/>
            <a:chOff x="2203893" y="3725489"/>
            <a:chExt cx="1790648" cy="1700142"/>
          </a:xfrm>
        </p:grpSpPr>
        <p:grpSp>
          <p:nvGrpSpPr>
            <p:cNvPr id="70" name="组合 69"/>
            <p:cNvGrpSpPr/>
            <p:nvPr/>
          </p:nvGrpSpPr>
          <p:grpSpPr>
            <a:xfrm>
              <a:off x="2236121" y="3725489"/>
              <a:ext cx="1661859" cy="532315"/>
              <a:chOff x="2236121" y="3725489"/>
              <a:chExt cx="1661859" cy="532315"/>
            </a:xfrm>
          </p:grpSpPr>
          <p:sp>
            <p:nvSpPr>
              <p:cNvPr id="74" name="圆角矩形 73"/>
              <p:cNvSpPr/>
              <p:nvPr/>
            </p:nvSpPr>
            <p:spPr>
              <a:xfrm>
                <a:off x="2236121" y="3725489"/>
                <a:ext cx="1661859" cy="532315"/>
              </a:xfrm>
              <a:prstGeom prst="roundRect">
                <a:avLst/>
              </a:prstGeom>
              <a:solidFill>
                <a:srgbClr val="FAC14D"/>
              </a:solidFill>
              <a:ln w="19050" cap="flat" cmpd="sng" algn="ctr">
                <a:gradFill flip="none" rotWithShape="1">
                  <a:gsLst>
                    <a:gs pos="0">
                      <a:sysClr val="window" lastClr="FFFFFF">
                        <a:lumMod val="85000"/>
                      </a:sysClr>
                    </a:gs>
                    <a:gs pos="100000">
                      <a:sysClr val="window" lastClr="FFFFFF"/>
                    </a:gs>
                  </a:gsLst>
                  <a:lin ang="2700000" scaled="1"/>
                  <a:tileRect/>
                </a:gradFill>
                <a:prstDash val="solid"/>
              </a:ln>
              <a:effectLst>
                <a:innerShdw blurRad="101600" dist="50800" dir="13500000">
                  <a:prstClr val="black">
                    <a:alpha val="38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96012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90" kern="0">
                  <a:solidFill>
                    <a:prstClr val="white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endParaRPr>
              </a:p>
            </p:txBody>
          </p:sp>
          <p:sp>
            <p:nvSpPr>
              <p:cNvPr id="75" name="文本框 84"/>
              <p:cNvSpPr txBox="1"/>
              <p:nvPr/>
            </p:nvSpPr>
            <p:spPr>
              <a:xfrm>
                <a:off x="2305051" y="3799631"/>
                <a:ext cx="1524000" cy="390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6012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400" kern="0" dirty="0">
                    <a:solidFill>
                      <a:prstClr val="white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  <a:cs typeface="+mn-ea"/>
                    <a:sym typeface="+mn-lt"/>
                  </a:rPr>
                  <a:t>OPTION 04</a:t>
                </a:r>
                <a:endParaRPr lang="zh-CN" altLang="en-US" sz="1400" kern="0" dirty="0">
                  <a:solidFill>
                    <a:prstClr val="white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2203893" y="4265867"/>
              <a:ext cx="1790648" cy="1159764"/>
              <a:chOff x="7488048" y="2621083"/>
              <a:chExt cx="1790648" cy="1159764"/>
            </a:xfrm>
          </p:grpSpPr>
          <p:sp>
            <p:nvSpPr>
              <p:cNvPr id="72" name="文本框 81"/>
              <p:cNvSpPr txBox="1"/>
              <p:nvPr/>
            </p:nvSpPr>
            <p:spPr>
              <a:xfrm>
                <a:off x="7488048" y="2621083"/>
                <a:ext cx="1780467" cy="4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6012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575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  <a:cs typeface="+mn-ea"/>
                    <a:sym typeface="+mn-lt"/>
                  </a:rPr>
                  <a:t>在此添加标题</a:t>
                </a:r>
              </a:p>
            </p:txBody>
          </p:sp>
          <p:sp>
            <p:nvSpPr>
              <p:cNvPr id="73" name="文本框 82"/>
              <p:cNvSpPr txBox="1"/>
              <p:nvPr/>
            </p:nvSpPr>
            <p:spPr>
              <a:xfrm>
                <a:off x="7574124" y="2930798"/>
                <a:ext cx="1704572" cy="850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718590">
                  <a:lnSpc>
                    <a:spcPts val="1500"/>
                  </a:lnSpc>
                </a:pPr>
                <a:r>
                  <a:rPr lang="zh-CN" alt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  <a:cs typeface="+mn-ea"/>
                    <a:sym typeface="+mn-lt"/>
                  </a:rPr>
                  <a:t>请在此处输入具体想要描述的内容，言简意赅，说明用意即可。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4871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19" y="-1"/>
            <a:ext cx="9793348" cy="5436642"/>
          </a:xfrm>
          <a:prstGeom prst="rect">
            <a:avLst/>
          </a:prstGeom>
        </p:spPr>
      </p:pic>
      <p:grpSp>
        <p:nvGrpSpPr>
          <p:cNvPr id="81" name="组合 80"/>
          <p:cNvGrpSpPr/>
          <p:nvPr/>
        </p:nvGrpSpPr>
        <p:grpSpPr>
          <a:xfrm>
            <a:off x="3869924" y="1186065"/>
            <a:ext cx="4306780" cy="629197"/>
            <a:chOff x="3710491" y="1059582"/>
            <a:chExt cx="4101695" cy="599235"/>
          </a:xfrm>
        </p:grpSpPr>
        <p:grpSp>
          <p:nvGrpSpPr>
            <p:cNvPr id="82" name="组合 81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84" name="圆角矩形 83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3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rgbClr val="1C9494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TextBox 48"/>
              <p:cNvSpPr txBox="1"/>
              <p:nvPr/>
            </p:nvSpPr>
            <p:spPr>
              <a:xfrm>
                <a:off x="4246444" y="1253634"/>
                <a:ext cx="441778" cy="354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100" b="1" dirty="0">
                    <a:solidFill>
                      <a:srgbClr val="1C9494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100" b="1" dirty="0">
                  <a:solidFill>
                    <a:srgbClr val="1C9494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3" name="TextBox 45"/>
            <p:cNvSpPr txBox="1"/>
            <p:nvPr/>
          </p:nvSpPr>
          <p:spPr>
            <a:xfrm>
              <a:off x="5047052" y="1187322"/>
              <a:ext cx="2017035" cy="334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8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公司简介及团队介绍</a:t>
              </a: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3880919" y="2834633"/>
            <a:ext cx="4306780" cy="629197"/>
            <a:chOff x="3720963" y="2324915"/>
            <a:chExt cx="4101695" cy="599235"/>
          </a:xfrm>
        </p:grpSpPr>
        <p:grpSp>
          <p:nvGrpSpPr>
            <p:cNvPr id="88" name="组合 87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90" name="圆角矩形 89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3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rgbClr val="FAC14D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3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TextBox 54"/>
              <p:cNvSpPr txBox="1"/>
              <p:nvPr/>
            </p:nvSpPr>
            <p:spPr>
              <a:xfrm>
                <a:off x="4246444" y="1253634"/>
                <a:ext cx="441778" cy="354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100" b="1" dirty="0">
                    <a:solidFill>
                      <a:srgbClr val="FAC14D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100" b="1" dirty="0">
                  <a:solidFill>
                    <a:srgbClr val="FAC14D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9" name="TextBox 51"/>
            <p:cNvSpPr txBox="1"/>
            <p:nvPr/>
          </p:nvSpPr>
          <p:spPr>
            <a:xfrm>
              <a:off x="5052944" y="2459745"/>
              <a:ext cx="2017035" cy="334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8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单击此处添加标题三</a:t>
              </a: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869924" y="3658919"/>
            <a:ext cx="4306780" cy="629197"/>
            <a:chOff x="3710491" y="3590249"/>
            <a:chExt cx="4101695" cy="599235"/>
          </a:xfrm>
        </p:grpSpPr>
        <p:grpSp>
          <p:nvGrpSpPr>
            <p:cNvPr id="94" name="组合 93"/>
            <p:cNvGrpSpPr/>
            <p:nvPr/>
          </p:nvGrpSpPr>
          <p:grpSpPr>
            <a:xfrm>
              <a:off x="3710491" y="3590249"/>
              <a:ext cx="4101695" cy="599235"/>
              <a:chOff x="4139952" y="1170041"/>
              <a:chExt cx="3672408" cy="536519"/>
            </a:xfrm>
          </p:grpSpPr>
          <p:sp>
            <p:nvSpPr>
              <p:cNvPr id="96" name="圆角矩形 95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3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rgbClr val="F95647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3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TextBox 60"/>
              <p:cNvSpPr txBox="1"/>
              <p:nvPr/>
            </p:nvSpPr>
            <p:spPr>
              <a:xfrm>
                <a:off x="4246444" y="1253634"/>
                <a:ext cx="441778" cy="354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100" b="1" dirty="0">
                    <a:solidFill>
                      <a:srgbClr val="F95647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100" b="1" dirty="0">
                  <a:solidFill>
                    <a:srgbClr val="F95647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5" name="TextBox 57"/>
            <p:cNvSpPr txBox="1"/>
            <p:nvPr/>
          </p:nvSpPr>
          <p:spPr>
            <a:xfrm>
              <a:off x="5052944" y="3731087"/>
              <a:ext cx="2017035" cy="334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8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单击此处添加标题四</a:t>
              </a: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3869924" y="2010348"/>
            <a:ext cx="4306780" cy="629197"/>
            <a:chOff x="3710491" y="1059582"/>
            <a:chExt cx="4101695" cy="599235"/>
          </a:xfrm>
        </p:grpSpPr>
        <p:grpSp>
          <p:nvGrpSpPr>
            <p:cNvPr id="100" name="组合 99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102" name="圆角矩形 101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3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rgbClr val="7CB554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3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TextBox 66"/>
              <p:cNvSpPr txBox="1"/>
              <p:nvPr/>
            </p:nvSpPr>
            <p:spPr>
              <a:xfrm>
                <a:off x="4246444" y="1253634"/>
                <a:ext cx="441778" cy="354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100" b="1" dirty="0">
                    <a:solidFill>
                      <a:srgbClr val="7CB554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100" b="1" dirty="0">
                  <a:solidFill>
                    <a:srgbClr val="7CB554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1" name="TextBox 63"/>
            <p:cNvSpPr txBox="1"/>
            <p:nvPr/>
          </p:nvSpPr>
          <p:spPr>
            <a:xfrm>
              <a:off x="5047052" y="1187322"/>
              <a:ext cx="2017035" cy="3341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8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单击此处添加标题二</a:t>
              </a: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1427746" y="2121675"/>
            <a:ext cx="1257034" cy="125703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6" name="同心圆 10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>
                <a:solidFill>
                  <a:schemeClr val="tx1"/>
                </a:solidFill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/>
            </a:p>
          </p:txBody>
        </p:sp>
      </p:grpSp>
      <p:sp>
        <p:nvSpPr>
          <p:cNvPr id="108" name="TextBox 70"/>
          <p:cNvSpPr txBox="1"/>
          <p:nvPr/>
        </p:nvSpPr>
        <p:spPr>
          <a:xfrm>
            <a:off x="1382939" y="2521544"/>
            <a:ext cx="1320224" cy="452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94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09" name="Freeform 5"/>
          <p:cNvSpPr>
            <a:spLocks/>
          </p:cNvSpPr>
          <p:nvPr/>
        </p:nvSpPr>
        <p:spPr bwMode="auto">
          <a:xfrm>
            <a:off x="2895107" y="1186684"/>
            <a:ext cx="684014" cy="3101429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95" dirty="0"/>
          </a:p>
        </p:txBody>
      </p:sp>
    </p:spTree>
    <p:extLst>
      <p:ext uri="{BB962C8B-B14F-4D97-AF65-F5344CB8AC3E}">
        <p14:creationId xmlns:p14="http://schemas.microsoft.com/office/powerpoint/2010/main" val="2388587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19" y="-1"/>
            <a:ext cx="9793348" cy="5436642"/>
          </a:xfrm>
          <a:prstGeom prst="rect">
            <a:avLst/>
          </a:prstGeom>
        </p:spPr>
      </p:pic>
      <p:sp>
        <p:nvSpPr>
          <p:cNvPr id="3" name="TextBox 11"/>
          <p:cNvSpPr txBox="1"/>
          <p:nvPr/>
        </p:nvSpPr>
        <p:spPr>
          <a:xfrm>
            <a:off x="3851922" y="1707654"/>
            <a:ext cx="29546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第四部分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+mn-ea"/>
              <a:sym typeface="+mn-lt"/>
            </a:endParaRPr>
          </a:p>
          <a:p>
            <a:pPr marL="0" lvl="1"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标题文字内容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635896" y="163564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24"/>
          <p:cNvSpPr txBox="1"/>
          <p:nvPr/>
        </p:nvSpPr>
        <p:spPr>
          <a:xfrm>
            <a:off x="3948592" y="2787774"/>
            <a:ext cx="1027882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※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添加内容</a:t>
            </a:r>
          </a:p>
        </p:txBody>
      </p:sp>
      <p:sp>
        <p:nvSpPr>
          <p:cNvPr id="6" name="TextBox 25"/>
          <p:cNvSpPr txBox="1"/>
          <p:nvPr/>
        </p:nvSpPr>
        <p:spPr>
          <a:xfrm>
            <a:off x="5001263" y="2787774"/>
            <a:ext cx="985236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※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添加内容</a:t>
            </a:r>
          </a:p>
        </p:txBody>
      </p:sp>
      <p:sp>
        <p:nvSpPr>
          <p:cNvPr id="7" name="TextBox 26"/>
          <p:cNvSpPr txBox="1"/>
          <p:nvPr/>
        </p:nvSpPr>
        <p:spPr>
          <a:xfrm>
            <a:off x="6011289" y="2787774"/>
            <a:ext cx="1027882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※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添加内容</a:t>
            </a:r>
          </a:p>
        </p:txBody>
      </p:sp>
      <p:sp>
        <p:nvSpPr>
          <p:cNvPr id="8" name="TextBox 27"/>
          <p:cNvSpPr txBox="1"/>
          <p:nvPr/>
        </p:nvSpPr>
        <p:spPr>
          <a:xfrm>
            <a:off x="3948592" y="3134845"/>
            <a:ext cx="985236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※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添加内容</a:t>
            </a:r>
          </a:p>
        </p:txBody>
      </p:sp>
      <p:sp>
        <p:nvSpPr>
          <p:cNvPr id="9" name="TextBox 28"/>
          <p:cNvSpPr txBox="1"/>
          <p:nvPr/>
        </p:nvSpPr>
        <p:spPr>
          <a:xfrm>
            <a:off x="5001264" y="3134845"/>
            <a:ext cx="985236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※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添加内容</a:t>
            </a:r>
          </a:p>
        </p:txBody>
      </p:sp>
      <p:sp>
        <p:nvSpPr>
          <p:cNvPr id="10" name="TextBox 29"/>
          <p:cNvSpPr txBox="1"/>
          <p:nvPr/>
        </p:nvSpPr>
        <p:spPr>
          <a:xfrm>
            <a:off x="6010903" y="3134845"/>
            <a:ext cx="985236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※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添加内容</a:t>
            </a: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1822437" y="3006795"/>
            <a:ext cx="1969808" cy="38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7" tIns="45708" rIns="91417" bIns="45708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标题内容</a:t>
            </a:r>
          </a:p>
        </p:txBody>
      </p:sp>
      <p:grpSp>
        <p:nvGrpSpPr>
          <p:cNvPr id="12" name="组合 11"/>
          <p:cNvGrpSpPr/>
          <p:nvPr/>
        </p:nvGrpSpPr>
        <p:grpSpPr>
          <a:xfrm rot="14400000">
            <a:off x="2313036" y="1864107"/>
            <a:ext cx="1079397" cy="936000"/>
            <a:chOff x="1511944" y="2420246"/>
            <a:chExt cx="2627152" cy="2294453"/>
          </a:xfrm>
          <a:effectLst>
            <a:outerShdw blurRad="203200" dist="38100" dir="3780000" sx="103000" sy="103000" algn="t" rotWithShape="0">
              <a:prstClr val="black">
                <a:alpha val="25000"/>
              </a:prstClr>
            </a:outerShdw>
          </a:effectLst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511944" y="2420246"/>
              <a:ext cx="2627152" cy="2294453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solidFill>
              <a:schemeClr val="bg1"/>
            </a:solidFill>
            <a:ln w="7938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524106" y="2431739"/>
              <a:ext cx="2602832" cy="2271469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451374" y="1966627"/>
            <a:ext cx="810431" cy="730960"/>
            <a:chOff x="4634991" y="2138335"/>
            <a:chExt cx="428348" cy="386204"/>
          </a:xfrm>
        </p:grpSpPr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95647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7" name="KSO_Shape"/>
            <p:cNvSpPr>
              <a:spLocks/>
            </p:cNvSpPr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93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19" y="-1"/>
            <a:ext cx="9793348" cy="5436642"/>
          </a:xfrm>
          <a:prstGeom prst="rect">
            <a:avLst/>
          </a:prstGeom>
        </p:spPr>
      </p:pic>
      <p:sp>
        <p:nvSpPr>
          <p:cNvPr id="12" name="TextBox 30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第四章标题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pic>
        <p:nvPicPr>
          <p:cNvPr id="15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961157" y="1313784"/>
            <a:ext cx="1405287" cy="1526646"/>
            <a:chOff x="1645923" y="1347071"/>
            <a:chExt cx="1784260" cy="1939047"/>
          </a:xfrm>
        </p:grpSpPr>
        <p:sp>
          <p:nvSpPr>
            <p:cNvPr id="7" name="矩形 6"/>
            <p:cNvSpPr/>
            <p:nvPr/>
          </p:nvSpPr>
          <p:spPr>
            <a:xfrm flipV="1">
              <a:off x="1645923" y="1347071"/>
              <a:ext cx="1784260" cy="204896"/>
            </a:xfrm>
            <a:prstGeom prst="rect">
              <a:avLst/>
            </a:prstGeom>
            <a:gradFill>
              <a:gsLst>
                <a:gs pos="0">
                  <a:schemeClr val="tx1">
                    <a:alpha val="51000"/>
                  </a:schemeClr>
                </a:gs>
                <a:gs pos="100000">
                  <a:srgbClr val="E9E9E9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645923" y="3081222"/>
              <a:ext cx="1784260" cy="204896"/>
            </a:xfrm>
            <a:prstGeom prst="rect">
              <a:avLst/>
            </a:prstGeom>
            <a:gradFill>
              <a:gsLst>
                <a:gs pos="0">
                  <a:schemeClr val="tx1">
                    <a:alpha val="51000"/>
                  </a:schemeClr>
                </a:gs>
                <a:gs pos="100000">
                  <a:srgbClr val="E9E9E9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645923" y="1504834"/>
              <a:ext cx="1784260" cy="16078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645923" y="2964832"/>
              <a:ext cx="1784260" cy="128296"/>
            </a:xfrm>
            <a:prstGeom prst="rect">
              <a:avLst/>
            </a:prstGeom>
            <a:gradFill>
              <a:gsLst>
                <a:gs pos="0">
                  <a:schemeClr val="tx1">
                    <a:alpha val="51000"/>
                  </a:schemeClr>
                </a:gs>
                <a:gs pos="100000">
                  <a:srgbClr val="E9E9E9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flipV="1">
              <a:off x="1645923" y="1543950"/>
              <a:ext cx="1784260" cy="128296"/>
            </a:xfrm>
            <a:prstGeom prst="rect">
              <a:avLst/>
            </a:prstGeom>
            <a:gradFill>
              <a:gsLst>
                <a:gs pos="0">
                  <a:schemeClr val="tx1">
                    <a:alpha val="51000"/>
                  </a:schemeClr>
                </a:gs>
                <a:gs pos="100000">
                  <a:srgbClr val="E9E9E9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654157" y="1652335"/>
              <a:ext cx="1773690" cy="1329794"/>
            </a:xfrm>
            <a:prstGeom prst="rect">
              <a:avLst/>
            </a:prstGeom>
            <a:solidFill>
              <a:srgbClr val="E76F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2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b="72279"/>
          <a:stretch/>
        </p:blipFill>
        <p:spPr>
          <a:xfrm rot="16200000" flipH="1">
            <a:off x="7311330" y="1978875"/>
            <a:ext cx="1926125" cy="18410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2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b="72279"/>
          <a:stretch/>
        </p:blipFill>
        <p:spPr>
          <a:xfrm rot="5400000">
            <a:off x="6090148" y="1985558"/>
            <a:ext cx="1926124" cy="184106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1356659" y="1313784"/>
            <a:ext cx="1405287" cy="1526646"/>
            <a:chOff x="1645923" y="1347071"/>
            <a:chExt cx="1784260" cy="1939047"/>
          </a:xfrm>
        </p:grpSpPr>
        <p:sp>
          <p:nvSpPr>
            <p:cNvPr id="19" name="矩形 18"/>
            <p:cNvSpPr/>
            <p:nvPr/>
          </p:nvSpPr>
          <p:spPr>
            <a:xfrm flipV="1">
              <a:off x="1645923" y="1347071"/>
              <a:ext cx="1784260" cy="204896"/>
            </a:xfrm>
            <a:prstGeom prst="rect">
              <a:avLst/>
            </a:prstGeom>
            <a:gradFill>
              <a:gsLst>
                <a:gs pos="0">
                  <a:schemeClr val="tx1">
                    <a:alpha val="51000"/>
                  </a:schemeClr>
                </a:gs>
                <a:gs pos="100000">
                  <a:srgbClr val="E9E9E9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645923" y="3081222"/>
              <a:ext cx="1784260" cy="204896"/>
            </a:xfrm>
            <a:prstGeom prst="rect">
              <a:avLst/>
            </a:prstGeom>
            <a:gradFill>
              <a:gsLst>
                <a:gs pos="0">
                  <a:schemeClr val="tx1">
                    <a:alpha val="51000"/>
                  </a:schemeClr>
                </a:gs>
                <a:gs pos="100000">
                  <a:srgbClr val="E9E9E9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645923" y="1504834"/>
              <a:ext cx="1784260" cy="16078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645923" y="2964832"/>
              <a:ext cx="1784260" cy="128296"/>
            </a:xfrm>
            <a:prstGeom prst="rect">
              <a:avLst/>
            </a:prstGeom>
            <a:gradFill>
              <a:gsLst>
                <a:gs pos="0">
                  <a:schemeClr val="tx1">
                    <a:alpha val="51000"/>
                  </a:schemeClr>
                </a:gs>
                <a:gs pos="100000">
                  <a:srgbClr val="E9E9E9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flipV="1">
              <a:off x="1645923" y="1543950"/>
              <a:ext cx="1784260" cy="128296"/>
            </a:xfrm>
            <a:prstGeom prst="rect">
              <a:avLst/>
            </a:prstGeom>
            <a:gradFill>
              <a:gsLst>
                <a:gs pos="0">
                  <a:schemeClr val="tx1">
                    <a:alpha val="51000"/>
                  </a:schemeClr>
                </a:gs>
                <a:gs pos="100000">
                  <a:srgbClr val="E9E9E9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654157" y="1652335"/>
              <a:ext cx="1773690" cy="1329794"/>
            </a:xfrm>
            <a:prstGeom prst="rect">
              <a:avLst/>
            </a:prstGeom>
            <a:solidFill>
              <a:srgbClr val="FFB8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2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b="72279"/>
          <a:stretch/>
        </p:blipFill>
        <p:spPr>
          <a:xfrm rot="16200000" flipH="1">
            <a:off x="1706832" y="1978875"/>
            <a:ext cx="1926125" cy="18410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2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b="72279"/>
          <a:stretch/>
        </p:blipFill>
        <p:spPr>
          <a:xfrm rot="5400000">
            <a:off x="485650" y="1985558"/>
            <a:ext cx="1926124" cy="184106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1654384" y="1611972"/>
            <a:ext cx="809834" cy="913400"/>
            <a:chOff x="8439634" y="3544648"/>
            <a:chExt cx="1611146" cy="1817848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Freeform 5"/>
            <p:cNvSpPr>
              <a:spLocks/>
            </p:cNvSpPr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3D3D3"/>
                </a:gs>
              </a:gsLst>
              <a:lin ang="8100000" scaled="0"/>
            </a:gradFill>
            <a:ln w="19050">
              <a:gradFill>
                <a:gsLst>
                  <a:gs pos="0">
                    <a:srgbClr val="ADADAD"/>
                  </a:gs>
                  <a:gs pos="100000">
                    <a:schemeClr val="bg1"/>
                  </a:gs>
                </a:gsLst>
                <a:lin ang="8100000" scaled="0"/>
              </a:gradFill>
            </a:ln>
            <a:effectLst/>
          </p:spPr>
          <p:txBody>
            <a:bodyPr vert="horz" wrap="square" lIns="72009" tIns="36005" rIns="72009" bIns="3600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64">
                <a:solidFill>
                  <a:prstClr val="black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9" name="Freeform 5"/>
            <p:cNvSpPr>
              <a:spLocks/>
            </p:cNvSpPr>
            <p:nvPr/>
          </p:nvSpPr>
          <p:spPr bwMode="auto">
            <a:xfrm rot="5400000">
              <a:off x="8582834" y="3866517"/>
              <a:ext cx="1324743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FFB850"/>
            </a:solidFill>
            <a:ln w="15875">
              <a:noFill/>
            </a:ln>
            <a:effectLst>
              <a:innerShdw blurRad="38100" dist="25400" dir="8100000">
                <a:prstClr val="black">
                  <a:alpha val="50000"/>
                </a:prstClr>
              </a:innerShdw>
            </a:effectLst>
          </p:spPr>
          <p:txBody>
            <a:bodyPr vert="horz" wrap="square" lIns="72009" tIns="36005" rIns="72009" bIns="3600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64">
                <a:solidFill>
                  <a:prstClr val="black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30" name="文本框 80"/>
            <p:cNvSpPr txBox="1"/>
            <p:nvPr/>
          </p:nvSpPr>
          <p:spPr>
            <a:xfrm>
              <a:off x="8763736" y="4096186"/>
              <a:ext cx="962939" cy="762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90" dirty="0">
                  <a:solidFill>
                    <a:prstClr val="white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01</a:t>
              </a:r>
              <a:endParaRPr lang="zh-CN" altLang="en-US" sz="1890" dirty="0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158083" y="1313784"/>
            <a:ext cx="1395357" cy="1526646"/>
            <a:chOff x="1658533" y="1347071"/>
            <a:chExt cx="1771650" cy="1939047"/>
          </a:xfrm>
        </p:grpSpPr>
        <p:sp>
          <p:nvSpPr>
            <p:cNvPr id="32" name="矩形 31"/>
            <p:cNvSpPr/>
            <p:nvPr/>
          </p:nvSpPr>
          <p:spPr>
            <a:xfrm flipV="1">
              <a:off x="1658825" y="1347071"/>
              <a:ext cx="1771357" cy="204896"/>
            </a:xfrm>
            <a:prstGeom prst="rect">
              <a:avLst/>
            </a:prstGeom>
            <a:gradFill>
              <a:gsLst>
                <a:gs pos="0">
                  <a:schemeClr val="tx1">
                    <a:alpha val="51000"/>
                  </a:schemeClr>
                </a:gs>
                <a:gs pos="100000">
                  <a:srgbClr val="E9E9E9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658533" y="3081222"/>
              <a:ext cx="1771650" cy="204896"/>
            </a:xfrm>
            <a:prstGeom prst="rect">
              <a:avLst/>
            </a:prstGeom>
            <a:gradFill>
              <a:gsLst>
                <a:gs pos="0">
                  <a:schemeClr val="tx1">
                    <a:alpha val="51000"/>
                  </a:schemeClr>
                </a:gs>
                <a:gs pos="100000">
                  <a:srgbClr val="E9E9E9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660643" y="1504834"/>
              <a:ext cx="1769539" cy="16078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658533" y="2964832"/>
              <a:ext cx="1771650" cy="128296"/>
            </a:xfrm>
            <a:prstGeom prst="rect">
              <a:avLst/>
            </a:prstGeom>
            <a:gradFill>
              <a:gsLst>
                <a:gs pos="0">
                  <a:schemeClr val="tx1">
                    <a:alpha val="51000"/>
                  </a:schemeClr>
                </a:gs>
                <a:gs pos="100000">
                  <a:srgbClr val="E9E9E9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 flipV="1">
              <a:off x="1658825" y="1543950"/>
              <a:ext cx="1771357" cy="128296"/>
            </a:xfrm>
            <a:prstGeom prst="rect">
              <a:avLst/>
            </a:prstGeom>
            <a:gradFill>
              <a:gsLst>
                <a:gs pos="0">
                  <a:schemeClr val="tx1">
                    <a:alpha val="51000"/>
                  </a:schemeClr>
                </a:gs>
                <a:gs pos="100000">
                  <a:srgbClr val="E9E9E9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660641" y="1652335"/>
              <a:ext cx="1767205" cy="1329794"/>
            </a:xfrm>
            <a:prstGeom prst="rect">
              <a:avLst/>
            </a:prstGeom>
            <a:solidFill>
              <a:srgbClr val="1C94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2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b="72279"/>
          <a:stretch/>
        </p:blipFill>
        <p:spPr>
          <a:xfrm rot="16200000" flipH="1">
            <a:off x="4500755" y="1978875"/>
            <a:ext cx="1926125" cy="184106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2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b="72279"/>
          <a:stretch/>
        </p:blipFill>
        <p:spPr>
          <a:xfrm rot="5400000">
            <a:off x="3287074" y="1985558"/>
            <a:ext cx="1926124" cy="184106"/>
          </a:xfrm>
          <a:prstGeom prst="rect">
            <a:avLst/>
          </a:prstGeom>
        </p:spPr>
      </p:pic>
      <p:grpSp>
        <p:nvGrpSpPr>
          <p:cNvPr id="40" name="组合 39"/>
          <p:cNvGrpSpPr/>
          <p:nvPr/>
        </p:nvGrpSpPr>
        <p:grpSpPr>
          <a:xfrm>
            <a:off x="4448307" y="1611972"/>
            <a:ext cx="809834" cy="913400"/>
            <a:chOff x="8439634" y="3544648"/>
            <a:chExt cx="1611146" cy="1817848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1" name="Freeform 5"/>
            <p:cNvSpPr>
              <a:spLocks/>
            </p:cNvSpPr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3D3D3"/>
                </a:gs>
              </a:gsLst>
              <a:lin ang="8100000" scaled="0"/>
            </a:gradFill>
            <a:ln w="19050">
              <a:gradFill>
                <a:gsLst>
                  <a:gs pos="0">
                    <a:srgbClr val="ADADAD"/>
                  </a:gs>
                  <a:gs pos="100000">
                    <a:schemeClr val="bg1"/>
                  </a:gs>
                </a:gsLst>
                <a:lin ang="8100000" scaled="0"/>
              </a:gradFill>
            </a:ln>
            <a:effectLst/>
          </p:spPr>
          <p:txBody>
            <a:bodyPr vert="horz" wrap="square" lIns="72009" tIns="36005" rIns="72009" bIns="3600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64">
                <a:solidFill>
                  <a:prstClr val="black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42" name="Freeform 5"/>
            <p:cNvSpPr>
              <a:spLocks/>
            </p:cNvSpPr>
            <p:nvPr/>
          </p:nvSpPr>
          <p:spPr bwMode="auto">
            <a:xfrm rot="5400000">
              <a:off x="8582834" y="3866517"/>
              <a:ext cx="1324743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1C9494"/>
            </a:solidFill>
            <a:ln w="15875">
              <a:noFill/>
            </a:ln>
            <a:effectLst>
              <a:innerShdw blurRad="38100" dist="25400" dir="8100000">
                <a:prstClr val="black">
                  <a:alpha val="50000"/>
                </a:prstClr>
              </a:innerShdw>
            </a:effectLst>
          </p:spPr>
          <p:txBody>
            <a:bodyPr vert="horz" wrap="square" lIns="72009" tIns="36005" rIns="72009" bIns="3600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64">
                <a:solidFill>
                  <a:prstClr val="black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43" name="文本框 84"/>
            <p:cNvSpPr txBox="1"/>
            <p:nvPr/>
          </p:nvSpPr>
          <p:spPr>
            <a:xfrm>
              <a:off x="8763736" y="4096186"/>
              <a:ext cx="962939" cy="762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90" dirty="0">
                  <a:solidFill>
                    <a:prstClr val="white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02</a:t>
              </a:r>
              <a:endParaRPr lang="zh-CN" altLang="en-US" sz="1890" dirty="0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258883" y="1611972"/>
            <a:ext cx="809834" cy="913400"/>
            <a:chOff x="8439634" y="3544648"/>
            <a:chExt cx="1611146" cy="1817848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Freeform 5"/>
            <p:cNvSpPr>
              <a:spLocks/>
            </p:cNvSpPr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3D3D3"/>
                </a:gs>
              </a:gsLst>
              <a:lin ang="8100000" scaled="0"/>
            </a:gradFill>
            <a:ln w="19050">
              <a:gradFill>
                <a:gsLst>
                  <a:gs pos="0">
                    <a:srgbClr val="ADADAD"/>
                  </a:gs>
                  <a:gs pos="100000">
                    <a:schemeClr val="bg1"/>
                  </a:gs>
                </a:gsLst>
                <a:lin ang="8100000" scaled="0"/>
              </a:gradFill>
            </a:ln>
            <a:effectLst/>
          </p:spPr>
          <p:txBody>
            <a:bodyPr vert="horz" wrap="square" lIns="72009" tIns="36005" rIns="72009" bIns="3600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64">
                <a:solidFill>
                  <a:prstClr val="black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46" name="Freeform 5"/>
            <p:cNvSpPr>
              <a:spLocks/>
            </p:cNvSpPr>
            <p:nvPr/>
          </p:nvSpPr>
          <p:spPr bwMode="auto">
            <a:xfrm rot="5400000">
              <a:off x="8582834" y="3866517"/>
              <a:ext cx="1324743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E76F70"/>
            </a:solidFill>
            <a:ln w="15875">
              <a:noFill/>
            </a:ln>
            <a:effectLst>
              <a:innerShdw blurRad="38100" dist="25400" dir="8100000">
                <a:prstClr val="black">
                  <a:alpha val="50000"/>
                </a:prstClr>
              </a:innerShdw>
            </a:effectLst>
          </p:spPr>
          <p:txBody>
            <a:bodyPr vert="horz" wrap="square" lIns="72009" tIns="36005" rIns="72009" bIns="3600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64">
                <a:solidFill>
                  <a:prstClr val="black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47" name="文本框 88"/>
            <p:cNvSpPr txBox="1"/>
            <p:nvPr/>
          </p:nvSpPr>
          <p:spPr>
            <a:xfrm>
              <a:off x="8763736" y="4096186"/>
              <a:ext cx="962939" cy="762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90" dirty="0">
                  <a:solidFill>
                    <a:prstClr val="white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03</a:t>
              </a:r>
              <a:endParaRPr lang="zh-CN" altLang="en-US" sz="1890" dirty="0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549564" y="3063691"/>
            <a:ext cx="1418079" cy="1526646"/>
            <a:chOff x="1650958" y="1347071"/>
            <a:chExt cx="1800500" cy="1939047"/>
          </a:xfrm>
        </p:grpSpPr>
        <p:sp>
          <p:nvSpPr>
            <p:cNvPr id="49" name="矩形 48"/>
            <p:cNvSpPr/>
            <p:nvPr/>
          </p:nvSpPr>
          <p:spPr>
            <a:xfrm flipV="1">
              <a:off x="1650958" y="1347071"/>
              <a:ext cx="1792265" cy="204896"/>
            </a:xfrm>
            <a:prstGeom prst="rect">
              <a:avLst/>
            </a:prstGeom>
            <a:gradFill>
              <a:gsLst>
                <a:gs pos="0">
                  <a:schemeClr val="tx1">
                    <a:alpha val="51000"/>
                  </a:schemeClr>
                </a:gs>
                <a:gs pos="100000">
                  <a:srgbClr val="E9E9E9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653543" y="3081222"/>
              <a:ext cx="1789680" cy="204896"/>
            </a:xfrm>
            <a:prstGeom prst="rect">
              <a:avLst/>
            </a:prstGeom>
            <a:gradFill>
              <a:gsLst>
                <a:gs pos="0">
                  <a:schemeClr val="tx1">
                    <a:alpha val="51000"/>
                  </a:schemeClr>
                </a:gs>
                <a:gs pos="100000">
                  <a:srgbClr val="E9E9E9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650958" y="1504834"/>
              <a:ext cx="1792265" cy="16078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653543" y="2964832"/>
              <a:ext cx="1789680" cy="128296"/>
            </a:xfrm>
            <a:prstGeom prst="rect">
              <a:avLst/>
            </a:prstGeom>
            <a:gradFill>
              <a:gsLst>
                <a:gs pos="0">
                  <a:schemeClr val="tx1">
                    <a:alpha val="51000"/>
                  </a:schemeClr>
                </a:gs>
                <a:gs pos="100000">
                  <a:srgbClr val="E9E9E9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 flipV="1">
              <a:off x="1650958" y="1536330"/>
              <a:ext cx="1800499" cy="128296"/>
            </a:xfrm>
            <a:prstGeom prst="rect">
              <a:avLst/>
            </a:prstGeom>
            <a:gradFill>
              <a:gsLst>
                <a:gs pos="0">
                  <a:schemeClr val="tx1">
                    <a:alpha val="51000"/>
                  </a:schemeClr>
                </a:gs>
                <a:gs pos="100000">
                  <a:srgbClr val="E9E9E9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650960" y="1652335"/>
              <a:ext cx="1800498" cy="13297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pic>
        <p:nvPicPr>
          <p:cNvPr id="55" name="图片 54"/>
          <p:cNvPicPr>
            <a:picLocks noChangeAspect="1"/>
          </p:cNvPicPr>
          <p:nvPr/>
        </p:nvPicPr>
        <p:blipFill rotWithShape="1">
          <a:blip r:embed="rId5">
            <a:grayscl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20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 b="72279"/>
          <a:stretch/>
        </p:blipFill>
        <p:spPr>
          <a:xfrm rot="16200000" flipH="1">
            <a:off x="5911970" y="3698753"/>
            <a:ext cx="1926125" cy="184106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 rotWithShape="1">
          <a:blip r:embed="rId5">
            <a:grayscl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20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 b="72279"/>
          <a:stretch/>
        </p:blipFill>
        <p:spPr>
          <a:xfrm rot="5400000">
            <a:off x="4675117" y="3742871"/>
            <a:ext cx="1926124" cy="184106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5842783" y="3372925"/>
            <a:ext cx="809834" cy="913400"/>
            <a:chOff x="8439634" y="3544648"/>
            <a:chExt cx="1611146" cy="1817848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Freeform 5"/>
            <p:cNvSpPr>
              <a:spLocks/>
            </p:cNvSpPr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3D3D3"/>
                </a:gs>
              </a:gsLst>
              <a:lin ang="8100000" scaled="0"/>
            </a:gradFill>
            <a:ln w="19050">
              <a:gradFill>
                <a:gsLst>
                  <a:gs pos="0">
                    <a:srgbClr val="ADADAD"/>
                  </a:gs>
                  <a:gs pos="100000">
                    <a:schemeClr val="bg1"/>
                  </a:gs>
                </a:gsLst>
                <a:lin ang="8100000" scaled="0"/>
              </a:gradFill>
            </a:ln>
            <a:effectLst/>
          </p:spPr>
          <p:txBody>
            <a:bodyPr vert="horz" wrap="square" lIns="72009" tIns="36005" rIns="72009" bIns="3600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64">
                <a:solidFill>
                  <a:prstClr val="black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59" name="Freeform 5"/>
            <p:cNvSpPr>
              <a:spLocks/>
            </p:cNvSpPr>
            <p:nvPr/>
          </p:nvSpPr>
          <p:spPr bwMode="auto">
            <a:xfrm rot="5400000">
              <a:off x="8582834" y="3866517"/>
              <a:ext cx="1324743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5875">
              <a:noFill/>
            </a:ln>
            <a:effectLst>
              <a:innerShdw blurRad="38100" dist="25400" dir="8100000">
                <a:prstClr val="black">
                  <a:alpha val="50000"/>
                </a:prstClr>
              </a:innerShdw>
            </a:effectLst>
          </p:spPr>
          <p:txBody>
            <a:bodyPr vert="horz" wrap="square" lIns="72009" tIns="36005" rIns="72009" bIns="3600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64">
                <a:solidFill>
                  <a:prstClr val="black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60" name="文本框 96"/>
            <p:cNvSpPr txBox="1"/>
            <p:nvPr/>
          </p:nvSpPr>
          <p:spPr>
            <a:xfrm>
              <a:off x="8763736" y="4096186"/>
              <a:ext cx="962939" cy="762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90" dirty="0">
                  <a:solidFill>
                    <a:prstClr val="white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05</a:t>
              </a:r>
              <a:endParaRPr lang="zh-CN" altLang="en-US" sz="1890" dirty="0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61" name="Freeform 975"/>
          <p:cNvSpPr>
            <a:spLocks noEditPoints="1"/>
          </p:cNvSpPr>
          <p:nvPr/>
        </p:nvSpPr>
        <p:spPr bwMode="auto">
          <a:xfrm>
            <a:off x="1843597" y="3208137"/>
            <a:ext cx="334778" cy="413287"/>
          </a:xfrm>
          <a:custGeom>
            <a:avLst/>
            <a:gdLst>
              <a:gd name="T0" fmla="*/ 120 w 349"/>
              <a:gd name="T1" fmla="*/ 0 h 431"/>
              <a:gd name="T2" fmla="*/ 117 w 349"/>
              <a:gd name="T3" fmla="*/ 3 h 431"/>
              <a:gd name="T4" fmla="*/ 2 w 349"/>
              <a:gd name="T5" fmla="*/ 117 h 431"/>
              <a:gd name="T6" fmla="*/ 0 w 349"/>
              <a:gd name="T7" fmla="*/ 120 h 431"/>
              <a:gd name="T8" fmla="*/ 0 w 349"/>
              <a:gd name="T9" fmla="*/ 431 h 431"/>
              <a:gd name="T10" fmla="*/ 349 w 349"/>
              <a:gd name="T11" fmla="*/ 431 h 431"/>
              <a:gd name="T12" fmla="*/ 349 w 349"/>
              <a:gd name="T13" fmla="*/ 0 h 431"/>
              <a:gd name="T14" fmla="*/ 120 w 349"/>
              <a:gd name="T15" fmla="*/ 0 h 431"/>
              <a:gd name="T16" fmla="*/ 114 w 349"/>
              <a:gd name="T17" fmla="*/ 37 h 431"/>
              <a:gd name="T18" fmla="*/ 114 w 349"/>
              <a:gd name="T19" fmla="*/ 114 h 431"/>
              <a:gd name="T20" fmla="*/ 37 w 349"/>
              <a:gd name="T21" fmla="*/ 114 h 431"/>
              <a:gd name="T22" fmla="*/ 114 w 349"/>
              <a:gd name="T23" fmla="*/ 37 h 431"/>
              <a:gd name="T24" fmla="*/ 328 w 349"/>
              <a:gd name="T25" fmla="*/ 410 h 431"/>
              <a:gd name="T26" fmla="*/ 20 w 349"/>
              <a:gd name="T27" fmla="*/ 410 h 431"/>
              <a:gd name="T28" fmla="*/ 20 w 349"/>
              <a:gd name="T29" fmla="*/ 136 h 431"/>
              <a:gd name="T30" fmla="*/ 135 w 349"/>
              <a:gd name="T31" fmla="*/ 136 h 431"/>
              <a:gd name="T32" fmla="*/ 135 w 349"/>
              <a:gd name="T33" fmla="*/ 22 h 431"/>
              <a:gd name="T34" fmla="*/ 328 w 349"/>
              <a:gd name="T35" fmla="*/ 22 h 431"/>
              <a:gd name="T36" fmla="*/ 328 w 349"/>
              <a:gd name="T37" fmla="*/ 410 h 431"/>
              <a:gd name="T38" fmla="*/ 75 w 349"/>
              <a:gd name="T39" fmla="*/ 317 h 431"/>
              <a:gd name="T40" fmla="*/ 145 w 349"/>
              <a:gd name="T41" fmla="*/ 249 h 431"/>
              <a:gd name="T42" fmla="*/ 187 w 349"/>
              <a:gd name="T43" fmla="*/ 290 h 431"/>
              <a:gd name="T44" fmla="*/ 300 w 349"/>
              <a:gd name="T45" fmla="*/ 178 h 431"/>
              <a:gd name="T46" fmla="*/ 285 w 349"/>
              <a:gd name="T47" fmla="*/ 163 h 431"/>
              <a:gd name="T48" fmla="*/ 187 w 349"/>
              <a:gd name="T49" fmla="*/ 259 h 431"/>
              <a:gd name="T50" fmla="*/ 152 w 349"/>
              <a:gd name="T51" fmla="*/ 225 h 431"/>
              <a:gd name="T52" fmla="*/ 145 w 349"/>
              <a:gd name="T53" fmla="*/ 218 h 431"/>
              <a:gd name="T54" fmla="*/ 138 w 349"/>
              <a:gd name="T55" fmla="*/ 225 h 431"/>
              <a:gd name="T56" fmla="*/ 60 w 349"/>
              <a:gd name="T57" fmla="*/ 302 h 431"/>
              <a:gd name="T58" fmla="*/ 75 w 349"/>
              <a:gd name="T59" fmla="*/ 317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49" h="431">
                <a:moveTo>
                  <a:pt x="120" y="0"/>
                </a:moveTo>
                <a:lnTo>
                  <a:pt x="117" y="3"/>
                </a:lnTo>
                <a:lnTo>
                  <a:pt x="2" y="117"/>
                </a:lnTo>
                <a:lnTo>
                  <a:pt x="0" y="120"/>
                </a:lnTo>
                <a:lnTo>
                  <a:pt x="0" y="431"/>
                </a:lnTo>
                <a:lnTo>
                  <a:pt x="349" y="431"/>
                </a:lnTo>
                <a:lnTo>
                  <a:pt x="349" y="0"/>
                </a:lnTo>
                <a:lnTo>
                  <a:pt x="120" y="0"/>
                </a:lnTo>
                <a:close/>
                <a:moveTo>
                  <a:pt x="114" y="37"/>
                </a:moveTo>
                <a:lnTo>
                  <a:pt x="114" y="114"/>
                </a:lnTo>
                <a:lnTo>
                  <a:pt x="37" y="114"/>
                </a:lnTo>
                <a:lnTo>
                  <a:pt x="114" y="37"/>
                </a:lnTo>
                <a:close/>
                <a:moveTo>
                  <a:pt x="328" y="410"/>
                </a:moveTo>
                <a:lnTo>
                  <a:pt x="20" y="410"/>
                </a:lnTo>
                <a:lnTo>
                  <a:pt x="20" y="136"/>
                </a:lnTo>
                <a:lnTo>
                  <a:pt x="135" y="136"/>
                </a:lnTo>
                <a:lnTo>
                  <a:pt x="135" y="22"/>
                </a:lnTo>
                <a:lnTo>
                  <a:pt x="328" y="22"/>
                </a:lnTo>
                <a:lnTo>
                  <a:pt x="328" y="410"/>
                </a:lnTo>
                <a:close/>
                <a:moveTo>
                  <a:pt x="75" y="317"/>
                </a:moveTo>
                <a:lnTo>
                  <a:pt x="145" y="249"/>
                </a:lnTo>
                <a:lnTo>
                  <a:pt x="187" y="290"/>
                </a:lnTo>
                <a:lnTo>
                  <a:pt x="300" y="178"/>
                </a:lnTo>
                <a:lnTo>
                  <a:pt x="285" y="163"/>
                </a:lnTo>
                <a:lnTo>
                  <a:pt x="187" y="259"/>
                </a:lnTo>
                <a:lnTo>
                  <a:pt x="152" y="225"/>
                </a:lnTo>
                <a:lnTo>
                  <a:pt x="145" y="218"/>
                </a:lnTo>
                <a:lnTo>
                  <a:pt x="138" y="225"/>
                </a:lnTo>
                <a:lnTo>
                  <a:pt x="60" y="302"/>
                </a:lnTo>
                <a:lnTo>
                  <a:pt x="75" y="317"/>
                </a:lnTo>
                <a:close/>
              </a:path>
            </a:pathLst>
          </a:custGeom>
          <a:solidFill>
            <a:srgbClr val="FFB850"/>
          </a:solidFill>
          <a:ln>
            <a:noFill/>
          </a:ln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endParaRPr lang="zh-CN" altLang="en-US" sz="1064">
              <a:solidFill>
                <a:prstClr val="black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62" name="文本框 99"/>
          <p:cNvSpPr txBox="1"/>
          <p:nvPr/>
        </p:nvSpPr>
        <p:spPr>
          <a:xfrm>
            <a:off x="1415058" y="3663428"/>
            <a:ext cx="1302399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60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在此添加标题</a:t>
            </a:r>
          </a:p>
        </p:txBody>
      </p:sp>
      <p:sp>
        <p:nvSpPr>
          <p:cNvPr id="63" name="Freeform 987"/>
          <p:cNvSpPr>
            <a:spLocks noEditPoints="1"/>
          </p:cNvSpPr>
          <p:nvPr/>
        </p:nvSpPr>
        <p:spPr bwMode="auto">
          <a:xfrm>
            <a:off x="7497886" y="3087271"/>
            <a:ext cx="351533" cy="565256"/>
          </a:xfrm>
          <a:custGeom>
            <a:avLst/>
            <a:gdLst>
              <a:gd name="T0" fmla="*/ 133 w 205"/>
              <a:gd name="T1" fmla="*/ 170 h 331"/>
              <a:gd name="T2" fmla="*/ 148 w 205"/>
              <a:gd name="T3" fmla="*/ 126 h 331"/>
              <a:gd name="T4" fmla="*/ 148 w 205"/>
              <a:gd name="T5" fmla="*/ 110 h 331"/>
              <a:gd name="T6" fmla="*/ 48 w 205"/>
              <a:gd name="T7" fmla="*/ 118 h 331"/>
              <a:gd name="T8" fmla="*/ 71 w 205"/>
              <a:gd name="T9" fmla="*/ 126 h 331"/>
              <a:gd name="T10" fmla="*/ 39 w 205"/>
              <a:gd name="T11" fmla="*/ 224 h 331"/>
              <a:gd name="T12" fmla="*/ 44 w 205"/>
              <a:gd name="T13" fmla="*/ 331 h 331"/>
              <a:gd name="T14" fmla="*/ 205 w 205"/>
              <a:gd name="T15" fmla="*/ 298 h 331"/>
              <a:gd name="T16" fmla="*/ 161 w 205"/>
              <a:gd name="T17" fmla="*/ 315 h 331"/>
              <a:gd name="T18" fmla="*/ 16 w 205"/>
              <a:gd name="T19" fmla="*/ 298 h 331"/>
              <a:gd name="T20" fmla="*/ 87 w 205"/>
              <a:gd name="T21" fmla="*/ 170 h 331"/>
              <a:gd name="T22" fmla="*/ 117 w 205"/>
              <a:gd name="T23" fmla="*/ 126 h 331"/>
              <a:gd name="T24" fmla="*/ 153 w 205"/>
              <a:gd name="T25" fmla="*/ 234 h 331"/>
              <a:gd name="T26" fmla="*/ 161 w 205"/>
              <a:gd name="T27" fmla="*/ 315 h 331"/>
              <a:gd name="T28" fmla="*/ 121 w 205"/>
              <a:gd name="T29" fmla="*/ 262 h 331"/>
              <a:gd name="T30" fmla="*/ 101 w 205"/>
              <a:gd name="T31" fmla="*/ 258 h 331"/>
              <a:gd name="T32" fmla="*/ 63 w 205"/>
              <a:gd name="T33" fmla="*/ 263 h 331"/>
              <a:gd name="T34" fmla="*/ 48 w 205"/>
              <a:gd name="T35" fmla="*/ 259 h 331"/>
              <a:gd name="T36" fmla="*/ 24 w 205"/>
              <a:gd name="T37" fmla="*/ 298 h 331"/>
              <a:gd name="T38" fmla="*/ 161 w 205"/>
              <a:gd name="T39" fmla="*/ 307 h 331"/>
              <a:gd name="T40" fmla="*/ 167 w 205"/>
              <a:gd name="T41" fmla="*/ 266 h 331"/>
              <a:gd name="T42" fmla="*/ 165 w 205"/>
              <a:gd name="T43" fmla="*/ 264 h 331"/>
              <a:gd name="T44" fmla="*/ 144 w 205"/>
              <a:gd name="T45" fmla="*/ 248 h 331"/>
              <a:gd name="T46" fmla="*/ 124 w 205"/>
              <a:gd name="T47" fmla="*/ 23 h 331"/>
              <a:gd name="T48" fmla="*/ 124 w 205"/>
              <a:gd name="T49" fmla="*/ 0 h 331"/>
              <a:gd name="T50" fmla="*/ 124 w 205"/>
              <a:gd name="T51" fmla="*/ 23 h 331"/>
              <a:gd name="T52" fmla="*/ 91 w 205"/>
              <a:gd name="T53" fmla="*/ 49 h 331"/>
              <a:gd name="T54" fmla="*/ 74 w 205"/>
              <a:gd name="T55" fmla="*/ 32 h 331"/>
              <a:gd name="T56" fmla="*/ 58 w 205"/>
              <a:gd name="T57" fmla="*/ 49 h 331"/>
              <a:gd name="T58" fmla="*/ 68 w 205"/>
              <a:gd name="T59" fmla="*/ 43 h 331"/>
              <a:gd name="T60" fmla="*/ 80 w 205"/>
              <a:gd name="T61" fmla="*/ 43 h 331"/>
              <a:gd name="T62" fmla="*/ 74 w 205"/>
              <a:gd name="T63" fmla="*/ 57 h 331"/>
              <a:gd name="T64" fmla="*/ 68 w 205"/>
              <a:gd name="T65" fmla="*/ 43 h 331"/>
              <a:gd name="T66" fmla="*/ 92 w 205"/>
              <a:gd name="T67" fmla="*/ 102 h 331"/>
              <a:gd name="T68" fmla="*/ 98 w 205"/>
              <a:gd name="T69" fmla="*/ 82 h 331"/>
              <a:gd name="T70" fmla="*/ 129 w 205"/>
              <a:gd name="T71" fmla="*/ 82 h 331"/>
              <a:gd name="T72" fmla="*/ 134 w 205"/>
              <a:gd name="T73" fmla="*/ 102 h 331"/>
              <a:gd name="T74" fmla="*/ 143 w 205"/>
              <a:gd name="T75" fmla="*/ 97 h 331"/>
              <a:gd name="T76" fmla="*/ 113 w 205"/>
              <a:gd name="T77" fmla="*/ 68 h 331"/>
              <a:gd name="T78" fmla="*/ 84 w 205"/>
              <a:gd name="T79" fmla="*/ 97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05" h="331">
                <a:moveTo>
                  <a:pt x="165" y="224"/>
                </a:moveTo>
                <a:cubicBezTo>
                  <a:pt x="150" y="204"/>
                  <a:pt x="133" y="184"/>
                  <a:pt x="133" y="170"/>
                </a:cubicBezTo>
                <a:cubicBezTo>
                  <a:pt x="133" y="126"/>
                  <a:pt x="133" y="126"/>
                  <a:pt x="133" y="126"/>
                </a:cubicBezTo>
                <a:cubicBezTo>
                  <a:pt x="148" y="126"/>
                  <a:pt x="148" y="126"/>
                  <a:pt x="148" y="126"/>
                </a:cubicBezTo>
                <a:cubicBezTo>
                  <a:pt x="153" y="126"/>
                  <a:pt x="156" y="122"/>
                  <a:pt x="156" y="118"/>
                </a:cubicBezTo>
                <a:cubicBezTo>
                  <a:pt x="156" y="113"/>
                  <a:pt x="153" y="110"/>
                  <a:pt x="148" y="110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52" y="110"/>
                  <a:pt x="48" y="113"/>
                  <a:pt x="48" y="118"/>
                </a:cubicBezTo>
                <a:cubicBezTo>
                  <a:pt x="48" y="122"/>
                  <a:pt x="52" y="126"/>
                  <a:pt x="56" y="126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71" y="170"/>
                  <a:pt x="71" y="170"/>
                  <a:pt x="71" y="170"/>
                </a:cubicBezTo>
                <a:cubicBezTo>
                  <a:pt x="71" y="184"/>
                  <a:pt x="55" y="204"/>
                  <a:pt x="39" y="224"/>
                </a:cubicBezTo>
                <a:cubicBezTo>
                  <a:pt x="20" y="249"/>
                  <a:pt x="0" y="274"/>
                  <a:pt x="0" y="298"/>
                </a:cubicBezTo>
                <a:cubicBezTo>
                  <a:pt x="0" y="318"/>
                  <a:pt x="16" y="331"/>
                  <a:pt x="44" y="331"/>
                </a:cubicBezTo>
                <a:cubicBezTo>
                  <a:pt x="161" y="331"/>
                  <a:pt x="161" y="331"/>
                  <a:pt x="161" y="331"/>
                </a:cubicBezTo>
                <a:cubicBezTo>
                  <a:pt x="188" y="331"/>
                  <a:pt x="205" y="318"/>
                  <a:pt x="205" y="298"/>
                </a:cubicBezTo>
                <a:cubicBezTo>
                  <a:pt x="205" y="274"/>
                  <a:pt x="185" y="249"/>
                  <a:pt x="165" y="224"/>
                </a:cubicBezTo>
                <a:close/>
                <a:moveTo>
                  <a:pt x="161" y="315"/>
                </a:moveTo>
                <a:cubicBezTo>
                  <a:pt x="44" y="315"/>
                  <a:pt x="44" y="315"/>
                  <a:pt x="44" y="315"/>
                </a:cubicBezTo>
                <a:cubicBezTo>
                  <a:pt x="33" y="315"/>
                  <a:pt x="16" y="313"/>
                  <a:pt x="16" y="298"/>
                </a:cubicBezTo>
                <a:cubicBezTo>
                  <a:pt x="16" y="280"/>
                  <a:pt x="34" y="257"/>
                  <a:pt x="52" y="234"/>
                </a:cubicBezTo>
                <a:cubicBezTo>
                  <a:pt x="70" y="211"/>
                  <a:pt x="87" y="189"/>
                  <a:pt x="87" y="170"/>
                </a:cubicBezTo>
                <a:cubicBezTo>
                  <a:pt x="87" y="126"/>
                  <a:pt x="87" y="126"/>
                  <a:pt x="87" y="126"/>
                </a:cubicBezTo>
                <a:cubicBezTo>
                  <a:pt x="117" y="126"/>
                  <a:pt x="117" y="126"/>
                  <a:pt x="117" y="126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89"/>
                  <a:pt x="135" y="211"/>
                  <a:pt x="153" y="234"/>
                </a:cubicBezTo>
                <a:cubicBezTo>
                  <a:pt x="171" y="257"/>
                  <a:pt x="189" y="280"/>
                  <a:pt x="189" y="298"/>
                </a:cubicBezTo>
                <a:cubicBezTo>
                  <a:pt x="189" y="313"/>
                  <a:pt x="171" y="315"/>
                  <a:pt x="161" y="315"/>
                </a:cubicBezTo>
                <a:close/>
                <a:moveTo>
                  <a:pt x="122" y="263"/>
                </a:moveTo>
                <a:cubicBezTo>
                  <a:pt x="122" y="263"/>
                  <a:pt x="121" y="263"/>
                  <a:pt x="121" y="262"/>
                </a:cubicBezTo>
                <a:cubicBezTo>
                  <a:pt x="118" y="258"/>
                  <a:pt x="114" y="256"/>
                  <a:pt x="109" y="256"/>
                </a:cubicBezTo>
                <a:cubicBezTo>
                  <a:pt x="106" y="256"/>
                  <a:pt x="103" y="257"/>
                  <a:pt x="101" y="258"/>
                </a:cubicBezTo>
                <a:cubicBezTo>
                  <a:pt x="99" y="250"/>
                  <a:pt x="91" y="244"/>
                  <a:pt x="82" y="244"/>
                </a:cubicBezTo>
                <a:cubicBezTo>
                  <a:pt x="72" y="244"/>
                  <a:pt x="63" y="252"/>
                  <a:pt x="63" y="263"/>
                </a:cubicBezTo>
                <a:cubicBezTo>
                  <a:pt x="63" y="264"/>
                  <a:pt x="63" y="264"/>
                  <a:pt x="63" y="265"/>
                </a:cubicBezTo>
                <a:cubicBezTo>
                  <a:pt x="59" y="261"/>
                  <a:pt x="54" y="259"/>
                  <a:pt x="48" y="259"/>
                </a:cubicBezTo>
                <a:cubicBezTo>
                  <a:pt x="46" y="259"/>
                  <a:pt x="44" y="260"/>
                  <a:pt x="42" y="260"/>
                </a:cubicBezTo>
                <a:cubicBezTo>
                  <a:pt x="32" y="274"/>
                  <a:pt x="24" y="288"/>
                  <a:pt x="24" y="298"/>
                </a:cubicBezTo>
                <a:cubicBezTo>
                  <a:pt x="24" y="306"/>
                  <a:pt x="34" y="307"/>
                  <a:pt x="44" y="307"/>
                </a:cubicBezTo>
                <a:cubicBezTo>
                  <a:pt x="161" y="307"/>
                  <a:pt x="161" y="307"/>
                  <a:pt x="161" y="307"/>
                </a:cubicBezTo>
                <a:cubicBezTo>
                  <a:pt x="170" y="307"/>
                  <a:pt x="181" y="306"/>
                  <a:pt x="181" y="298"/>
                </a:cubicBezTo>
                <a:cubicBezTo>
                  <a:pt x="181" y="289"/>
                  <a:pt x="175" y="278"/>
                  <a:pt x="167" y="266"/>
                </a:cubicBezTo>
                <a:cubicBezTo>
                  <a:pt x="167" y="266"/>
                  <a:pt x="166" y="266"/>
                  <a:pt x="166" y="266"/>
                </a:cubicBezTo>
                <a:cubicBezTo>
                  <a:pt x="166" y="265"/>
                  <a:pt x="166" y="265"/>
                  <a:pt x="165" y="264"/>
                </a:cubicBezTo>
                <a:cubicBezTo>
                  <a:pt x="163" y="260"/>
                  <a:pt x="160" y="256"/>
                  <a:pt x="156" y="252"/>
                </a:cubicBezTo>
                <a:cubicBezTo>
                  <a:pt x="153" y="249"/>
                  <a:pt x="148" y="248"/>
                  <a:pt x="144" y="248"/>
                </a:cubicBezTo>
                <a:cubicBezTo>
                  <a:pt x="134" y="248"/>
                  <a:pt x="125" y="254"/>
                  <a:pt x="122" y="263"/>
                </a:cubicBezTo>
                <a:close/>
                <a:moveTo>
                  <a:pt x="124" y="23"/>
                </a:moveTo>
                <a:cubicBezTo>
                  <a:pt x="130" y="23"/>
                  <a:pt x="135" y="18"/>
                  <a:pt x="135" y="11"/>
                </a:cubicBezTo>
                <a:cubicBezTo>
                  <a:pt x="135" y="5"/>
                  <a:pt x="130" y="0"/>
                  <a:pt x="124" y="0"/>
                </a:cubicBezTo>
                <a:cubicBezTo>
                  <a:pt x="118" y="0"/>
                  <a:pt x="112" y="5"/>
                  <a:pt x="112" y="11"/>
                </a:cubicBezTo>
                <a:cubicBezTo>
                  <a:pt x="112" y="18"/>
                  <a:pt x="118" y="23"/>
                  <a:pt x="124" y="23"/>
                </a:cubicBezTo>
                <a:close/>
                <a:moveTo>
                  <a:pt x="74" y="65"/>
                </a:moveTo>
                <a:cubicBezTo>
                  <a:pt x="83" y="65"/>
                  <a:pt x="91" y="58"/>
                  <a:pt x="91" y="49"/>
                </a:cubicBezTo>
                <a:cubicBezTo>
                  <a:pt x="91" y="45"/>
                  <a:pt x="89" y="40"/>
                  <a:pt x="86" y="37"/>
                </a:cubicBezTo>
                <a:cubicBezTo>
                  <a:pt x="83" y="34"/>
                  <a:pt x="79" y="32"/>
                  <a:pt x="74" y="32"/>
                </a:cubicBezTo>
                <a:cubicBezTo>
                  <a:pt x="70" y="32"/>
                  <a:pt x="66" y="34"/>
                  <a:pt x="62" y="37"/>
                </a:cubicBezTo>
                <a:cubicBezTo>
                  <a:pt x="59" y="40"/>
                  <a:pt x="58" y="45"/>
                  <a:pt x="58" y="49"/>
                </a:cubicBezTo>
                <a:cubicBezTo>
                  <a:pt x="58" y="58"/>
                  <a:pt x="65" y="65"/>
                  <a:pt x="74" y="65"/>
                </a:cubicBezTo>
                <a:close/>
                <a:moveTo>
                  <a:pt x="68" y="43"/>
                </a:moveTo>
                <a:cubicBezTo>
                  <a:pt x="70" y="41"/>
                  <a:pt x="72" y="40"/>
                  <a:pt x="74" y="40"/>
                </a:cubicBezTo>
                <a:cubicBezTo>
                  <a:pt x="76" y="40"/>
                  <a:pt x="79" y="41"/>
                  <a:pt x="80" y="43"/>
                </a:cubicBezTo>
                <a:cubicBezTo>
                  <a:pt x="82" y="45"/>
                  <a:pt x="83" y="47"/>
                  <a:pt x="83" y="49"/>
                </a:cubicBezTo>
                <a:cubicBezTo>
                  <a:pt x="83" y="54"/>
                  <a:pt x="79" y="57"/>
                  <a:pt x="74" y="57"/>
                </a:cubicBezTo>
                <a:cubicBezTo>
                  <a:pt x="69" y="57"/>
                  <a:pt x="66" y="54"/>
                  <a:pt x="66" y="49"/>
                </a:cubicBezTo>
                <a:cubicBezTo>
                  <a:pt x="66" y="47"/>
                  <a:pt x="66" y="45"/>
                  <a:pt x="68" y="43"/>
                </a:cubicBezTo>
                <a:close/>
                <a:moveTo>
                  <a:pt x="84" y="102"/>
                </a:moveTo>
                <a:cubicBezTo>
                  <a:pt x="92" y="102"/>
                  <a:pt x="92" y="102"/>
                  <a:pt x="92" y="102"/>
                </a:cubicBezTo>
                <a:cubicBezTo>
                  <a:pt x="92" y="100"/>
                  <a:pt x="92" y="99"/>
                  <a:pt x="92" y="97"/>
                </a:cubicBezTo>
                <a:cubicBezTo>
                  <a:pt x="92" y="92"/>
                  <a:pt x="94" y="86"/>
                  <a:pt x="98" y="82"/>
                </a:cubicBezTo>
                <a:cubicBezTo>
                  <a:pt x="102" y="78"/>
                  <a:pt x="108" y="76"/>
                  <a:pt x="113" y="76"/>
                </a:cubicBezTo>
                <a:cubicBezTo>
                  <a:pt x="119" y="76"/>
                  <a:pt x="124" y="78"/>
                  <a:pt x="129" y="82"/>
                </a:cubicBezTo>
                <a:cubicBezTo>
                  <a:pt x="133" y="86"/>
                  <a:pt x="135" y="92"/>
                  <a:pt x="135" y="97"/>
                </a:cubicBezTo>
                <a:cubicBezTo>
                  <a:pt x="135" y="99"/>
                  <a:pt x="135" y="100"/>
                  <a:pt x="134" y="102"/>
                </a:cubicBezTo>
                <a:cubicBezTo>
                  <a:pt x="142" y="102"/>
                  <a:pt x="142" y="102"/>
                  <a:pt x="142" y="102"/>
                </a:cubicBezTo>
                <a:cubicBezTo>
                  <a:pt x="143" y="100"/>
                  <a:pt x="143" y="99"/>
                  <a:pt x="143" y="97"/>
                </a:cubicBezTo>
                <a:cubicBezTo>
                  <a:pt x="143" y="89"/>
                  <a:pt x="140" y="82"/>
                  <a:pt x="134" y="76"/>
                </a:cubicBezTo>
                <a:cubicBezTo>
                  <a:pt x="129" y="71"/>
                  <a:pt x="121" y="68"/>
                  <a:pt x="113" y="68"/>
                </a:cubicBezTo>
                <a:cubicBezTo>
                  <a:pt x="105" y="68"/>
                  <a:pt x="98" y="71"/>
                  <a:pt x="92" y="76"/>
                </a:cubicBezTo>
                <a:cubicBezTo>
                  <a:pt x="87" y="82"/>
                  <a:pt x="84" y="89"/>
                  <a:pt x="84" y="97"/>
                </a:cubicBezTo>
                <a:cubicBezTo>
                  <a:pt x="84" y="99"/>
                  <a:pt x="84" y="100"/>
                  <a:pt x="84" y="102"/>
                </a:cubicBezTo>
                <a:close/>
              </a:path>
            </a:pathLst>
          </a:custGeom>
          <a:solidFill>
            <a:srgbClr val="F6615B"/>
          </a:solidFill>
          <a:ln>
            <a:noFill/>
          </a:ln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endParaRPr lang="zh-CN" altLang="en-US" sz="1064">
              <a:solidFill>
                <a:prstClr val="black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64" name="文本框 103"/>
          <p:cNvSpPr txBox="1"/>
          <p:nvPr/>
        </p:nvSpPr>
        <p:spPr>
          <a:xfrm>
            <a:off x="7063422" y="3648266"/>
            <a:ext cx="1302399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60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在此添加标题</a:t>
            </a:r>
          </a:p>
        </p:txBody>
      </p:sp>
      <p:sp>
        <p:nvSpPr>
          <p:cNvPr id="65" name="Freeform 983"/>
          <p:cNvSpPr>
            <a:spLocks noEditPoints="1"/>
          </p:cNvSpPr>
          <p:nvPr/>
        </p:nvSpPr>
        <p:spPr bwMode="auto">
          <a:xfrm>
            <a:off x="5993622" y="1502702"/>
            <a:ext cx="425897" cy="436819"/>
          </a:xfrm>
          <a:custGeom>
            <a:avLst/>
            <a:gdLst>
              <a:gd name="T0" fmla="*/ 116 w 232"/>
              <a:gd name="T1" fmla="*/ 88 h 239"/>
              <a:gd name="T2" fmla="*/ 84 w 232"/>
              <a:gd name="T3" fmla="*/ 119 h 239"/>
              <a:gd name="T4" fmla="*/ 116 w 232"/>
              <a:gd name="T5" fmla="*/ 151 h 239"/>
              <a:gd name="T6" fmla="*/ 148 w 232"/>
              <a:gd name="T7" fmla="*/ 119 h 239"/>
              <a:gd name="T8" fmla="*/ 116 w 232"/>
              <a:gd name="T9" fmla="*/ 88 h 239"/>
              <a:gd name="T10" fmla="*/ 49 w 232"/>
              <a:gd name="T11" fmla="*/ 197 h 239"/>
              <a:gd name="T12" fmla="*/ 44 w 232"/>
              <a:gd name="T13" fmla="*/ 191 h 239"/>
              <a:gd name="T14" fmla="*/ 14 w 232"/>
              <a:gd name="T15" fmla="*/ 119 h 239"/>
              <a:gd name="T16" fmla="*/ 93 w 232"/>
              <a:gd name="T17" fmla="*/ 20 h 239"/>
              <a:gd name="T18" fmla="*/ 90 w 232"/>
              <a:gd name="T19" fmla="*/ 7 h 239"/>
              <a:gd name="T20" fmla="*/ 0 w 232"/>
              <a:gd name="T21" fmla="*/ 119 h 239"/>
              <a:gd name="T22" fmla="*/ 34 w 232"/>
              <a:gd name="T23" fmla="*/ 201 h 239"/>
              <a:gd name="T24" fmla="*/ 44 w 232"/>
              <a:gd name="T25" fmla="*/ 210 h 239"/>
              <a:gd name="T26" fmla="*/ 34 w 232"/>
              <a:gd name="T27" fmla="*/ 239 h 239"/>
              <a:gd name="T28" fmla="*/ 116 w 232"/>
              <a:gd name="T29" fmla="*/ 228 h 239"/>
              <a:gd name="T30" fmla="*/ 60 w 232"/>
              <a:gd name="T31" fmla="*/ 167 h 239"/>
              <a:gd name="T32" fmla="*/ 49 w 232"/>
              <a:gd name="T33" fmla="*/ 197 h 239"/>
              <a:gd name="T34" fmla="*/ 188 w 232"/>
              <a:gd name="T35" fmla="*/ 29 h 239"/>
              <a:gd name="T36" fmla="*/ 198 w 232"/>
              <a:gd name="T37" fmla="*/ 0 h 239"/>
              <a:gd name="T38" fmla="*/ 116 w 232"/>
              <a:gd name="T39" fmla="*/ 10 h 239"/>
              <a:gd name="T40" fmla="*/ 172 w 232"/>
              <a:gd name="T41" fmla="*/ 72 h 239"/>
              <a:gd name="T42" fmla="*/ 183 w 232"/>
              <a:gd name="T43" fmla="*/ 42 h 239"/>
              <a:gd name="T44" fmla="*/ 218 w 232"/>
              <a:gd name="T45" fmla="*/ 119 h 239"/>
              <a:gd name="T46" fmla="*/ 188 w 232"/>
              <a:gd name="T47" fmla="*/ 191 h 239"/>
              <a:gd name="T48" fmla="*/ 139 w 232"/>
              <a:gd name="T49" fmla="*/ 219 h 239"/>
              <a:gd name="T50" fmla="*/ 142 w 232"/>
              <a:gd name="T51" fmla="*/ 232 h 239"/>
              <a:gd name="T52" fmla="*/ 198 w 232"/>
              <a:gd name="T53" fmla="*/ 201 h 239"/>
              <a:gd name="T54" fmla="*/ 232 w 232"/>
              <a:gd name="T55" fmla="*/ 119 h 239"/>
              <a:gd name="T56" fmla="*/ 188 w 232"/>
              <a:gd name="T57" fmla="*/ 29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2" h="239">
                <a:moveTo>
                  <a:pt x="116" y="88"/>
                </a:moveTo>
                <a:cubicBezTo>
                  <a:pt x="98" y="88"/>
                  <a:pt x="84" y="102"/>
                  <a:pt x="84" y="119"/>
                </a:cubicBezTo>
                <a:cubicBezTo>
                  <a:pt x="84" y="137"/>
                  <a:pt x="98" y="151"/>
                  <a:pt x="116" y="151"/>
                </a:cubicBezTo>
                <a:cubicBezTo>
                  <a:pt x="134" y="151"/>
                  <a:pt x="148" y="137"/>
                  <a:pt x="148" y="119"/>
                </a:cubicBezTo>
                <a:cubicBezTo>
                  <a:pt x="148" y="102"/>
                  <a:pt x="134" y="88"/>
                  <a:pt x="116" y="88"/>
                </a:cubicBezTo>
                <a:close/>
                <a:moveTo>
                  <a:pt x="49" y="197"/>
                </a:moveTo>
                <a:cubicBezTo>
                  <a:pt x="47" y="195"/>
                  <a:pt x="46" y="193"/>
                  <a:pt x="44" y="191"/>
                </a:cubicBezTo>
                <a:cubicBezTo>
                  <a:pt x="25" y="172"/>
                  <a:pt x="14" y="147"/>
                  <a:pt x="14" y="119"/>
                </a:cubicBezTo>
                <a:cubicBezTo>
                  <a:pt x="14" y="71"/>
                  <a:pt x="48" y="30"/>
                  <a:pt x="93" y="20"/>
                </a:cubicBezTo>
                <a:cubicBezTo>
                  <a:pt x="90" y="7"/>
                  <a:pt x="90" y="7"/>
                  <a:pt x="90" y="7"/>
                </a:cubicBezTo>
                <a:cubicBezTo>
                  <a:pt x="39" y="19"/>
                  <a:pt x="0" y="65"/>
                  <a:pt x="0" y="119"/>
                </a:cubicBezTo>
                <a:cubicBezTo>
                  <a:pt x="0" y="150"/>
                  <a:pt x="12" y="179"/>
                  <a:pt x="34" y="201"/>
                </a:cubicBezTo>
                <a:cubicBezTo>
                  <a:pt x="37" y="204"/>
                  <a:pt x="41" y="207"/>
                  <a:pt x="44" y="210"/>
                </a:cubicBezTo>
                <a:cubicBezTo>
                  <a:pt x="34" y="239"/>
                  <a:pt x="34" y="239"/>
                  <a:pt x="34" y="239"/>
                </a:cubicBezTo>
                <a:cubicBezTo>
                  <a:pt x="116" y="228"/>
                  <a:pt x="116" y="228"/>
                  <a:pt x="116" y="228"/>
                </a:cubicBezTo>
                <a:cubicBezTo>
                  <a:pt x="60" y="167"/>
                  <a:pt x="60" y="167"/>
                  <a:pt x="60" y="167"/>
                </a:cubicBezTo>
                <a:lnTo>
                  <a:pt x="49" y="197"/>
                </a:lnTo>
                <a:close/>
                <a:moveTo>
                  <a:pt x="188" y="29"/>
                </a:moveTo>
                <a:cubicBezTo>
                  <a:pt x="198" y="0"/>
                  <a:pt x="198" y="0"/>
                  <a:pt x="198" y="0"/>
                </a:cubicBezTo>
                <a:cubicBezTo>
                  <a:pt x="116" y="10"/>
                  <a:pt x="116" y="10"/>
                  <a:pt x="116" y="10"/>
                </a:cubicBezTo>
                <a:cubicBezTo>
                  <a:pt x="172" y="72"/>
                  <a:pt x="172" y="72"/>
                  <a:pt x="172" y="72"/>
                </a:cubicBezTo>
                <a:cubicBezTo>
                  <a:pt x="183" y="42"/>
                  <a:pt x="183" y="42"/>
                  <a:pt x="183" y="42"/>
                </a:cubicBezTo>
                <a:cubicBezTo>
                  <a:pt x="204" y="61"/>
                  <a:pt x="218" y="89"/>
                  <a:pt x="218" y="119"/>
                </a:cubicBezTo>
                <a:cubicBezTo>
                  <a:pt x="218" y="147"/>
                  <a:pt x="207" y="172"/>
                  <a:pt x="188" y="191"/>
                </a:cubicBezTo>
                <a:cubicBezTo>
                  <a:pt x="174" y="205"/>
                  <a:pt x="157" y="214"/>
                  <a:pt x="139" y="219"/>
                </a:cubicBezTo>
                <a:cubicBezTo>
                  <a:pt x="142" y="232"/>
                  <a:pt x="142" y="232"/>
                  <a:pt x="142" y="232"/>
                </a:cubicBezTo>
                <a:cubicBezTo>
                  <a:pt x="163" y="227"/>
                  <a:pt x="182" y="217"/>
                  <a:pt x="198" y="201"/>
                </a:cubicBezTo>
                <a:cubicBezTo>
                  <a:pt x="220" y="179"/>
                  <a:pt x="232" y="150"/>
                  <a:pt x="232" y="119"/>
                </a:cubicBezTo>
                <a:cubicBezTo>
                  <a:pt x="232" y="83"/>
                  <a:pt x="214" y="50"/>
                  <a:pt x="188" y="2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endParaRPr lang="zh-CN" altLang="en-US" sz="1064">
              <a:solidFill>
                <a:prstClr val="black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66" name="文本框 107"/>
          <p:cNvSpPr txBox="1"/>
          <p:nvPr/>
        </p:nvSpPr>
        <p:spPr>
          <a:xfrm>
            <a:off x="5634215" y="1929011"/>
            <a:ext cx="1302399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60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在此添加标题</a:t>
            </a:r>
          </a:p>
        </p:txBody>
      </p:sp>
      <p:sp>
        <p:nvSpPr>
          <p:cNvPr id="67" name="Freeform 979"/>
          <p:cNvSpPr>
            <a:spLocks noEditPoints="1"/>
          </p:cNvSpPr>
          <p:nvPr/>
        </p:nvSpPr>
        <p:spPr bwMode="auto">
          <a:xfrm>
            <a:off x="4569723" y="3222693"/>
            <a:ext cx="506328" cy="452619"/>
          </a:xfrm>
          <a:custGeom>
            <a:avLst/>
            <a:gdLst>
              <a:gd name="T0" fmla="*/ 242 w 364"/>
              <a:gd name="T1" fmla="*/ 177 h 326"/>
              <a:gd name="T2" fmla="*/ 202 w 364"/>
              <a:gd name="T3" fmla="*/ 142 h 326"/>
              <a:gd name="T4" fmla="*/ 188 w 364"/>
              <a:gd name="T5" fmla="*/ 100 h 326"/>
              <a:gd name="T6" fmla="*/ 135 w 364"/>
              <a:gd name="T7" fmla="*/ 104 h 326"/>
              <a:gd name="T8" fmla="*/ 95 w 364"/>
              <a:gd name="T9" fmla="*/ 84 h 326"/>
              <a:gd name="T10" fmla="*/ 60 w 364"/>
              <a:gd name="T11" fmla="*/ 124 h 326"/>
              <a:gd name="T12" fmla="*/ 18 w 364"/>
              <a:gd name="T13" fmla="*/ 138 h 326"/>
              <a:gd name="T14" fmla="*/ 22 w 364"/>
              <a:gd name="T15" fmla="*/ 191 h 326"/>
              <a:gd name="T16" fmla="*/ 2 w 364"/>
              <a:gd name="T17" fmla="*/ 231 h 326"/>
              <a:gd name="T18" fmla="*/ 42 w 364"/>
              <a:gd name="T19" fmla="*/ 266 h 326"/>
              <a:gd name="T20" fmla="*/ 56 w 364"/>
              <a:gd name="T21" fmla="*/ 308 h 326"/>
              <a:gd name="T22" fmla="*/ 109 w 364"/>
              <a:gd name="T23" fmla="*/ 304 h 326"/>
              <a:gd name="T24" fmla="*/ 149 w 364"/>
              <a:gd name="T25" fmla="*/ 324 h 326"/>
              <a:gd name="T26" fmla="*/ 184 w 364"/>
              <a:gd name="T27" fmla="*/ 283 h 326"/>
              <a:gd name="T28" fmla="*/ 226 w 364"/>
              <a:gd name="T29" fmla="*/ 270 h 326"/>
              <a:gd name="T30" fmla="*/ 222 w 364"/>
              <a:gd name="T31" fmla="*/ 216 h 326"/>
              <a:gd name="T32" fmla="*/ 127 w 364"/>
              <a:gd name="T33" fmla="*/ 280 h 326"/>
              <a:gd name="T34" fmla="*/ 117 w 364"/>
              <a:gd name="T35" fmla="*/ 127 h 326"/>
              <a:gd name="T36" fmla="*/ 127 w 364"/>
              <a:gd name="T37" fmla="*/ 280 h 326"/>
              <a:gd name="T38" fmla="*/ 364 w 364"/>
              <a:gd name="T39" fmla="*/ 90 h 326"/>
              <a:gd name="T40" fmla="*/ 348 w 364"/>
              <a:gd name="T41" fmla="*/ 66 h 326"/>
              <a:gd name="T42" fmla="*/ 345 w 364"/>
              <a:gd name="T43" fmla="*/ 29 h 326"/>
              <a:gd name="T44" fmla="*/ 316 w 364"/>
              <a:gd name="T45" fmla="*/ 24 h 326"/>
              <a:gd name="T46" fmla="*/ 289 w 364"/>
              <a:gd name="T47" fmla="*/ 0 h 326"/>
              <a:gd name="T48" fmla="*/ 264 w 364"/>
              <a:gd name="T49" fmla="*/ 16 h 326"/>
              <a:gd name="T50" fmla="*/ 228 w 364"/>
              <a:gd name="T51" fmla="*/ 19 h 326"/>
              <a:gd name="T52" fmla="*/ 222 w 364"/>
              <a:gd name="T53" fmla="*/ 48 h 326"/>
              <a:gd name="T54" fmla="*/ 198 w 364"/>
              <a:gd name="T55" fmla="*/ 75 h 326"/>
              <a:gd name="T56" fmla="*/ 215 w 364"/>
              <a:gd name="T57" fmla="*/ 100 h 326"/>
              <a:gd name="T58" fmla="*/ 217 w 364"/>
              <a:gd name="T59" fmla="*/ 136 h 326"/>
              <a:gd name="T60" fmla="*/ 247 w 364"/>
              <a:gd name="T61" fmla="*/ 142 h 326"/>
              <a:gd name="T62" fmla="*/ 274 w 364"/>
              <a:gd name="T63" fmla="*/ 166 h 326"/>
              <a:gd name="T64" fmla="*/ 299 w 364"/>
              <a:gd name="T65" fmla="*/ 149 h 326"/>
              <a:gd name="T66" fmla="*/ 335 w 364"/>
              <a:gd name="T67" fmla="*/ 147 h 326"/>
              <a:gd name="T68" fmla="*/ 340 w 364"/>
              <a:gd name="T69" fmla="*/ 117 h 326"/>
              <a:gd name="T70" fmla="*/ 285 w 364"/>
              <a:gd name="T71" fmla="*/ 135 h 326"/>
              <a:gd name="T72" fmla="*/ 278 w 364"/>
              <a:gd name="T73" fmla="*/ 31 h 326"/>
              <a:gd name="T74" fmla="*/ 285 w 364"/>
              <a:gd name="T75" fmla="*/ 13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64" h="326">
                <a:moveTo>
                  <a:pt x="244" y="215"/>
                </a:moveTo>
                <a:cubicBezTo>
                  <a:pt x="242" y="177"/>
                  <a:pt x="242" y="177"/>
                  <a:pt x="242" y="177"/>
                </a:cubicBezTo>
                <a:cubicBezTo>
                  <a:pt x="219" y="179"/>
                  <a:pt x="219" y="179"/>
                  <a:pt x="219" y="179"/>
                </a:cubicBezTo>
                <a:cubicBezTo>
                  <a:pt x="216" y="165"/>
                  <a:pt x="210" y="153"/>
                  <a:pt x="202" y="142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188" y="100"/>
                  <a:pt x="188" y="100"/>
                  <a:pt x="188" y="100"/>
                </a:cubicBezTo>
                <a:cubicBezTo>
                  <a:pt x="173" y="117"/>
                  <a:pt x="173" y="117"/>
                  <a:pt x="173" y="117"/>
                </a:cubicBezTo>
                <a:cubicBezTo>
                  <a:pt x="161" y="110"/>
                  <a:pt x="148" y="106"/>
                  <a:pt x="135" y="104"/>
                </a:cubicBezTo>
                <a:cubicBezTo>
                  <a:pt x="133" y="81"/>
                  <a:pt x="133" y="81"/>
                  <a:pt x="133" y="81"/>
                </a:cubicBezTo>
                <a:cubicBezTo>
                  <a:pt x="95" y="84"/>
                  <a:pt x="95" y="84"/>
                  <a:pt x="95" y="84"/>
                </a:cubicBezTo>
                <a:cubicBezTo>
                  <a:pt x="97" y="106"/>
                  <a:pt x="97" y="106"/>
                  <a:pt x="97" y="106"/>
                </a:cubicBezTo>
                <a:cubicBezTo>
                  <a:pt x="83" y="110"/>
                  <a:pt x="71" y="116"/>
                  <a:pt x="60" y="12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18" y="138"/>
                  <a:pt x="18" y="138"/>
                  <a:pt x="18" y="138"/>
                </a:cubicBezTo>
                <a:cubicBezTo>
                  <a:pt x="35" y="153"/>
                  <a:pt x="35" y="153"/>
                  <a:pt x="35" y="153"/>
                </a:cubicBezTo>
                <a:cubicBezTo>
                  <a:pt x="28" y="164"/>
                  <a:pt x="24" y="177"/>
                  <a:pt x="22" y="191"/>
                </a:cubicBezTo>
                <a:cubicBezTo>
                  <a:pt x="0" y="193"/>
                  <a:pt x="0" y="193"/>
                  <a:pt x="0" y="193"/>
                </a:cubicBezTo>
                <a:cubicBezTo>
                  <a:pt x="2" y="231"/>
                  <a:pt x="2" y="231"/>
                  <a:pt x="2" y="231"/>
                </a:cubicBezTo>
                <a:cubicBezTo>
                  <a:pt x="25" y="229"/>
                  <a:pt x="25" y="229"/>
                  <a:pt x="25" y="229"/>
                </a:cubicBezTo>
                <a:cubicBezTo>
                  <a:pt x="28" y="243"/>
                  <a:pt x="34" y="255"/>
                  <a:pt x="42" y="266"/>
                </a:cubicBezTo>
                <a:cubicBezTo>
                  <a:pt x="28" y="282"/>
                  <a:pt x="28" y="282"/>
                  <a:pt x="28" y="282"/>
                </a:cubicBezTo>
                <a:cubicBezTo>
                  <a:pt x="56" y="308"/>
                  <a:pt x="56" y="308"/>
                  <a:pt x="56" y="308"/>
                </a:cubicBezTo>
                <a:cubicBezTo>
                  <a:pt x="71" y="291"/>
                  <a:pt x="71" y="291"/>
                  <a:pt x="71" y="291"/>
                </a:cubicBezTo>
                <a:cubicBezTo>
                  <a:pt x="83" y="297"/>
                  <a:pt x="96" y="302"/>
                  <a:pt x="109" y="304"/>
                </a:cubicBezTo>
                <a:cubicBezTo>
                  <a:pt x="111" y="326"/>
                  <a:pt x="111" y="326"/>
                  <a:pt x="111" y="326"/>
                </a:cubicBezTo>
                <a:cubicBezTo>
                  <a:pt x="149" y="324"/>
                  <a:pt x="149" y="324"/>
                  <a:pt x="149" y="324"/>
                </a:cubicBezTo>
                <a:cubicBezTo>
                  <a:pt x="147" y="301"/>
                  <a:pt x="147" y="301"/>
                  <a:pt x="147" y="301"/>
                </a:cubicBezTo>
                <a:cubicBezTo>
                  <a:pt x="161" y="298"/>
                  <a:pt x="173" y="292"/>
                  <a:pt x="184" y="283"/>
                </a:cubicBezTo>
                <a:cubicBezTo>
                  <a:pt x="201" y="298"/>
                  <a:pt x="201" y="298"/>
                  <a:pt x="201" y="298"/>
                </a:cubicBezTo>
                <a:cubicBezTo>
                  <a:pt x="226" y="270"/>
                  <a:pt x="226" y="270"/>
                  <a:pt x="226" y="270"/>
                </a:cubicBezTo>
                <a:cubicBezTo>
                  <a:pt x="209" y="255"/>
                  <a:pt x="209" y="255"/>
                  <a:pt x="209" y="255"/>
                </a:cubicBezTo>
                <a:cubicBezTo>
                  <a:pt x="216" y="243"/>
                  <a:pt x="220" y="230"/>
                  <a:pt x="222" y="216"/>
                </a:cubicBezTo>
                <a:lnTo>
                  <a:pt x="244" y="215"/>
                </a:lnTo>
                <a:close/>
                <a:moveTo>
                  <a:pt x="127" y="280"/>
                </a:moveTo>
                <a:cubicBezTo>
                  <a:pt x="85" y="283"/>
                  <a:pt x="48" y="251"/>
                  <a:pt x="45" y="209"/>
                </a:cubicBezTo>
                <a:cubicBezTo>
                  <a:pt x="43" y="167"/>
                  <a:pt x="75" y="130"/>
                  <a:pt x="117" y="127"/>
                </a:cubicBezTo>
                <a:cubicBezTo>
                  <a:pt x="159" y="124"/>
                  <a:pt x="196" y="157"/>
                  <a:pt x="199" y="199"/>
                </a:cubicBezTo>
                <a:cubicBezTo>
                  <a:pt x="201" y="241"/>
                  <a:pt x="169" y="278"/>
                  <a:pt x="127" y="280"/>
                </a:cubicBezTo>
                <a:close/>
                <a:moveTo>
                  <a:pt x="349" y="91"/>
                </a:moveTo>
                <a:cubicBezTo>
                  <a:pt x="364" y="90"/>
                  <a:pt x="364" y="90"/>
                  <a:pt x="364" y="90"/>
                </a:cubicBezTo>
                <a:cubicBezTo>
                  <a:pt x="363" y="65"/>
                  <a:pt x="363" y="65"/>
                  <a:pt x="363" y="65"/>
                </a:cubicBezTo>
                <a:cubicBezTo>
                  <a:pt x="348" y="66"/>
                  <a:pt x="348" y="66"/>
                  <a:pt x="348" y="66"/>
                </a:cubicBezTo>
                <a:cubicBezTo>
                  <a:pt x="345" y="56"/>
                  <a:pt x="341" y="48"/>
                  <a:pt x="335" y="41"/>
                </a:cubicBezTo>
                <a:cubicBezTo>
                  <a:pt x="345" y="29"/>
                  <a:pt x="345" y="29"/>
                  <a:pt x="345" y="29"/>
                </a:cubicBezTo>
                <a:cubicBezTo>
                  <a:pt x="326" y="12"/>
                  <a:pt x="326" y="12"/>
                  <a:pt x="326" y="12"/>
                </a:cubicBezTo>
                <a:cubicBezTo>
                  <a:pt x="316" y="24"/>
                  <a:pt x="316" y="24"/>
                  <a:pt x="316" y="24"/>
                </a:cubicBezTo>
                <a:cubicBezTo>
                  <a:pt x="308" y="19"/>
                  <a:pt x="299" y="16"/>
                  <a:pt x="290" y="15"/>
                </a:cubicBezTo>
                <a:cubicBezTo>
                  <a:pt x="289" y="0"/>
                  <a:pt x="289" y="0"/>
                  <a:pt x="289" y="0"/>
                </a:cubicBezTo>
                <a:cubicBezTo>
                  <a:pt x="263" y="1"/>
                  <a:pt x="263" y="1"/>
                  <a:pt x="263" y="1"/>
                </a:cubicBezTo>
                <a:cubicBezTo>
                  <a:pt x="264" y="16"/>
                  <a:pt x="264" y="16"/>
                  <a:pt x="264" y="16"/>
                </a:cubicBezTo>
                <a:cubicBezTo>
                  <a:pt x="255" y="19"/>
                  <a:pt x="247" y="23"/>
                  <a:pt x="239" y="29"/>
                </a:cubicBezTo>
                <a:cubicBezTo>
                  <a:pt x="228" y="19"/>
                  <a:pt x="228" y="19"/>
                  <a:pt x="228" y="19"/>
                </a:cubicBezTo>
                <a:cubicBezTo>
                  <a:pt x="211" y="38"/>
                  <a:pt x="211" y="38"/>
                  <a:pt x="211" y="38"/>
                </a:cubicBezTo>
                <a:cubicBezTo>
                  <a:pt x="222" y="48"/>
                  <a:pt x="222" y="48"/>
                  <a:pt x="222" y="48"/>
                </a:cubicBezTo>
                <a:cubicBezTo>
                  <a:pt x="218" y="56"/>
                  <a:pt x="215" y="65"/>
                  <a:pt x="213" y="74"/>
                </a:cubicBezTo>
                <a:cubicBezTo>
                  <a:pt x="198" y="75"/>
                  <a:pt x="198" y="75"/>
                  <a:pt x="198" y="75"/>
                </a:cubicBezTo>
                <a:cubicBezTo>
                  <a:pt x="200" y="101"/>
                  <a:pt x="200" y="101"/>
                  <a:pt x="200" y="101"/>
                </a:cubicBezTo>
                <a:cubicBezTo>
                  <a:pt x="215" y="100"/>
                  <a:pt x="215" y="100"/>
                  <a:pt x="215" y="100"/>
                </a:cubicBezTo>
                <a:cubicBezTo>
                  <a:pt x="218" y="109"/>
                  <a:pt x="222" y="117"/>
                  <a:pt x="227" y="125"/>
                </a:cubicBezTo>
                <a:cubicBezTo>
                  <a:pt x="217" y="136"/>
                  <a:pt x="217" y="136"/>
                  <a:pt x="217" y="136"/>
                </a:cubicBezTo>
                <a:cubicBezTo>
                  <a:pt x="237" y="153"/>
                  <a:pt x="237" y="153"/>
                  <a:pt x="237" y="153"/>
                </a:cubicBezTo>
                <a:cubicBezTo>
                  <a:pt x="247" y="142"/>
                  <a:pt x="247" y="142"/>
                  <a:pt x="247" y="142"/>
                </a:cubicBezTo>
                <a:cubicBezTo>
                  <a:pt x="255" y="146"/>
                  <a:pt x="263" y="149"/>
                  <a:pt x="273" y="151"/>
                </a:cubicBezTo>
                <a:cubicBezTo>
                  <a:pt x="274" y="166"/>
                  <a:pt x="274" y="166"/>
                  <a:pt x="274" y="166"/>
                </a:cubicBezTo>
                <a:cubicBezTo>
                  <a:pt x="300" y="164"/>
                  <a:pt x="300" y="164"/>
                  <a:pt x="300" y="164"/>
                </a:cubicBezTo>
                <a:cubicBezTo>
                  <a:pt x="299" y="149"/>
                  <a:pt x="299" y="149"/>
                  <a:pt x="299" y="149"/>
                </a:cubicBezTo>
                <a:cubicBezTo>
                  <a:pt x="308" y="147"/>
                  <a:pt x="316" y="142"/>
                  <a:pt x="323" y="137"/>
                </a:cubicBezTo>
                <a:cubicBezTo>
                  <a:pt x="335" y="147"/>
                  <a:pt x="335" y="147"/>
                  <a:pt x="335" y="147"/>
                </a:cubicBezTo>
                <a:cubicBezTo>
                  <a:pt x="352" y="127"/>
                  <a:pt x="352" y="127"/>
                  <a:pt x="352" y="127"/>
                </a:cubicBezTo>
                <a:cubicBezTo>
                  <a:pt x="340" y="117"/>
                  <a:pt x="340" y="117"/>
                  <a:pt x="340" y="117"/>
                </a:cubicBezTo>
                <a:cubicBezTo>
                  <a:pt x="345" y="110"/>
                  <a:pt x="348" y="101"/>
                  <a:pt x="349" y="91"/>
                </a:cubicBezTo>
                <a:close/>
                <a:moveTo>
                  <a:pt x="285" y="135"/>
                </a:moveTo>
                <a:cubicBezTo>
                  <a:pt x="256" y="137"/>
                  <a:pt x="231" y="115"/>
                  <a:pt x="229" y="86"/>
                </a:cubicBezTo>
                <a:cubicBezTo>
                  <a:pt x="227" y="57"/>
                  <a:pt x="249" y="32"/>
                  <a:pt x="278" y="31"/>
                </a:cubicBezTo>
                <a:cubicBezTo>
                  <a:pt x="307" y="29"/>
                  <a:pt x="332" y="51"/>
                  <a:pt x="333" y="79"/>
                </a:cubicBezTo>
                <a:cubicBezTo>
                  <a:pt x="335" y="108"/>
                  <a:pt x="313" y="133"/>
                  <a:pt x="285" y="135"/>
                </a:cubicBezTo>
                <a:close/>
              </a:path>
            </a:pathLst>
          </a:custGeom>
          <a:solidFill>
            <a:srgbClr val="1C9494"/>
          </a:solidFill>
          <a:ln>
            <a:noFill/>
          </a:ln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</a:bodyPr>
          <a:lstStyle/>
          <a:p>
            <a:endParaRPr lang="zh-CN" altLang="en-US" sz="1064">
              <a:solidFill>
                <a:prstClr val="black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68" name="文本框 111"/>
          <p:cNvSpPr txBox="1"/>
          <p:nvPr/>
        </p:nvSpPr>
        <p:spPr>
          <a:xfrm>
            <a:off x="4264575" y="3648020"/>
            <a:ext cx="1302399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60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在此添加标题</a:t>
            </a:r>
          </a:p>
        </p:txBody>
      </p:sp>
      <p:sp>
        <p:nvSpPr>
          <p:cNvPr id="69" name="文本框 115"/>
          <p:cNvSpPr txBox="1"/>
          <p:nvPr/>
        </p:nvSpPr>
        <p:spPr>
          <a:xfrm>
            <a:off x="2859685" y="1923203"/>
            <a:ext cx="1302399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60" dirty="0">
                <a:solidFill>
                  <a:prstClr val="black">
                    <a:lumMod val="75000"/>
                    <a:lumOff val="25000"/>
                  </a:prst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在此添加标题</a:t>
            </a:r>
          </a:p>
        </p:txBody>
      </p:sp>
      <p:grpSp>
        <p:nvGrpSpPr>
          <p:cNvPr id="70" name="Group 32"/>
          <p:cNvGrpSpPr>
            <a:grpSpLocks noChangeAspect="1"/>
          </p:cNvGrpSpPr>
          <p:nvPr/>
        </p:nvGrpSpPr>
        <p:grpSpPr bwMode="auto">
          <a:xfrm>
            <a:off x="3155366" y="1588360"/>
            <a:ext cx="494093" cy="321616"/>
            <a:chOff x="3798" y="2129"/>
            <a:chExt cx="86" cy="56"/>
          </a:xfrm>
          <a:solidFill>
            <a:srgbClr val="78AF51"/>
          </a:solidFill>
          <a:effectLst/>
        </p:grpSpPr>
        <p:sp>
          <p:nvSpPr>
            <p:cNvPr id="71" name="Freeform 33"/>
            <p:cNvSpPr>
              <a:spLocks/>
            </p:cNvSpPr>
            <p:nvPr/>
          </p:nvSpPr>
          <p:spPr bwMode="auto">
            <a:xfrm>
              <a:off x="3798" y="2129"/>
              <a:ext cx="86" cy="51"/>
            </a:xfrm>
            <a:custGeom>
              <a:avLst/>
              <a:gdLst>
                <a:gd name="T0" fmla="*/ 32 w 33"/>
                <a:gd name="T1" fmla="*/ 3 h 19"/>
                <a:gd name="T2" fmla="*/ 32 w 33"/>
                <a:gd name="T3" fmla="*/ 3 h 19"/>
                <a:gd name="T4" fmla="*/ 32 w 33"/>
                <a:gd name="T5" fmla="*/ 1 h 19"/>
                <a:gd name="T6" fmla="*/ 32 w 33"/>
                <a:gd name="T7" fmla="*/ 1 h 19"/>
                <a:gd name="T8" fmla="*/ 32 w 33"/>
                <a:gd name="T9" fmla="*/ 0 h 19"/>
                <a:gd name="T10" fmla="*/ 32 w 33"/>
                <a:gd name="T11" fmla="*/ 0 h 19"/>
                <a:gd name="T12" fmla="*/ 30 w 33"/>
                <a:gd name="T13" fmla="*/ 1 h 19"/>
                <a:gd name="T14" fmla="*/ 29 w 33"/>
                <a:gd name="T15" fmla="*/ 1 h 19"/>
                <a:gd name="T16" fmla="*/ 29 w 33"/>
                <a:gd name="T17" fmla="*/ 2 h 19"/>
                <a:gd name="T18" fmla="*/ 29 w 33"/>
                <a:gd name="T19" fmla="*/ 2 h 19"/>
                <a:gd name="T20" fmla="*/ 30 w 33"/>
                <a:gd name="T21" fmla="*/ 2 h 19"/>
                <a:gd name="T22" fmla="*/ 20 w 33"/>
                <a:gd name="T23" fmla="*/ 11 h 19"/>
                <a:gd name="T24" fmla="*/ 15 w 33"/>
                <a:gd name="T25" fmla="*/ 5 h 19"/>
                <a:gd name="T26" fmla="*/ 0 w 33"/>
                <a:gd name="T27" fmla="*/ 19 h 19"/>
                <a:gd name="T28" fmla="*/ 0 w 33"/>
                <a:gd name="T29" fmla="*/ 19 h 19"/>
                <a:gd name="T30" fmla="*/ 14 w 33"/>
                <a:gd name="T31" fmla="*/ 6 h 19"/>
                <a:gd name="T32" fmla="*/ 20 w 33"/>
                <a:gd name="T33" fmla="*/ 12 h 19"/>
                <a:gd name="T34" fmla="*/ 30 w 33"/>
                <a:gd name="T35" fmla="*/ 3 h 19"/>
                <a:gd name="T36" fmla="*/ 31 w 33"/>
                <a:gd name="T37" fmla="*/ 3 h 19"/>
                <a:gd name="T38" fmla="*/ 31 w 33"/>
                <a:gd name="T39" fmla="*/ 4 h 19"/>
                <a:gd name="T40" fmla="*/ 32 w 33"/>
                <a:gd name="T4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19">
                  <a:moveTo>
                    <a:pt x="32" y="3"/>
                  </a:move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2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2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1" y="0"/>
                    <a:pt x="30" y="1"/>
                    <a:pt x="30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30" y="2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1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2" y="4"/>
                    <a:pt x="3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009" tIns="36005" rIns="72009" bIns="3600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64">
                <a:solidFill>
                  <a:prstClr val="black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3866" y="2140"/>
              <a:ext cx="8" cy="45"/>
            </a:xfrm>
            <a:custGeom>
              <a:avLst/>
              <a:gdLst>
                <a:gd name="T0" fmla="*/ 0 w 8"/>
                <a:gd name="T1" fmla="*/ 11 h 45"/>
                <a:gd name="T2" fmla="*/ 0 w 8"/>
                <a:gd name="T3" fmla="*/ 45 h 45"/>
                <a:gd name="T4" fmla="*/ 8 w 8"/>
                <a:gd name="T5" fmla="*/ 45 h 45"/>
                <a:gd name="T6" fmla="*/ 8 w 8"/>
                <a:gd name="T7" fmla="*/ 0 h 45"/>
                <a:gd name="T8" fmla="*/ 0 w 8"/>
                <a:gd name="T9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5">
                  <a:moveTo>
                    <a:pt x="0" y="11"/>
                  </a:moveTo>
                  <a:lnTo>
                    <a:pt x="0" y="45"/>
                  </a:lnTo>
                  <a:lnTo>
                    <a:pt x="8" y="45"/>
                  </a:lnTo>
                  <a:lnTo>
                    <a:pt x="8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009" tIns="36005" rIns="72009" bIns="3600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64">
                <a:solidFill>
                  <a:prstClr val="black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3853" y="2153"/>
              <a:ext cx="8" cy="32"/>
            </a:xfrm>
            <a:custGeom>
              <a:avLst/>
              <a:gdLst>
                <a:gd name="T0" fmla="*/ 0 w 8"/>
                <a:gd name="T1" fmla="*/ 8 h 32"/>
                <a:gd name="T2" fmla="*/ 0 w 8"/>
                <a:gd name="T3" fmla="*/ 32 h 32"/>
                <a:gd name="T4" fmla="*/ 8 w 8"/>
                <a:gd name="T5" fmla="*/ 32 h 32"/>
                <a:gd name="T6" fmla="*/ 8 w 8"/>
                <a:gd name="T7" fmla="*/ 0 h 32"/>
                <a:gd name="T8" fmla="*/ 0 w 8"/>
                <a:gd name="T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2">
                  <a:moveTo>
                    <a:pt x="0" y="8"/>
                  </a:moveTo>
                  <a:lnTo>
                    <a:pt x="0" y="32"/>
                  </a:lnTo>
                  <a:lnTo>
                    <a:pt x="8" y="32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009" tIns="36005" rIns="72009" bIns="3600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64">
                <a:solidFill>
                  <a:prstClr val="black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74" name="Freeform 36"/>
            <p:cNvSpPr>
              <a:spLocks/>
            </p:cNvSpPr>
            <p:nvPr/>
          </p:nvSpPr>
          <p:spPr bwMode="auto">
            <a:xfrm>
              <a:off x="3840" y="2153"/>
              <a:ext cx="8" cy="32"/>
            </a:xfrm>
            <a:custGeom>
              <a:avLst/>
              <a:gdLst>
                <a:gd name="T0" fmla="*/ 0 w 8"/>
                <a:gd name="T1" fmla="*/ 0 h 32"/>
                <a:gd name="T2" fmla="*/ 0 w 8"/>
                <a:gd name="T3" fmla="*/ 32 h 32"/>
                <a:gd name="T4" fmla="*/ 8 w 8"/>
                <a:gd name="T5" fmla="*/ 32 h 32"/>
                <a:gd name="T6" fmla="*/ 8 w 8"/>
                <a:gd name="T7" fmla="*/ 8 h 32"/>
                <a:gd name="T8" fmla="*/ 0 w 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lnTo>
                    <a:pt x="0" y="32"/>
                  </a:lnTo>
                  <a:lnTo>
                    <a:pt x="8" y="32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009" tIns="36005" rIns="72009" bIns="3600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64">
                <a:solidFill>
                  <a:prstClr val="black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75" name="Freeform 37"/>
            <p:cNvSpPr>
              <a:spLocks/>
            </p:cNvSpPr>
            <p:nvPr/>
          </p:nvSpPr>
          <p:spPr bwMode="auto">
            <a:xfrm>
              <a:off x="3827" y="2148"/>
              <a:ext cx="8" cy="37"/>
            </a:xfrm>
            <a:custGeom>
              <a:avLst/>
              <a:gdLst>
                <a:gd name="T0" fmla="*/ 8 w 8"/>
                <a:gd name="T1" fmla="*/ 0 h 37"/>
                <a:gd name="T2" fmla="*/ 0 w 8"/>
                <a:gd name="T3" fmla="*/ 8 h 37"/>
                <a:gd name="T4" fmla="*/ 0 w 8"/>
                <a:gd name="T5" fmla="*/ 37 h 37"/>
                <a:gd name="T6" fmla="*/ 8 w 8"/>
                <a:gd name="T7" fmla="*/ 37 h 37"/>
                <a:gd name="T8" fmla="*/ 8 w 8"/>
                <a:gd name="T9" fmla="*/ 0 h 37"/>
                <a:gd name="T10" fmla="*/ 8 w 8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37">
                  <a:moveTo>
                    <a:pt x="8" y="0"/>
                  </a:moveTo>
                  <a:lnTo>
                    <a:pt x="0" y="8"/>
                  </a:lnTo>
                  <a:lnTo>
                    <a:pt x="0" y="37"/>
                  </a:lnTo>
                  <a:lnTo>
                    <a:pt x="8" y="37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009" tIns="36005" rIns="72009" bIns="3600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64">
                <a:solidFill>
                  <a:prstClr val="black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76" name="Freeform 38"/>
            <p:cNvSpPr>
              <a:spLocks/>
            </p:cNvSpPr>
            <p:nvPr/>
          </p:nvSpPr>
          <p:spPr bwMode="auto">
            <a:xfrm>
              <a:off x="3814" y="2161"/>
              <a:ext cx="8" cy="24"/>
            </a:xfrm>
            <a:custGeom>
              <a:avLst/>
              <a:gdLst>
                <a:gd name="T0" fmla="*/ 0 w 8"/>
                <a:gd name="T1" fmla="*/ 8 h 24"/>
                <a:gd name="T2" fmla="*/ 0 w 8"/>
                <a:gd name="T3" fmla="*/ 24 h 24"/>
                <a:gd name="T4" fmla="*/ 8 w 8"/>
                <a:gd name="T5" fmla="*/ 24 h 24"/>
                <a:gd name="T6" fmla="*/ 8 w 8"/>
                <a:gd name="T7" fmla="*/ 0 h 24"/>
                <a:gd name="T8" fmla="*/ 0 w 8"/>
                <a:gd name="T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4">
                  <a:moveTo>
                    <a:pt x="0" y="8"/>
                  </a:moveTo>
                  <a:lnTo>
                    <a:pt x="0" y="24"/>
                  </a:lnTo>
                  <a:lnTo>
                    <a:pt x="8" y="24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009" tIns="36005" rIns="72009" bIns="3600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64">
                <a:solidFill>
                  <a:prstClr val="black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77" name="Freeform 39"/>
            <p:cNvSpPr>
              <a:spLocks/>
            </p:cNvSpPr>
            <p:nvPr/>
          </p:nvSpPr>
          <p:spPr bwMode="auto">
            <a:xfrm>
              <a:off x="3801" y="2172"/>
              <a:ext cx="8" cy="13"/>
            </a:xfrm>
            <a:custGeom>
              <a:avLst/>
              <a:gdLst>
                <a:gd name="T0" fmla="*/ 0 w 8"/>
                <a:gd name="T1" fmla="*/ 8 h 13"/>
                <a:gd name="T2" fmla="*/ 0 w 8"/>
                <a:gd name="T3" fmla="*/ 13 h 13"/>
                <a:gd name="T4" fmla="*/ 8 w 8"/>
                <a:gd name="T5" fmla="*/ 13 h 13"/>
                <a:gd name="T6" fmla="*/ 8 w 8"/>
                <a:gd name="T7" fmla="*/ 0 h 13"/>
                <a:gd name="T8" fmla="*/ 0 w 8"/>
                <a:gd name="T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3">
                  <a:moveTo>
                    <a:pt x="0" y="8"/>
                  </a:moveTo>
                  <a:lnTo>
                    <a:pt x="0" y="13"/>
                  </a:lnTo>
                  <a:lnTo>
                    <a:pt x="8" y="13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009" tIns="36005" rIns="72009" bIns="3600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64">
                <a:solidFill>
                  <a:prstClr val="black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78" name="Freeform 40"/>
            <p:cNvSpPr>
              <a:spLocks/>
            </p:cNvSpPr>
            <p:nvPr/>
          </p:nvSpPr>
          <p:spPr bwMode="auto">
            <a:xfrm>
              <a:off x="3798" y="2129"/>
              <a:ext cx="86" cy="51"/>
            </a:xfrm>
            <a:custGeom>
              <a:avLst/>
              <a:gdLst>
                <a:gd name="T0" fmla="*/ 32 w 33"/>
                <a:gd name="T1" fmla="*/ 3 h 19"/>
                <a:gd name="T2" fmla="*/ 32 w 33"/>
                <a:gd name="T3" fmla="*/ 3 h 19"/>
                <a:gd name="T4" fmla="*/ 32 w 33"/>
                <a:gd name="T5" fmla="*/ 1 h 19"/>
                <a:gd name="T6" fmla="*/ 32 w 33"/>
                <a:gd name="T7" fmla="*/ 1 h 19"/>
                <a:gd name="T8" fmla="*/ 32 w 33"/>
                <a:gd name="T9" fmla="*/ 0 h 19"/>
                <a:gd name="T10" fmla="*/ 32 w 33"/>
                <a:gd name="T11" fmla="*/ 0 h 19"/>
                <a:gd name="T12" fmla="*/ 30 w 33"/>
                <a:gd name="T13" fmla="*/ 1 h 19"/>
                <a:gd name="T14" fmla="*/ 29 w 33"/>
                <a:gd name="T15" fmla="*/ 1 h 19"/>
                <a:gd name="T16" fmla="*/ 29 w 33"/>
                <a:gd name="T17" fmla="*/ 2 h 19"/>
                <a:gd name="T18" fmla="*/ 29 w 33"/>
                <a:gd name="T19" fmla="*/ 2 h 19"/>
                <a:gd name="T20" fmla="*/ 30 w 33"/>
                <a:gd name="T21" fmla="*/ 2 h 19"/>
                <a:gd name="T22" fmla="*/ 20 w 33"/>
                <a:gd name="T23" fmla="*/ 11 h 19"/>
                <a:gd name="T24" fmla="*/ 15 w 33"/>
                <a:gd name="T25" fmla="*/ 5 h 19"/>
                <a:gd name="T26" fmla="*/ 0 w 33"/>
                <a:gd name="T27" fmla="*/ 19 h 19"/>
                <a:gd name="T28" fmla="*/ 0 w 33"/>
                <a:gd name="T29" fmla="*/ 19 h 19"/>
                <a:gd name="T30" fmla="*/ 14 w 33"/>
                <a:gd name="T31" fmla="*/ 6 h 19"/>
                <a:gd name="T32" fmla="*/ 20 w 33"/>
                <a:gd name="T33" fmla="*/ 12 h 19"/>
                <a:gd name="T34" fmla="*/ 30 w 33"/>
                <a:gd name="T35" fmla="*/ 3 h 19"/>
                <a:gd name="T36" fmla="*/ 31 w 33"/>
                <a:gd name="T37" fmla="*/ 3 h 19"/>
                <a:gd name="T38" fmla="*/ 31 w 33"/>
                <a:gd name="T39" fmla="*/ 4 h 19"/>
                <a:gd name="T40" fmla="*/ 32 w 33"/>
                <a:gd name="T4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" h="19">
                  <a:moveTo>
                    <a:pt x="32" y="3"/>
                  </a:move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2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3" y="0"/>
                    <a:pt x="32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1" y="0"/>
                    <a:pt x="30" y="1"/>
                    <a:pt x="30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30" y="2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3"/>
                    <a:pt x="30" y="3"/>
                    <a:pt x="31" y="3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2" y="4"/>
                    <a:pt x="3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009" tIns="36005" rIns="72009" bIns="3600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64">
                <a:solidFill>
                  <a:prstClr val="black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79" name="Freeform 41"/>
            <p:cNvSpPr>
              <a:spLocks/>
            </p:cNvSpPr>
            <p:nvPr/>
          </p:nvSpPr>
          <p:spPr bwMode="auto">
            <a:xfrm>
              <a:off x="3866" y="2140"/>
              <a:ext cx="8" cy="45"/>
            </a:xfrm>
            <a:custGeom>
              <a:avLst/>
              <a:gdLst>
                <a:gd name="T0" fmla="*/ 0 w 8"/>
                <a:gd name="T1" fmla="*/ 11 h 45"/>
                <a:gd name="T2" fmla="*/ 0 w 8"/>
                <a:gd name="T3" fmla="*/ 45 h 45"/>
                <a:gd name="T4" fmla="*/ 8 w 8"/>
                <a:gd name="T5" fmla="*/ 45 h 45"/>
                <a:gd name="T6" fmla="*/ 8 w 8"/>
                <a:gd name="T7" fmla="*/ 0 h 45"/>
                <a:gd name="T8" fmla="*/ 0 w 8"/>
                <a:gd name="T9" fmla="*/ 1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5">
                  <a:moveTo>
                    <a:pt x="0" y="11"/>
                  </a:moveTo>
                  <a:lnTo>
                    <a:pt x="0" y="45"/>
                  </a:lnTo>
                  <a:lnTo>
                    <a:pt x="8" y="45"/>
                  </a:lnTo>
                  <a:lnTo>
                    <a:pt x="8" y="0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009" tIns="36005" rIns="72009" bIns="3600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64">
                <a:solidFill>
                  <a:prstClr val="black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0" name="Freeform 42"/>
            <p:cNvSpPr>
              <a:spLocks/>
            </p:cNvSpPr>
            <p:nvPr/>
          </p:nvSpPr>
          <p:spPr bwMode="auto">
            <a:xfrm>
              <a:off x="3853" y="2153"/>
              <a:ext cx="8" cy="32"/>
            </a:xfrm>
            <a:custGeom>
              <a:avLst/>
              <a:gdLst>
                <a:gd name="T0" fmla="*/ 0 w 8"/>
                <a:gd name="T1" fmla="*/ 8 h 32"/>
                <a:gd name="T2" fmla="*/ 0 w 8"/>
                <a:gd name="T3" fmla="*/ 32 h 32"/>
                <a:gd name="T4" fmla="*/ 8 w 8"/>
                <a:gd name="T5" fmla="*/ 32 h 32"/>
                <a:gd name="T6" fmla="*/ 8 w 8"/>
                <a:gd name="T7" fmla="*/ 0 h 32"/>
                <a:gd name="T8" fmla="*/ 0 w 8"/>
                <a:gd name="T9" fmla="*/ 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2">
                  <a:moveTo>
                    <a:pt x="0" y="8"/>
                  </a:moveTo>
                  <a:lnTo>
                    <a:pt x="0" y="32"/>
                  </a:lnTo>
                  <a:lnTo>
                    <a:pt x="8" y="32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009" tIns="36005" rIns="72009" bIns="3600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64">
                <a:solidFill>
                  <a:prstClr val="black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1" name="Freeform 43"/>
            <p:cNvSpPr>
              <a:spLocks/>
            </p:cNvSpPr>
            <p:nvPr/>
          </p:nvSpPr>
          <p:spPr bwMode="auto">
            <a:xfrm>
              <a:off x="3840" y="2153"/>
              <a:ext cx="8" cy="32"/>
            </a:xfrm>
            <a:custGeom>
              <a:avLst/>
              <a:gdLst>
                <a:gd name="T0" fmla="*/ 0 w 8"/>
                <a:gd name="T1" fmla="*/ 0 h 32"/>
                <a:gd name="T2" fmla="*/ 0 w 8"/>
                <a:gd name="T3" fmla="*/ 32 h 32"/>
                <a:gd name="T4" fmla="*/ 8 w 8"/>
                <a:gd name="T5" fmla="*/ 32 h 32"/>
                <a:gd name="T6" fmla="*/ 8 w 8"/>
                <a:gd name="T7" fmla="*/ 8 h 32"/>
                <a:gd name="T8" fmla="*/ 0 w 8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2">
                  <a:moveTo>
                    <a:pt x="0" y="0"/>
                  </a:moveTo>
                  <a:lnTo>
                    <a:pt x="0" y="32"/>
                  </a:lnTo>
                  <a:lnTo>
                    <a:pt x="8" y="32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009" tIns="36005" rIns="72009" bIns="3600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64">
                <a:solidFill>
                  <a:prstClr val="black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2" name="Freeform 44"/>
            <p:cNvSpPr>
              <a:spLocks/>
            </p:cNvSpPr>
            <p:nvPr/>
          </p:nvSpPr>
          <p:spPr bwMode="auto">
            <a:xfrm>
              <a:off x="3827" y="2148"/>
              <a:ext cx="8" cy="37"/>
            </a:xfrm>
            <a:custGeom>
              <a:avLst/>
              <a:gdLst>
                <a:gd name="T0" fmla="*/ 8 w 8"/>
                <a:gd name="T1" fmla="*/ 0 h 37"/>
                <a:gd name="T2" fmla="*/ 0 w 8"/>
                <a:gd name="T3" fmla="*/ 8 h 37"/>
                <a:gd name="T4" fmla="*/ 0 w 8"/>
                <a:gd name="T5" fmla="*/ 37 h 37"/>
                <a:gd name="T6" fmla="*/ 8 w 8"/>
                <a:gd name="T7" fmla="*/ 37 h 37"/>
                <a:gd name="T8" fmla="*/ 8 w 8"/>
                <a:gd name="T9" fmla="*/ 0 h 37"/>
                <a:gd name="T10" fmla="*/ 8 w 8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37">
                  <a:moveTo>
                    <a:pt x="8" y="0"/>
                  </a:moveTo>
                  <a:lnTo>
                    <a:pt x="0" y="8"/>
                  </a:lnTo>
                  <a:lnTo>
                    <a:pt x="0" y="37"/>
                  </a:lnTo>
                  <a:lnTo>
                    <a:pt x="8" y="37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009" tIns="36005" rIns="72009" bIns="3600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64">
                <a:solidFill>
                  <a:prstClr val="black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3" name="Freeform 45"/>
            <p:cNvSpPr>
              <a:spLocks/>
            </p:cNvSpPr>
            <p:nvPr/>
          </p:nvSpPr>
          <p:spPr bwMode="auto">
            <a:xfrm>
              <a:off x="3814" y="2161"/>
              <a:ext cx="8" cy="24"/>
            </a:xfrm>
            <a:custGeom>
              <a:avLst/>
              <a:gdLst>
                <a:gd name="T0" fmla="*/ 0 w 8"/>
                <a:gd name="T1" fmla="*/ 8 h 24"/>
                <a:gd name="T2" fmla="*/ 0 w 8"/>
                <a:gd name="T3" fmla="*/ 24 h 24"/>
                <a:gd name="T4" fmla="*/ 8 w 8"/>
                <a:gd name="T5" fmla="*/ 24 h 24"/>
                <a:gd name="T6" fmla="*/ 8 w 8"/>
                <a:gd name="T7" fmla="*/ 0 h 24"/>
                <a:gd name="T8" fmla="*/ 0 w 8"/>
                <a:gd name="T9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4">
                  <a:moveTo>
                    <a:pt x="0" y="8"/>
                  </a:moveTo>
                  <a:lnTo>
                    <a:pt x="0" y="24"/>
                  </a:lnTo>
                  <a:lnTo>
                    <a:pt x="8" y="24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009" tIns="36005" rIns="72009" bIns="3600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64">
                <a:solidFill>
                  <a:prstClr val="black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84" name="Freeform 46"/>
            <p:cNvSpPr>
              <a:spLocks/>
            </p:cNvSpPr>
            <p:nvPr/>
          </p:nvSpPr>
          <p:spPr bwMode="auto">
            <a:xfrm>
              <a:off x="3801" y="2172"/>
              <a:ext cx="8" cy="13"/>
            </a:xfrm>
            <a:custGeom>
              <a:avLst/>
              <a:gdLst>
                <a:gd name="T0" fmla="*/ 0 w 8"/>
                <a:gd name="T1" fmla="*/ 8 h 13"/>
                <a:gd name="T2" fmla="*/ 0 w 8"/>
                <a:gd name="T3" fmla="*/ 13 h 13"/>
                <a:gd name="T4" fmla="*/ 8 w 8"/>
                <a:gd name="T5" fmla="*/ 13 h 13"/>
                <a:gd name="T6" fmla="*/ 8 w 8"/>
                <a:gd name="T7" fmla="*/ 0 h 13"/>
                <a:gd name="T8" fmla="*/ 0 w 8"/>
                <a:gd name="T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3">
                  <a:moveTo>
                    <a:pt x="0" y="8"/>
                  </a:moveTo>
                  <a:lnTo>
                    <a:pt x="0" y="13"/>
                  </a:lnTo>
                  <a:lnTo>
                    <a:pt x="8" y="13"/>
                  </a:lnTo>
                  <a:lnTo>
                    <a:pt x="8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2009" tIns="36005" rIns="72009" bIns="3600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64">
                <a:solidFill>
                  <a:prstClr val="black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85" name="等腰三角形 84"/>
          <p:cNvSpPr/>
          <p:nvPr/>
        </p:nvSpPr>
        <p:spPr>
          <a:xfrm flipV="1">
            <a:off x="1993841" y="2913856"/>
            <a:ext cx="135569" cy="11682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64">
              <a:solidFill>
                <a:prstClr val="white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86" name="等腰三角形 85"/>
          <p:cNvSpPr/>
          <p:nvPr/>
        </p:nvSpPr>
        <p:spPr>
          <a:xfrm>
            <a:off x="3389726" y="2913856"/>
            <a:ext cx="135569" cy="11682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64">
              <a:solidFill>
                <a:prstClr val="white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87" name="等腰三角形 86"/>
          <p:cNvSpPr/>
          <p:nvPr/>
        </p:nvSpPr>
        <p:spPr>
          <a:xfrm flipV="1">
            <a:off x="4785758" y="2913856"/>
            <a:ext cx="135569" cy="11682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64">
              <a:solidFill>
                <a:prstClr val="white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88" name="等腰三角形 87"/>
          <p:cNvSpPr/>
          <p:nvPr/>
        </p:nvSpPr>
        <p:spPr>
          <a:xfrm>
            <a:off x="6190358" y="2913856"/>
            <a:ext cx="135569" cy="11682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64">
              <a:solidFill>
                <a:prstClr val="white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89" name="等腰三角形 88"/>
          <p:cNvSpPr/>
          <p:nvPr/>
        </p:nvSpPr>
        <p:spPr>
          <a:xfrm flipV="1">
            <a:off x="7595605" y="2913856"/>
            <a:ext cx="135569" cy="11682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64">
              <a:solidFill>
                <a:prstClr val="white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2760107" y="3063691"/>
            <a:ext cx="1400048" cy="1526646"/>
            <a:chOff x="1652575" y="1347071"/>
            <a:chExt cx="1777608" cy="1939047"/>
          </a:xfrm>
        </p:grpSpPr>
        <p:sp>
          <p:nvSpPr>
            <p:cNvPr id="91" name="矩形 90"/>
            <p:cNvSpPr/>
            <p:nvPr/>
          </p:nvSpPr>
          <p:spPr>
            <a:xfrm flipV="1">
              <a:off x="1652575" y="1347071"/>
              <a:ext cx="1777607" cy="204896"/>
            </a:xfrm>
            <a:prstGeom prst="rect">
              <a:avLst/>
            </a:prstGeom>
            <a:gradFill>
              <a:gsLst>
                <a:gs pos="0">
                  <a:schemeClr val="tx1">
                    <a:alpha val="51000"/>
                  </a:schemeClr>
                </a:gs>
                <a:gs pos="100000">
                  <a:srgbClr val="E9E9E9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1652575" y="3081222"/>
              <a:ext cx="1777608" cy="204896"/>
            </a:xfrm>
            <a:prstGeom prst="rect">
              <a:avLst/>
            </a:prstGeom>
            <a:gradFill>
              <a:gsLst>
                <a:gs pos="0">
                  <a:schemeClr val="tx1">
                    <a:alpha val="51000"/>
                  </a:schemeClr>
                </a:gs>
                <a:gs pos="100000">
                  <a:srgbClr val="E9E9E9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1652575" y="1504834"/>
              <a:ext cx="1777608" cy="16078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1652575" y="2964832"/>
              <a:ext cx="1777608" cy="128296"/>
            </a:xfrm>
            <a:prstGeom prst="rect">
              <a:avLst/>
            </a:prstGeom>
            <a:gradFill>
              <a:gsLst>
                <a:gs pos="0">
                  <a:schemeClr val="tx1">
                    <a:alpha val="51000"/>
                  </a:schemeClr>
                </a:gs>
                <a:gs pos="100000">
                  <a:srgbClr val="E9E9E9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 flipV="1">
              <a:off x="1652575" y="1543950"/>
              <a:ext cx="1777608" cy="128296"/>
            </a:xfrm>
            <a:prstGeom prst="rect">
              <a:avLst/>
            </a:prstGeom>
            <a:gradFill>
              <a:gsLst>
                <a:gs pos="0">
                  <a:schemeClr val="tx1">
                    <a:alpha val="51000"/>
                  </a:schemeClr>
                </a:gs>
                <a:gs pos="100000">
                  <a:srgbClr val="E9E9E9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652575" y="1652335"/>
              <a:ext cx="1775271" cy="1329794"/>
            </a:xfrm>
            <a:prstGeom prst="rect">
              <a:avLst/>
            </a:prstGeom>
            <a:solidFill>
              <a:srgbClr val="78AF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pic>
        <p:nvPicPr>
          <p:cNvPr id="97" name="图片 96"/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2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b="72279"/>
          <a:stretch/>
        </p:blipFill>
        <p:spPr>
          <a:xfrm rot="16200000" flipH="1">
            <a:off x="3106118" y="3736188"/>
            <a:ext cx="1926125" cy="184106"/>
          </a:xfrm>
          <a:prstGeom prst="rect">
            <a:avLst/>
          </a:prstGeom>
        </p:spPr>
      </p:pic>
      <p:grpSp>
        <p:nvGrpSpPr>
          <p:cNvPr id="98" name="组合 97"/>
          <p:cNvGrpSpPr/>
          <p:nvPr/>
        </p:nvGrpSpPr>
        <p:grpSpPr>
          <a:xfrm>
            <a:off x="3053672" y="3372925"/>
            <a:ext cx="809834" cy="913400"/>
            <a:chOff x="8439634" y="3544648"/>
            <a:chExt cx="1611146" cy="1817848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9" name="Freeform 5"/>
            <p:cNvSpPr>
              <a:spLocks/>
            </p:cNvSpPr>
            <p:nvPr/>
          </p:nvSpPr>
          <p:spPr bwMode="auto">
            <a:xfrm rot="5400000">
              <a:off x="8336283" y="3647999"/>
              <a:ext cx="1817848" cy="16111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3D3D3"/>
                </a:gs>
              </a:gsLst>
              <a:lin ang="8100000" scaled="0"/>
            </a:gradFill>
            <a:ln w="19050">
              <a:gradFill>
                <a:gsLst>
                  <a:gs pos="0">
                    <a:srgbClr val="ADADAD"/>
                  </a:gs>
                  <a:gs pos="100000">
                    <a:schemeClr val="bg1"/>
                  </a:gs>
                </a:gsLst>
                <a:lin ang="8100000" scaled="0"/>
              </a:gradFill>
            </a:ln>
            <a:effectLst/>
          </p:spPr>
          <p:txBody>
            <a:bodyPr vert="horz" wrap="square" lIns="72009" tIns="36005" rIns="72009" bIns="3600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64">
                <a:solidFill>
                  <a:prstClr val="black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00" name="Freeform 5"/>
            <p:cNvSpPr>
              <a:spLocks/>
            </p:cNvSpPr>
            <p:nvPr/>
          </p:nvSpPr>
          <p:spPr bwMode="auto">
            <a:xfrm rot="5400000">
              <a:off x="8582834" y="3866517"/>
              <a:ext cx="1324743" cy="117411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78AF51"/>
            </a:solidFill>
            <a:ln w="15875">
              <a:noFill/>
            </a:ln>
            <a:effectLst>
              <a:innerShdw blurRad="38100" dist="25400" dir="8100000">
                <a:prstClr val="black">
                  <a:alpha val="50000"/>
                </a:prstClr>
              </a:innerShdw>
            </a:effectLst>
          </p:spPr>
          <p:txBody>
            <a:bodyPr vert="horz" wrap="square" lIns="72009" tIns="36005" rIns="72009" bIns="36005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64">
                <a:solidFill>
                  <a:prstClr val="black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01" name="文本框 92"/>
            <p:cNvSpPr txBox="1"/>
            <p:nvPr/>
          </p:nvSpPr>
          <p:spPr>
            <a:xfrm>
              <a:off x="8763736" y="4096186"/>
              <a:ext cx="962939" cy="762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90" dirty="0">
                  <a:solidFill>
                    <a:prstClr val="white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04</a:t>
              </a:r>
              <a:endParaRPr lang="zh-CN" altLang="en-US" sz="1890" dirty="0">
                <a:solidFill>
                  <a:prstClr val="white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pic>
        <p:nvPicPr>
          <p:cNvPr id="102" name="图片 101"/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20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b="72279"/>
          <a:stretch/>
        </p:blipFill>
        <p:spPr>
          <a:xfrm rot="5400000">
            <a:off x="1887803" y="3736188"/>
            <a:ext cx="1926125" cy="184106"/>
          </a:xfrm>
          <a:prstGeom prst="rect">
            <a:avLst/>
          </a:prstGeom>
        </p:spPr>
      </p:pic>
      <p:sp>
        <p:nvSpPr>
          <p:cNvPr id="103" name="文本框 113"/>
          <p:cNvSpPr txBox="1"/>
          <p:nvPr/>
        </p:nvSpPr>
        <p:spPr>
          <a:xfrm>
            <a:off x="1425577" y="3904584"/>
            <a:ext cx="1237456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18590">
              <a:lnSpc>
                <a:spcPts val="1500"/>
              </a:lnSpc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请在此处输入具体想要描述的内容，言简意赅，说明用意即可。</a:t>
            </a:r>
          </a:p>
        </p:txBody>
      </p:sp>
      <p:sp>
        <p:nvSpPr>
          <p:cNvPr id="104" name="文本框 113"/>
          <p:cNvSpPr txBox="1"/>
          <p:nvPr/>
        </p:nvSpPr>
        <p:spPr>
          <a:xfrm>
            <a:off x="4284991" y="3904584"/>
            <a:ext cx="1213535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18590">
              <a:lnSpc>
                <a:spcPts val="1500"/>
              </a:lnSpc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请在此处输入具体想要描述的内容，言简意赅，说明用意即可。</a:t>
            </a:r>
          </a:p>
        </p:txBody>
      </p:sp>
      <p:sp>
        <p:nvSpPr>
          <p:cNvPr id="105" name="文本框 113"/>
          <p:cNvSpPr txBox="1"/>
          <p:nvPr/>
        </p:nvSpPr>
        <p:spPr>
          <a:xfrm>
            <a:off x="7072758" y="3890895"/>
            <a:ext cx="122644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18590">
              <a:lnSpc>
                <a:spcPts val="1500"/>
              </a:lnSpc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请在此处输入具体想要描述的内容，言简意赅，说明用意即可。</a:t>
            </a:r>
          </a:p>
        </p:txBody>
      </p:sp>
      <p:sp>
        <p:nvSpPr>
          <p:cNvPr id="106" name="文本框 113"/>
          <p:cNvSpPr txBox="1"/>
          <p:nvPr/>
        </p:nvSpPr>
        <p:spPr>
          <a:xfrm>
            <a:off x="2865295" y="2182564"/>
            <a:ext cx="121444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18590">
              <a:lnSpc>
                <a:spcPts val="1500"/>
              </a:lnSpc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请在此处输入具体想要描述的内容，言简意赅，说明用意即可。</a:t>
            </a:r>
          </a:p>
        </p:txBody>
      </p:sp>
      <p:sp>
        <p:nvSpPr>
          <p:cNvPr id="107" name="文本框 113"/>
          <p:cNvSpPr txBox="1"/>
          <p:nvPr/>
        </p:nvSpPr>
        <p:spPr>
          <a:xfrm>
            <a:off x="5671146" y="2164226"/>
            <a:ext cx="1236937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18590">
              <a:lnSpc>
                <a:spcPts val="1500"/>
              </a:lnSpc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请在此处输入具体想要描述的内容，言简意赅，说明用意即可。</a:t>
            </a:r>
          </a:p>
        </p:txBody>
      </p:sp>
    </p:spTree>
    <p:extLst>
      <p:ext uri="{BB962C8B-B14F-4D97-AF65-F5344CB8AC3E}">
        <p14:creationId xmlns:p14="http://schemas.microsoft.com/office/powerpoint/2010/main" val="1412329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50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000"/>
                            </p:stCondLst>
                            <p:childTnLst>
                              <p:par>
                                <p:cTn id="134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/>
      <p:bldP spid="85" grpId="0" animBg="1"/>
      <p:bldP spid="86" grpId="0" animBg="1"/>
      <p:bldP spid="87" grpId="0" animBg="1"/>
      <p:bldP spid="88" grpId="0" animBg="1"/>
      <p:bldP spid="89" grpId="0" animBg="1"/>
      <p:bldP spid="103" grpId="0"/>
      <p:bldP spid="104" grpId="0"/>
      <p:bldP spid="105" grpId="0"/>
      <p:bldP spid="106" grpId="0"/>
      <p:bldP spid="10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19" y="-1"/>
            <a:ext cx="9793348" cy="5436642"/>
          </a:xfrm>
          <a:prstGeom prst="rect">
            <a:avLst/>
          </a:prstGeom>
        </p:spPr>
      </p:pic>
      <p:sp>
        <p:nvSpPr>
          <p:cNvPr id="12" name="TextBox 30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第四章标题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pic>
        <p:nvPicPr>
          <p:cNvPr id="15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grpSp>
        <p:nvGrpSpPr>
          <p:cNvPr id="6" name="Group 36"/>
          <p:cNvGrpSpPr/>
          <p:nvPr/>
        </p:nvGrpSpPr>
        <p:grpSpPr>
          <a:xfrm>
            <a:off x="938967" y="3179619"/>
            <a:ext cx="2092589" cy="717085"/>
            <a:chOff x="1055058" y="3105150"/>
            <a:chExt cx="1992942" cy="682937"/>
          </a:xfrm>
        </p:grpSpPr>
        <p:sp>
          <p:nvSpPr>
            <p:cNvPr id="7" name="Rectangle 9"/>
            <p:cNvSpPr/>
            <p:nvPr/>
          </p:nvSpPr>
          <p:spPr>
            <a:xfrm>
              <a:off x="1055058" y="3333750"/>
              <a:ext cx="1992942" cy="4543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718590">
                <a:lnSpc>
                  <a:spcPts val="15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请在此处输入具体想要描述的内容，言简意赅，说明用意即可。</a:t>
              </a:r>
            </a:p>
          </p:txBody>
        </p:sp>
        <p:sp>
          <p:nvSpPr>
            <p:cNvPr id="8" name="Rectangle 10"/>
            <p:cNvSpPr/>
            <p:nvPr/>
          </p:nvSpPr>
          <p:spPr>
            <a:xfrm>
              <a:off x="1066800" y="3105150"/>
              <a:ext cx="1211572" cy="2726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6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添加标题</a:t>
              </a:r>
              <a:endParaRPr lang="ms-MY" sz="126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9" name="Group 37"/>
          <p:cNvGrpSpPr/>
          <p:nvPr/>
        </p:nvGrpSpPr>
        <p:grpSpPr>
          <a:xfrm>
            <a:off x="3831656" y="3179619"/>
            <a:ext cx="2092589" cy="717085"/>
            <a:chOff x="3810000" y="3105150"/>
            <a:chExt cx="1992942" cy="682937"/>
          </a:xfrm>
        </p:grpSpPr>
        <p:sp>
          <p:nvSpPr>
            <p:cNvPr id="10" name="Rectangle 15"/>
            <p:cNvSpPr/>
            <p:nvPr/>
          </p:nvSpPr>
          <p:spPr>
            <a:xfrm>
              <a:off x="3810000" y="3333750"/>
              <a:ext cx="1992942" cy="4543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718590">
                <a:lnSpc>
                  <a:spcPts val="15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请在此处输入具体想要描述的内容，言简意赅，说明用意即可。</a:t>
              </a:r>
            </a:p>
          </p:txBody>
        </p:sp>
        <p:sp>
          <p:nvSpPr>
            <p:cNvPr id="11" name="Rectangle 16"/>
            <p:cNvSpPr/>
            <p:nvPr/>
          </p:nvSpPr>
          <p:spPr>
            <a:xfrm>
              <a:off x="3821742" y="3105150"/>
              <a:ext cx="1211572" cy="2726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6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添加标题</a:t>
              </a:r>
              <a:endParaRPr lang="ms-MY" sz="126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14" name="Group 38"/>
          <p:cNvGrpSpPr/>
          <p:nvPr/>
        </p:nvGrpSpPr>
        <p:grpSpPr>
          <a:xfrm>
            <a:off x="6724345" y="3179619"/>
            <a:ext cx="2092589" cy="717085"/>
            <a:chOff x="6564942" y="3105150"/>
            <a:chExt cx="1992942" cy="682937"/>
          </a:xfrm>
        </p:grpSpPr>
        <p:sp>
          <p:nvSpPr>
            <p:cNvPr id="16" name="Rectangle 17"/>
            <p:cNvSpPr/>
            <p:nvPr/>
          </p:nvSpPr>
          <p:spPr>
            <a:xfrm>
              <a:off x="6564942" y="3333750"/>
              <a:ext cx="1992942" cy="4543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718590">
                <a:lnSpc>
                  <a:spcPts val="1500"/>
                </a:lnSpc>
              </a:pPr>
              <a:r>
                <a: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请在此处输入具体想要描述的内容，言简意赅，说明用意即可。</a:t>
              </a:r>
            </a:p>
          </p:txBody>
        </p:sp>
        <p:sp>
          <p:nvSpPr>
            <p:cNvPr id="17" name="Rectangle 18"/>
            <p:cNvSpPr/>
            <p:nvPr/>
          </p:nvSpPr>
          <p:spPr>
            <a:xfrm>
              <a:off x="6576684" y="3105150"/>
              <a:ext cx="1211572" cy="2726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6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添加标题</a:t>
              </a:r>
              <a:endParaRPr lang="ms-MY" sz="126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8" name="Rectangle 19"/>
          <p:cNvSpPr/>
          <p:nvPr/>
        </p:nvSpPr>
        <p:spPr>
          <a:xfrm>
            <a:off x="929289" y="4089640"/>
            <a:ext cx="7771167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718590">
              <a:lnSpc>
                <a:spcPts val="15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请在此处输入具体想要描述的内容，言简意赅，说明用意即可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。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请在此处输入具体想要描述的内容，言简意赅，说明用意即可。</a:t>
            </a:r>
          </a:p>
          <a:p>
            <a:pPr algn="ctr" defTabSz="718590">
              <a:lnSpc>
                <a:spcPts val="1500"/>
              </a:lnSpc>
            </a:pP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请在此处输入具体想要描述的内容，言简意赅，说明用意即可。</a:t>
            </a:r>
          </a:p>
          <a:p>
            <a:pPr algn="ctr" defTabSz="718590">
              <a:lnSpc>
                <a:spcPts val="1500"/>
              </a:lnSpc>
            </a:pPr>
            <a:endParaRPr lang="zh-CN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714002" y="1339386"/>
            <a:ext cx="1550510" cy="1550510"/>
            <a:chOff x="6336835" y="1352550"/>
            <a:chExt cx="1476676" cy="1476676"/>
          </a:xfrm>
        </p:grpSpPr>
        <p:sp>
          <p:nvSpPr>
            <p:cNvPr id="20" name="Oval 7"/>
            <p:cNvSpPr/>
            <p:nvPr/>
          </p:nvSpPr>
          <p:spPr bwMode="gray">
            <a:xfrm>
              <a:off x="6336835" y="1352550"/>
              <a:ext cx="1476676" cy="1476676"/>
            </a:xfrm>
            <a:prstGeom prst="ellipse">
              <a:avLst/>
            </a:prstGeom>
            <a:solidFill>
              <a:srgbClr val="FAC14D"/>
            </a:solidFill>
            <a:ln w="571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228600" dist="114300" dir="684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>
                <a:lnSpc>
                  <a:spcPts val="1386"/>
                </a:lnSpc>
              </a:pPr>
              <a:endParaRPr lang="en-US" sz="12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otham Light"/>
              </a:endParaRPr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6684775" y="1647137"/>
              <a:ext cx="780793" cy="799383"/>
            </a:xfrm>
            <a:custGeom>
              <a:avLst/>
              <a:gdLst>
                <a:gd name="T0" fmla="*/ 70 w 504"/>
                <a:gd name="T1" fmla="*/ 215 h 516"/>
                <a:gd name="T2" fmla="*/ 81 w 504"/>
                <a:gd name="T3" fmla="*/ 187 h 516"/>
                <a:gd name="T4" fmla="*/ 87 w 504"/>
                <a:gd name="T5" fmla="*/ 165 h 516"/>
                <a:gd name="T6" fmla="*/ 92 w 504"/>
                <a:gd name="T7" fmla="*/ 131 h 516"/>
                <a:gd name="T8" fmla="*/ 107 w 504"/>
                <a:gd name="T9" fmla="*/ 94 h 516"/>
                <a:gd name="T10" fmla="*/ 129 w 504"/>
                <a:gd name="T11" fmla="*/ 60 h 516"/>
                <a:gd name="T12" fmla="*/ 167 w 504"/>
                <a:gd name="T13" fmla="*/ 26 h 516"/>
                <a:gd name="T14" fmla="*/ 210 w 504"/>
                <a:gd name="T15" fmla="*/ 7 h 516"/>
                <a:gd name="T16" fmla="*/ 262 w 504"/>
                <a:gd name="T17" fmla="*/ 0 h 516"/>
                <a:gd name="T18" fmla="*/ 317 w 504"/>
                <a:gd name="T19" fmla="*/ 6 h 516"/>
                <a:gd name="T20" fmla="*/ 368 w 504"/>
                <a:gd name="T21" fmla="*/ 26 h 516"/>
                <a:gd name="T22" fmla="*/ 399 w 504"/>
                <a:gd name="T23" fmla="*/ 51 h 516"/>
                <a:gd name="T24" fmla="*/ 423 w 504"/>
                <a:gd name="T25" fmla="*/ 87 h 516"/>
                <a:gd name="T26" fmla="*/ 436 w 504"/>
                <a:gd name="T27" fmla="*/ 126 h 516"/>
                <a:gd name="T28" fmla="*/ 444 w 504"/>
                <a:gd name="T29" fmla="*/ 168 h 516"/>
                <a:gd name="T30" fmla="*/ 458 w 504"/>
                <a:gd name="T31" fmla="*/ 197 h 516"/>
                <a:gd name="T32" fmla="*/ 459 w 504"/>
                <a:gd name="T33" fmla="*/ 219 h 516"/>
                <a:gd name="T34" fmla="*/ 463 w 504"/>
                <a:gd name="T35" fmla="*/ 246 h 516"/>
                <a:gd name="T36" fmla="*/ 489 w 504"/>
                <a:gd name="T37" fmla="*/ 293 h 516"/>
                <a:gd name="T38" fmla="*/ 501 w 504"/>
                <a:gd name="T39" fmla="*/ 331 h 516"/>
                <a:gd name="T40" fmla="*/ 501 w 504"/>
                <a:gd name="T41" fmla="*/ 372 h 516"/>
                <a:gd name="T42" fmla="*/ 493 w 504"/>
                <a:gd name="T43" fmla="*/ 396 h 516"/>
                <a:gd name="T44" fmla="*/ 482 w 504"/>
                <a:gd name="T45" fmla="*/ 403 h 516"/>
                <a:gd name="T46" fmla="*/ 471 w 504"/>
                <a:gd name="T47" fmla="*/ 397 h 516"/>
                <a:gd name="T48" fmla="*/ 455 w 504"/>
                <a:gd name="T49" fmla="*/ 368 h 516"/>
                <a:gd name="T50" fmla="*/ 444 w 504"/>
                <a:gd name="T51" fmla="*/ 388 h 516"/>
                <a:gd name="T52" fmla="*/ 421 w 504"/>
                <a:gd name="T53" fmla="*/ 427 h 516"/>
                <a:gd name="T54" fmla="*/ 442 w 504"/>
                <a:gd name="T55" fmla="*/ 448 h 516"/>
                <a:gd name="T56" fmla="*/ 460 w 504"/>
                <a:gd name="T57" fmla="*/ 467 h 516"/>
                <a:gd name="T58" fmla="*/ 460 w 504"/>
                <a:gd name="T59" fmla="*/ 481 h 516"/>
                <a:gd name="T60" fmla="*/ 448 w 504"/>
                <a:gd name="T61" fmla="*/ 496 h 516"/>
                <a:gd name="T62" fmla="*/ 419 w 504"/>
                <a:gd name="T63" fmla="*/ 508 h 516"/>
                <a:gd name="T64" fmla="*/ 372 w 504"/>
                <a:gd name="T65" fmla="*/ 513 h 516"/>
                <a:gd name="T66" fmla="*/ 317 w 504"/>
                <a:gd name="T67" fmla="*/ 506 h 516"/>
                <a:gd name="T68" fmla="*/ 276 w 504"/>
                <a:gd name="T69" fmla="*/ 494 h 516"/>
                <a:gd name="T70" fmla="*/ 248 w 504"/>
                <a:gd name="T71" fmla="*/ 495 h 516"/>
                <a:gd name="T72" fmla="*/ 209 w 504"/>
                <a:gd name="T73" fmla="*/ 512 h 516"/>
                <a:gd name="T74" fmla="*/ 172 w 504"/>
                <a:gd name="T75" fmla="*/ 516 h 516"/>
                <a:gd name="T76" fmla="*/ 110 w 504"/>
                <a:gd name="T77" fmla="*/ 512 h 516"/>
                <a:gd name="T78" fmla="*/ 74 w 504"/>
                <a:gd name="T79" fmla="*/ 499 h 516"/>
                <a:gd name="T80" fmla="*/ 63 w 504"/>
                <a:gd name="T81" fmla="*/ 487 h 516"/>
                <a:gd name="T82" fmla="*/ 61 w 504"/>
                <a:gd name="T83" fmla="*/ 471 h 516"/>
                <a:gd name="T84" fmla="*/ 66 w 504"/>
                <a:gd name="T85" fmla="*/ 454 h 516"/>
                <a:gd name="T86" fmla="*/ 80 w 504"/>
                <a:gd name="T87" fmla="*/ 444 h 516"/>
                <a:gd name="T88" fmla="*/ 103 w 504"/>
                <a:gd name="T89" fmla="*/ 439 h 516"/>
                <a:gd name="T90" fmla="*/ 96 w 504"/>
                <a:gd name="T91" fmla="*/ 430 h 516"/>
                <a:gd name="T92" fmla="*/ 69 w 504"/>
                <a:gd name="T93" fmla="*/ 400 h 516"/>
                <a:gd name="T94" fmla="*/ 55 w 504"/>
                <a:gd name="T95" fmla="*/ 368 h 516"/>
                <a:gd name="T96" fmla="*/ 50 w 504"/>
                <a:gd name="T97" fmla="*/ 361 h 516"/>
                <a:gd name="T98" fmla="*/ 42 w 504"/>
                <a:gd name="T99" fmla="*/ 376 h 516"/>
                <a:gd name="T100" fmla="*/ 22 w 504"/>
                <a:gd name="T101" fmla="*/ 395 h 516"/>
                <a:gd name="T102" fmla="*/ 8 w 504"/>
                <a:gd name="T103" fmla="*/ 396 h 516"/>
                <a:gd name="T104" fmla="*/ 1 w 504"/>
                <a:gd name="T105" fmla="*/ 374 h 516"/>
                <a:gd name="T106" fmla="*/ 3 w 504"/>
                <a:gd name="T107" fmla="*/ 332 h 516"/>
                <a:gd name="T108" fmla="*/ 18 w 504"/>
                <a:gd name="T109" fmla="*/ 293 h 516"/>
                <a:gd name="T110" fmla="*/ 46 w 504"/>
                <a:gd name="T111" fmla="*/ 254 h 516"/>
                <a:gd name="T112" fmla="*/ 72 w 504"/>
                <a:gd name="T113" fmla="*/ 232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04" h="516">
                  <a:moveTo>
                    <a:pt x="72" y="232"/>
                  </a:moveTo>
                  <a:lnTo>
                    <a:pt x="71" y="229"/>
                  </a:lnTo>
                  <a:lnTo>
                    <a:pt x="70" y="225"/>
                  </a:lnTo>
                  <a:lnTo>
                    <a:pt x="70" y="223"/>
                  </a:lnTo>
                  <a:lnTo>
                    <a:pt x="70" y="221"/>
                  </a:lnTo>
                  <a:lnTo>
                    <a:pt x="70" y="217"/>
                  </a:lnTo>
                  <a:lnTo>
                    <a:pt x="70" y="215"/>
                  </a:lnTo>
                  <a:lnTo>
                    <a:pt x="71" y="211"/>
                  </a:lnTo>
                  <a:lnTo>
                    <a:pt x="72" y="207"/>
                  </a:lnTo>
                  <a:lnTo>
                    <a:pt x="73" y="203"/>
                  </a:lnTo>
                  <a:lnTo>
                    <a:pt x="74" y="199"/>
                  </a:lnTo>
                  <a:lnTo>
                    <a:pt x="78" y="195"/>
                  </a:lnTo>
                  <a:lnTo>
                    <a:pt x="81" y="190"/>
                  </a:lnTo>
                  <a:lnTo>
                    <a:pt x="81" y="187"/>
                  </a:lnTo>
                  <a:lnTo>
                    <a:pt x="81" y="184"/>
                  </a:lnTo>
                  <a:lnTo>
                    <a:pt x="81" y="180"/>
                  </a:lnTo>
                  <a:lnTo>
                    <a:pt x="83" y="176"/>
                  </a:lnTo>
                  <a:lnTo>
                    <a:pt x="84" y="171"/>
                  </a:lnTo>
                  <a:lnTo>
                    <a:pt x="85" y="169"/>
                  </a:lnTo>
                  <a:lnTo>
                    <a:pt x="86" y="167"/>
                  </a:lnTo>
                  <a:lnTo>
                    <a:pt x="87" y="165"/>
                  </a:lnTo>
                  <a:lnTo>
                    <a:pt x="89" y="163"/>
                  </a:lnTo>
                  <a:lnTo>
                    <a:pt x="89" y="159"/>
                  </a:lnTo>
                  <a:lnTo>
                    <a:pt x="89" y="156"/>
                  </a:lnTo>
                  <a:lnTo>
                    <a:pt x="89" y="151"/>
                  </a:lnTo>
                  <a:lnTo>
                    <a:pt x="90" y="146"/>
                  </a:lnTo>
                  <a:lnTo>
                    <a:pt x="91" y="140"/>
                  </a:lnTo>
                  <a:lnTo>
                    <a:pt x="92" y="131"/>
                  </a:lnTo>
                  <a:lnTo>
                    <a:pt x="94" y="123"/>
                  </a:lnTo>
                  <a:lnTo>
                    <a:pt x="96" y="119"/>
                  </a:lnTo>
                  <a:lnTo>
                    <a:pt x="98" y="114"/>
                  </a:lnTo>
                  <a:lnTo>
                    <a:pt x="99" y="109"/>
                  </a:lnTo>
                  <a:lnTo>
                    <a:pt x="102" y="104"/>
                  </a:lnTo>
                  <a:lnTo>
                    <a:pt x="105" y="99"/>
                  </a:lnTo>
                  <a:lnTo>
                    <a:pt x="107" y="94"/>
                  </a:lnTo>
                  <a:lnTo>
                    <a:pt x="110" y="89"/>
                  </a:lnTo>
                  <a:lnTo>
                    <a:pt x="114" y="83"/>
                  </a:lnTo>
                  <a:lnTo>
                    <a:pt x="115" y="80"/>
                  </a:lnTo>
                  <a:lnTo>
                    <a:pt x="117" y="77"/>
                  </a:lnTo>
                  <a:lnTo>
                    <a:pt x="121" y="72"/>
                  </a:lnTo>
                  <a:lnTo>
                    <a:pt x="125" y="66"/>
                  </a:lnTo>
                  <a:lnTo>
                    <a:pt x="129" y="60"/>
                  </a:lnTo>
                  <a:lnTo>
                    <a:pt x="135" y="54"/>
                  </a:lnTo>
                  <a:lnTo>
                    <a:pt x="140" y="49"/>
                  </a:lnTo>
                  <a:lnTo>
                    <a:pt x="145" y="44"/>
                  </a:lnTo>
                  <a:lnTo>
                    <a:pt x="152" y="38"/>
                  </a:lnTo>
                  <a:lnTo>
                    <a:pt x="156" y="33"/>
                  </a:lnTo>
                  <a:lnTo>
                    <a:pt x="162" y="29"/>
                  </a:lnTo>
                  <a:lnTo>
                    <a:pt x="167" y="26"/>
                  </a:lnTo>
                  <a:lnTo>
                    <a:pt x="172" y="22"/>
                  </a:lnTo>
                  <a:lnTo>
                    <a:pt x="178" y="19"/>
                  </a:lnTo>
                  <a:lnTo>
                    <a:pt x="184" y="17"/>
                  </a:lnTo>
                  <a:lnTo>
                    <a:pt x="191" y="14"/>
                  </a:lnTo>
                  <a:lnTo>
                    <a:pt x="197" y="12"/>
                  </a:lnTo>
                  <a:lnTo>
                    <a:pt x="204" y="9"/>
                  </a:lnTo>
                  <a:lnTo>
                    <a:pt x="210" y="7"/>
                  </a:lnTo>
                  <a:lnTo>
                    <a:pt x="217" y="5"/>
                  </a:lnTo>
                  <a:lnTo>
                    <a:pt x="225" y="4"/>
                  </a:lnTo>
                  <a:lnTo>
                    <a:pt x="232" y="2"/>
                  </a:lnTo>
                  <a:lnTo>
                    <a:pt x="240" y="2"/>
                  </a:lnTo>
                  <a:lnTo>
                    <a:pt x="248" y="1"/>
                  </a:lnTo>
                  <a:lnTo>
                    <a:pt x="255" y="0"/>
                  </a:lnTo>
                  <a:lnTo>
                    <a:pt x="262" y="0"/>
                  </a:lnTo>
                  <a:lnTo>
                    <a:pt x="270" y="0"/>
                  </a:lnTo>
                  <a:lnTo>
                    <a:pt x="279" y="0"/>
                  </a:lnTo>
                  <a:lnTo>
                    <a:pt x="286" y="1"/>
                  </a:lnTo>
                  <a:lnTo>
                    <a:pt x="294" y="2"/>
                  </a:lnTo>
                  <a:lnTo>
                    <a:pt x="301" y="3"/>
                  </a:lnTo>
                  <a:lnTo>
                    <a:pt x="309" y="4"/>
                  </a:lnTo>
                  <a:lnTo>
                    <a:pt x="317" y="6"/>
                  </a:lnTo>
                  <a:lnTo>
                    <a:pt x="324" y="8"/>
                  </a:lnTo>
                  <a:lnTo>
                    <a:pt x="333" y="10"/>
                  </a:lnTo>
                  <a:lnTo>
                    <a:pt x="340" y="13"/>
                  </a:lnTo>
                  <a:lnTo>
                    <a:pt x="347" y="16"/>
                  </a:lnTo>
                  <a:lnTo>
                    <a:pt x="354" y="19"/>
                  </a:lnTo>
                  <a:lnTo>
                    <a:pt x="361" y="23"/>
                  </a:lnTo>
                  <a:lnTo>
                    <a:pt x="368" y="26"/>
                  </a:lnTo>
                  <a:lnTo>
                    <a:pt x="374" y="30"/>
                  </a:lnTo>
                  <a:lnTo>
                    <a:pt x="380" y="34"/>
                  </a:lnTo>
                  <a:lnTo>
                    <a:pt x="382" y="37"/>
                  </a:lnTo>
                  <a:lnTo>
                    <a:pt x="385" y="39"/>
                  </a:lnTo>
                  <a:lnTo>
                    <a:pt x="391" y="43"/>
                  </a:lnTo>
                  <a:lnTo>
                    <a:pt x="395" y="47"/>
                  </a:lnTo>
                  <a:lnTo>
                    <a:pt x="399" y="51"/>
                  </a:lnTo>
                  <a:lnTo>
                    <a:pt x="403" y="56"/>
                  </a:lnTo>
                  <a:lnTo>
                    <a:pt x="407" y="62"/>
                  </a:lnTo>
                  <a:lnTo>
                    <a:pt x="411" y="66"/>
                  </a:lnTo>
                  <a:lnTo>
                    <a:pt x="414" y="72"/>
                  </a:lnTo>
                  <a:lnTo>
                    <a:pt x="416" y="76"/>
                  </a:lnTo>
                  <a:lnTo>
                    <a:pt x="420" y="81"/>
                  </a:lnTo>
                  <a:lnTo>
                    <a:pt x="423" y="87"/>
                  </a:lnTo>
                  <a:lnTo>
                    <a:pt x="427" y="96"/>
                  </a:lnTo>
                  <a:lnTo>
                    <a:pt x="429" y="101"/>
                  </a:lnTo>
                  <a:lnTo>
                    <a:pt x="431" y="106"/>
                  </a:lnTo>
                  <a:lnTo>
                    <a:pt x="432" y="112"/>
                  </a:lnTo>
                  <a:lnTo>
                    <a:pt x="434" y="117"/>
                  </a:lnTo>
                  <a:lnTo>
                    <a:pt x="435" y="121"/>
                  </a:lnTo>
                  <a:lnTo>
                    <a:pt x="436" y="126"/>
                  </a:lnTo>
                  <a:lnTo>
                    <a:pt x="439" y="134"/>
                  </a:lnTo>
                  <a:lnTo>
                    <a:pt x="440" y="143"/>
                  </a:lnTo>
                  <a:lnTo>
                    <a:pt x="441" y="150"/>
                  </a:lnTo>
                  <a:lnTo>
                    <a:pt x="442" y="156"/>
                  </a:lnTo>
                  <a:lnTo>
                    <a:pt x="443" y="165"/>
                  </a:lnTo>
                  <a:lnTo>
                    <a:pt x="443" y="167"/>
                  </a:lnTo>
                  <a:lnTo>
                    <a:pt x="444" y="168"/>
                  </a:lnTo>
                  <a:lnTo>
                    <a:pt x="448" y="173"/>
                  </a:lnTo>
                  <a:lnTo>
                    <a:pt x="450" y="176"/>
                  </a:lnTo>
                  <a:lnTo>
                    <a:pt x="452" y="179"/>
                  </a:lnTo>
                  <a:lnTo>
                    <a:pt x="454" y="183"/>
                  </a:lnTo>
                  <a:lnTo>
                    <a:pt x="455" y="188"/>
                  </a:lnTo>
                  <a:lnTo>
                    <a:pt x="457" y="192"/>
                  </a:lnTo>
                  <a:lnTo>
                    <a:pt x="458" y="197"/>
                  </a:lnTo>
                  <a:lnTo>
                    <a:pt x="459" y="202"/>
                  </a:lnTo>
                  <a:lnTo>
                    <a:pt x="459" y="204"/>
                  </a:lnTo>
                  <a:lnTo>
                    <a:pt x="460" y="207"/>
                  </a:lnTo>
                  <a:lnTo>
                    <a:pt x="460" y="210"/>
                  </a:lnTo>
                  <a:lnTo>
                    <a:pt x="459" y="213"/>
                  </a:lnTo>
                  <a:lnTo>
                    <a:pt x="459" y="216"/>
                  </a:lnTo>
                  <a:lnTo>
                    <a:pt x="459" y="219"/>
                  </a:lnTo>
                  <a:lnTo>
                    <a:pt x="457" y="225"/>
                  </a:lnTo>
                  <a:lnTo>
                    <a:pt x="456" y="228"/>
                  </a:lnTo>
                  <a:lnTo>
                    <a:pt x="455" y="231"/>
                  </a:lnTo>
                  <a:lnTo>
                    <a:pt x="455" y="232"/>
                  </a:lnTo>
                  <a:lnTo>
                    <a:pt x="455" y="233"/>
                  </a:lnTo>
                  <a:lnTo>
                    <a:pt x="457" y="236"/>
                  </a:lnTo>
                  <a:lnTo>
                    <a:pt x="463" y="246"/>
                  </a:lnTo>
                  <a:lnTo>
                    <a:pt x="468" y="253"/>
                  </a:lnTo>
                  <a:lnTo>
                    <a:pt x="471" y="258"/>
                  </a:lnTo>
                  <a:lnTo>
                    <a:pt x="475" y="265"/>
                  </a:lnTo>
                  <a:lnTo>
                    <a:pt x="478" y="271"/>
                  </a:lnTo>
                  <a:lnTo>
                    <a:pt x="482" y="277"/>
                  </a:lnTo>
                  <a:lnTo>
                    <a:pt x="485" y="285"/>
                  </a:lnTo>
                  <a:lnTo>
                    <a:pt x="489" y="293"/>
                  </a:lnTo>
                  <a:lnTo>
                    <a:pt x="491" y="298"/>
                  </a:lnTo>
                  <a:lnTo>
                    <a:pt x="493" y="303"/>
                  </a:lnTo>
                  <a:lnTo>
                    <a:pt x="495" y="309"/>
                  </a:lnTo>
                  <a:lnTo>
                    <a:pt x="496" y="313"/>
                  </a:lnTo>
                  <a:lnTo>
                    <a:pt x="498" y="318"/>
                  </a:lnTo>
                  <a:lnTo>
                    <a:pt x="499" y="323"/>
                  </a:lnTo>
                  <a:lnTo>
                    <a:pt x="501" y="331"/>
                  </a:lnTo>
                  <a:lnTo>
                    <a:pt x="503" y="341"/>
                  </a:lnTo>
                  <a:lnTo>
                    <a:pt x="504" y="349"/>
                  </a:lnTo>
                  <a:lnTo>
                    <a:pt x="504" y="354"/>
                  </a:lnTo>
                  <a:lnTo>
                    <a:pt x="504" y="357"/>
                  </a:lnTo>
                  <a:lnTo>
                    <a:pt x="504" y="361"/>
                  </a:lnTo>
                  <a:lnTo>
                    <a:pt x="503" y="365"/>
                  </a:lnTo>
                  <a:lnTo>
                    <a:pt x="501" y="372"/>
                  </a:lnTo>
                  <a:lnTo>
                    <a:pt x="500" y="378"/>
                  </a:lnTo>
                  <a:lnTo>
                    <a:pt x="498" y="385"/>
                  </a:lnTo>
                  <a:lnTo>
                    <a:pt x="498" y="387"/>
                  </a:lnTo>
                  <a:lnTo>
                    <a:pt x="496" y="390"/>
                  </a:lnTo>
                  <a:lnTo>
                    <a:pt x="495" y="392"/>
                  </a:lnTo>
                  <a:lnTo>
                    <a:pt x="494" y="394"/>
                  </a:lnTo>
                  <a:lnTo>
                    <a:pt x="493" y="396"/>
                  </a:lnTo>
                  <a:lnTo>
                    <a:pt x="491" y="398"/>
                  </a:lnTo>
                  <a:lnTo>
                    <a:pt x="490" y="399"/>
                  </a:lnTo>
                  <a:lnTo>
                    <a:pt x="488" y="401"/>
                  </a:lnTo>
                  <a:lnTo>
                    <a:pt x="486" y="401"/>
                  </a:lnTo>
                  <a:lnTo>
                    <a:pt x="485" y="402"/>
                  </a:lnTo>
                  <a:lnTo>
                    <a:pt x="483" y="403"/>
                  </a:lnTo>
                  <a:lnTo>
                    <a:pt x="482" y="403"/>
                  </a:lnTo>
                  <a:lnTo>
                    <a:pt x="481" y="403"/>
                  </a:lnTo>
                  <a:lnTo>
                    <a:pt x="480" y="402"/>
                  </a:lnTo>
                  <a:lnTo>
                    <a:pt x="477" y="401"/>
                  </a:lnTo>
                  <a:lnTo>
                    <a:pt x="476" y="400"/>
                  </a:lnTo>
                  <a:lnTo>
                    <a:pt x="475" y="399"/>
                  </a:lnTo>
                  <a:lnTo>
                    <a:pt x="473" y="398"/>
                  </a:lnTo>
                  <a:lnTo>
                    <a:pt x="471" y="397"/>
                  </a:lnTo>
                  <a:lnTo>
                    <a:pt x="469" y="394"/>
                  </a:lnTo>
                  <a:lnTo>
                    <a:pt x="467" y="391"/>
                  </a:lnTo>
                  <a:lnTo>
                    <a:pt x="465" y="387"/>
                  </a:lnTo>
                  <a:lnTo>
                    <a:pt x="462" y="384"/>
                  </a:lnTo>
                  <a:lnTo>
                    <a:pt x="461" y="380"/>
                  </a:lnTo>
                  <a:lnTo>
                    <a:pt x="458" y="374"/>
                  </a:lnTo>
                  <a:lnTo>
                    <a:pt x="455" y="368"/>
                  </a:lnTo>
                  <a:lnTo>
                    <a:pt x="454" y="368"/>
                  </a:lnTo>
                  <a:lnTo>
                    <a:pt x="454" y="368"/>
                  </a:lnTo>
                  <a:lnTo>
                    <a:pt x="452" y="369"/>
                  </a:lnTo>
                  <a:lnTo>
                    <a:pt x="452" y="370"/>
                  </a:lnTo>
                  <a:lnTo>
                    <a:pt x="450" y="372"/>
                  </a:lnTo>
                  <a:lnTo>
                    <a:pt x="448" y="378"/>
                  </a:lnTo>
                  <a:lnTo>
                    <a:pt x="444" y="388"/>
                  </a:lnTo>
                  <a:lnTo>
                    <a:pt x="440" y="398"/>
                  </a:lnTo>
                  <a:lnTo>
                    <a:pt x="437" y="403"/>
                  </a:lnTo>
                  <a:lnTo>
                    <a:pt x="433" y="409"/>
                  </a:lnTo>
                  <a:lnTo>
                    <a:pt x="429" y="415"/>
                  </a:lnTo>
                  <a:lnTo>
                    <a:pt x="425" y="421"/>
                  </a:lnTo>
                  <a:lnTo>
                    <a:pt x="423" y="424"/>
                  </a:lnTo>
                  <a:lnTo>
                    <a:pt x="421" y="427"/>
                  </a:lnTo>
                  <a:lnTo>
                    <a:pt x="414" y="434"/>
                  </a:lnTo>
                  <a:lnTo>
                    <a:pt x="414" y="434"/>
                  </a:lnTo>
                  <a:lnTo>
                    <a:pt x="415" y="435"/>
                  </a:lnTo>
                  <a:lnTo>
                    <a:pt x="419" y="437"/>
                  </a:lnTo>
                  <a:lnTo>
                    <a:pt x="431" y="442"/>
                  </a:lnTo>
                  <a:lnTo>
                    <a:pt x="437" y="446"/>
                  </a:lnTo>
                  <a:lnTo>
                    <a:pt x="442" y="448"/>
                  </a:lnTo>
                  <a:lnTo>
                    <a:pt x="448" y="452"/>
                  </a:lnTo>
                  <a:lnTo>
                    <a:pt x="452" y="456"/>
                  </a:lnTo>
                  <a:lnTo>
                    <a:pt x="455" y="459"/>
                  </a:lnTo>
                  <a:lnTo>
                    <a:pt x="456" y="461"/>
                  </a:lnTo>
                  <a:lnTo>
                    <a:pt x="458" y="463"/>
                  </a:lnTo>
                  <a:lnTo>
                    <a:pt x="459" y="465"/>
                  </a:lnTo>
                  <a:lnTo>
                    <a:pt x="460" y="467"/>
                  </a:lnTo>
                  <a:lnTo>
                    <a:pt x="461" y="470"/>
                  </a:lnTo>
                  <a:lnTo>
                    <a:pt x="461" y="472"/>
                  </a:lnTo>
                  <a:lnTo>
                    <a:pt x="462" y="475"/>
                  </a:lnTo>
                  <a:lnTo>
                    <a:pt x="461" y="476"/>
                  </a:lnTo>
                  <a:lnTo>
                    <a:pt x="461" y="478"/>
                  </a:lnTo>
                  <a:lnTo>
                    <a:pt x="461" y="480"/>
                  </a:lnTo>
                  <a:lnTo>
                    <a:pt x="460" y="481"/>
                  </a:lnTo>
                  <a:lnTo>
                    <a:pt x="460" y="484"/>
                  </a:lnTo>
                  <a:lnTo>
                    <a:pt x="459" y="485"/>
                  </a:lnTo>
                  <a:lnTo>
                    <a:pt x="457" y="488"/>
                  </a:lnTo>
                  <a:lnTo>
                    <a:pt x="455" y="491"/>
                  </a:lnTo>
                  <a:lnTo>
                    <a:pt x="453" y="492"/>
                  </a:lnTo>
                  <a:lnTo>
                    <a:pt x="452" y="494"/>
                  </a:lnTo>
                  <a:lnTo>
                    <a:pt x="448" y="496"/>
                  </a:lnTo>
                  <a:lnTo>
                    <a:pt x="443" y="498"/>
                  </a:lnTo>
                  <a:lnTo>
                    <a:pt x="439" y="500"/>
                  </a:lnTo>
                  <a:lnTo>
                    <a:pt x="435" y="502"/>
                  </a:lnTo>
                  <a:lnTo>
                    <a:pt x="430" y="504"/>
                  </a:lnTo>
                  <a:lnTo>
                    <a:pt x="427" y="505"/>
                  </a:lnTo>
                  <a:lnTo>
                    <a:pt x="425" y="506"/>
                  </a:lnTo>
                  <a:lnTo>
                    <a:pt x="419" y="508"/>
                  </a:lnTo>
                  <a:lnTo>
                    <a:pt x="413" y="509"/>
                  </a:lnTo>
                  <a:lnTo>
                    <a:pt x="407" y="511"/>
                  </a:lnTo>
                  <a:lnTo>
                    <a:pt x="400" y="512"/>
                  </a:lnTo>
                  <a:lnTo>
                    <a:pt x="394" y="512"/>
                  </a:lnTo>
                  <a:lnTo>
                    <a:pt x="386" y="513"/>
                  </a:lnTo>
                  <a:lnTo>
                    <a:pt x="379" y="513"/>
                  </a:lnTo>
                  <a:lnTo>
                    <a:pt x="372" y="513"/>
                  </a:lnTo>
                  <a:lnTo>
                    <a:pt x="365" y="513"/>
                  </a:lnTo>
                  <a:lnTo>
                    <a:pt x="356" y="512"/>
                  </a:lnTo>
                  <a:lnTo>
                    <a:pt x="349" y="512"/>
                  </a:lnTo>
                  <a:lnTo>
                    <a:pt x="342" y="511"/>
                  </a:lnTo>
                  <a:lnTo>
                    <a:pt x="334" y="510"/>
                  </a:lnTo>
                  <a:lnTo>
                    <a:pt x="325" y="509"/>
                  </a:lnTo>
                  <a:lnTo>
                    <a:pt x="317" y="506"/>
                  </a:lnTo>
                  <a:lnTo>
                    <a:pt x="310" y="504"/>
                  </a:lnTo>
                  <a:lnTo>
                    <a:pt x="301" y="502"/>
                  </a:lnTo>
                  <a:lnTo>
                    <a:pt x="294" y="500"/>
                  </a:lnTo>
                  <a:lnTo>
                    <a:pt x="286" y="497"/>
                  </a:lnTo>
                  <a:lnTo>
                    <a:pt x="282" y="496"/>
                  </a:lnTo>
                  <a:lnTo>
                    <a:pt x="279" y="495"/>
                  </a:lnTo>
                  <a:lnTo>
                    <a:pt x="276" y="494"/>
                  </a:lnTo>
                  <a:lnTo>
                    <a:pt x="273" y="493"/>
                  </a:lnTo>
                  <a:lnTo>
                    <a:pt x="270" y="493"/>
                  </a:lnTo>
                  <a:lnTo>
                    <a:pt x="267" y="493"/>
                  </a:lnTo>
                  <a:lnTo>
                    <a:pt x="260" y="493"/>
                  </a:lnTo>
                  <a:lnTo>
                    <a:pt x="256" y="492"/>
                  </a:lnTo>
                  <a:lnTo>
                    <a:pt x="251" y="492"/>
                  </a:lnTo>
                  <a:lnTo>
                    <a:pt x="248" y="495"/>
                  </a:lnTo>
                  <a:lnTo>
                    <a:pt x="243" y="497"/>
                  </a:lnTo>
                  <a:lnTo>
                    <a:pt x="238" y="500"/>
                  </a:lnTo>
                  <a:lnTo>
                    <a:pt x="232" y="503"/>
                  </a:lnTo>
                  <a:lnTo>
                    <a:pt x="228" y="505"/>
                  </a:lnTo>
                  <a:lnTo>
                    <a:pt x="224" y="508"/>
                  </a:lnTo>
                  <a:lnTo>
                    <a:pt x="214" y="511"/>
                  </a:lnTo>
                  <a:lnTo>
                    <a:pt x="209" y="512"/>
                  </a:lnTo>
                  <a:lnTo>
                    <a:pt x="205" y="514"/>
                  </a:lnTo>
                  <a:lnTo>
                    <a:pt x="198" y="515"/>
                  </a:lnTo>
                  <a:lnTo>
                    <a:pt x="193" y="515"/>
                  </a:lnTo>
                  <a:lnTo>
                    <a:pt x="188" y="516"/>
                  </a:lnTo>
                  <a:lnTo>
                    <a:pt x="183" y="516"/>
                  </a:lnTo>
                  <a:lnTo>
                    <a:pt x="178" y="516"/>
                  </a:lnTo>
                  <a:lnTo>
                    <a:pt x="172" y="516"/>
                  </a:lnTo>
                  <a:lnTo>
                    <a:pt x="167" y="516"/>
                  </a:lnTo>
                  <a:lnTo>
                    <a:pt x="154" y="516"/>
                  </a:lnTo>
                  <a:lnTo>
                    <a:pt x="141" y="516"/>
                  </a:lnTo>
                  <a:lnTo>
                    <a:pt x="128" y="515"/>
                  </a:lnTo>
                  <a:lnTo>
                    <a:pt x="122" y="514"/>
                  </a:lnTo>
                  <a:lnTo>
                    <a:pt x="116" y="513"/>
                  </a:lnTo>
                  <a:lnTo>
                    <a:pt x="110" y="512"/>
                  </a:lnTo>
                  <a:lnTo>
                    <a:pt x="103" y="511"/>
                  </a:lnTo>
                  <a:lnTo>
                    <a:pt x="98" y="509"/>
                  </a:lnTo>
                  <a:lnTo>
                    <a:pt x="92" y="508"/>
                  </a:lnTo>
                  <a:lnTo>
                    <a:pt x="87" y="505"/>
                  </a:lnTo>
                  <a:lnTo>
                    <a:pt x="83" y="503"/>
                  </a:lnTo>
                  <a:lnTo>
                    <a:pt x="78" y="501"/>
                  </a:lnTo>
                  <a:lnTo>
                    <a:pt x="74" y="499"/>
                  </a:lnTo>
                  <a:lnTo>
                    <a:pt x="70" y="496"/>
                  </a:lnTo>
                  <a:lnTo>
                    <a:pt x="69" y="495"/>
                  </a:lnTo>
                  <a:lnTo>
                    <a:pt x="67" y="493"/>
                  </a:lnTo>
                  <a:lnTo>
                    <a:pt x="66" y="492"/>
                  </a:lnTo>
                  <a:lnTo>
                    <a:pt x="64" y="490"/>
                  </a:lnTo>
                  <a:lnTo>
                    <a:pt x="63" y="489"/>
                  </a:lnTo>
                  <a:lnTo>
                    <a:pt x="63" y="487"/>
                  </a:lnTo>
                  <a:lnTo>
                    <a:pt x="61" y="484"/>
                  </a:lnTo>
                  <a:lnTo>
                    <a:pt x="61" y="481"/>
                  </a:lnTo>
                  <a:lnTo>
                    <a:pt x="60" y="479"/>
                  </a:lnTo>
                  <a:lnTo>
                    <a:pt x="60" y="477"/>
                  </a:lnTo>
                  <a:lnTo>
                    <a:pt x="61" y="475"/>
                  </a:lnTo>
                  <a:lnTo>
                    <a:pt x="61" y="473"/>
                  </a:lnTo>
                  <a:lnTo>
                    <a:pt x="61" y="471"/>
                  </a:lnTo>
                  <a:lnTo>
                    <a:pt x="61" y="470"/>
                  </a:lnTo>
                  <a:lnTo>
                    <a:pt x="61" y="467"/>
                  </a:lnTo>
                  <a:lnTo>
                    <a:pt x="62" y="465"/>
                  </a:lnTo>
                  <a:lnTo>
                    <a:pt x="63" y="462"/>
                  </a:lnTo>
                  <a:lnTo>
                    <a:pt x="63" y="460"/>
                  </a:lnTo>
                  <a:lnTo>
                    <a:pt x="65" y="456"/>
                  </a:lnTo>
                  <a:lnTo>
                    <a:pt x="66" y="454"/>
                  </a:lnTo>
                  <a:lnTo>
                    <a:pt x="67" y="453"/>
                  </a:lnTo>
                  <a:lnTo>
                    <a:pt x="69" y="450"/>
                  </a:lnTo>
                  <a:lnTo>
                    <a:pt x="71" y="449"/>
                  </a:lnTo>
                  <a:lnTo>
                    <a:pt x="73" y="448"/>
                  </a:lnTo>
                  <a:lnTo>
                    <a:pt x="74" y="446"/>
                  </a:lnTo>
                  <a:lnTo>
                    <a:pt x="78" y="446"/>
                  </a:lnTo>
                  <a:lnTo>
                    <a:pt x="80" y="444"/>
                  </a:lnTo>
                  <a:lnTo>
                    <a:pt x="83" y="443"/>
                  </a:lnTo>
                  <a:lnTo>
                    <a:pt x="86" y="442"/>
                  </a:lnTo>
                  <a:lnTo>
                    <a:pt x="89" y="441"/>
                  </a:lnTo>
                  <a:lnTo>
                    <a:pt x="92" y="440"/>
                  </a:lnTo>
                  <a:lnTo>
                    <a:pt x="95" y="440"/>
                  </a:lnTo>
                  <a:lnTo>
                    <a:pt x="99" y="439"/>
                  </a:lnTo>
                  <a:lnTo>
                    <a:pt x="103" y="439"/>
                  </a:lnTo>
                  <a:lnTo>
                    <a:pt x="105" y="439"/>
                  </a:lnTo>
                  <a:lnTo>
                    <a:pt x="105" y="439"/>
                  </a:lnTo>
                  <a:lnTo>
                    <a:pt x="106" y="438"/>
                  </a:lnTo>
                  <a:lnTo>
                    <a:pt x="106" y="438"/>
                  </a:lnTo>
                  <a:lnTo>
                    <a:pt x="105" y="437"/>
                  </a:lnTo>
                  <a:lnTo>
                    <a:pt x="102" y="436"/>
                  </a:lnTo>
                  <a:lnTo>
                    <a:pt x="96" y="430"/>
                  </a:lnTo>
                  <a:lnTo>
                    <a:pt x="93" y="427"/>
                  </a:lnTo>
                  <a:lnTo>
                    <a:pt x="89" y="423"/>
                  </a:lnTo>
                  <a:lnTo>
                    <a:pt x="84" y="419"/>
                  </a:lnTo>
                  <a:lnTo>
                    <a:pt x="80" y="414"/>
                  </a:lnTo>
                  <a:lnTo>
                    <a:pt x="74" y="407"/>
                  </a:lnTo>
                  <a:lnTo>
                    <a:pt x="72" y="403"/>
                  </a:lnTo>
                  <a:lnTo>
                    <a:pt x="69" y="400"/>
                  </a:lnTo>
                  <a:lnTo>
                    <a:pt x="67" y="396"/>
                  </a:lnTo>
                  <a:lnTo>
                    <a:pt x="65" y="392"/>
                  </a:lnTo>
                  <a:lnTo>
                    <a:pt x="62" y="388"/>
                  </a:lnTo>
                  <a:lnTo>
                    <a:pt x="60" y="382"/>
                  </a:lnTo>
                  <a:lnTo>
                    <a:pt x="58" y="378"/>
                  </a:lnTo>
                  <a:lnTo>
                    <a:pt x="56" y="372"/>
                  </a:lnTo>
                  <a:lnTo>
                    <a:pt x="55" y="368"/>
                  </a:lnTo>
                  <a:lnTo>
                    <a:pt x="53" y="361"/>
                  </a:lnTo>
                  <a:lnTo>
                    <a:pt x="53" y="361"/>
                  </a:lnTo>
                  <a:lnTo>
                    <a:pt x="53" y="361"/>
                  </a:lnTo>
                  <a:lnTo>
                    <a:pt x="52" y="361"/>
                  </a:lnTo>
                  <a:lnTo>
                    <a:pt x="52" y="361"/>
                  </a:lnTo>
                  <a:lnTo>
                    <a:pt x="51" y="361"/>
                  </a:lnTo>
                  <a:lnTo>
                    <a:pt x="50" y="361"/>
                  </a:lnTo>
                  <a:lnTo>
                    <a:pt x="50" y="362"/>
                  </a:lnTo>
                  <a:lnTo>
                    <a:pt x="50" y="364"/>
                  </a:lnTo>
                  <a:lnTo>
                    <a:pt x="49" y="365"/>
                  </a:lnTo>
                  <a:lnTo>
                    <a:pt x="48" y="367"/>
                  </a:lnTo>
                  <a:lnTo>
                    <a:pt x="45" y="371"/>
                  </a:lnTo>
                  <a:lnTo>
                    <a:pt x="44" y="374"/>
                  </a:lnTo>
                  <a:lnTo>
                    <a:pt x="42" y="376"/>
                  </a:lnTo>
                  <a:lnTo>
                    <a:pt x="39" y="379"/>
                  </a:lnTo>
                  <a:lnTo>
                    <a:pt x="37" y="382"/>
                  </a:lnTo>
                  <a:lnTo>
                    <a:pt x="34" y="386"/>
                  </a:lnTo>
                  <a:lnTo>
                    <a:pt x="31" y="389"/>
                  </a:lnTo>
                  <a:lnTo>
                    <a:pt x="28" y="391"/>
                  </a:lnTo>
                  <a:lnTo>
                    <a:pt x="25" y="393"/>
                  </a:lnTo>
                  <a:lnTo>
                    <a:pt x="22" y="395"/>
                  </a:lnTo>
                  <a:lnTo>
                    <a:pt x="18" y="397"/>
                  </a:lnTo>
                  <a:lnTo>
                    <a:pt x="14" y="398"/>
                  </a:lnTo>
                  <a:lnTo>
                    <a:pt x="10" y="398"/>
                  </a:lnTo>
                  <a:lnTo>
                    <a:pt x="10" y="398"/>
                  </a:lnTo>
                  <a:lnTo>
                    <a:pt x="9" y="398"/>
                  </a:lnTo>
                  <a:lnTo>
                    <a:pt x="8" y="398"/>
                  </a:lnTo>
                  <a:lnTo>
                    <a:pt x="8" y="396"/>
                  </a:lnTo>
                  <a:lnTo>
                    <a:pt x="7" y="395"/>
                  </a:lnTo>
                  <a:lnTo>
                    <a:pt x="5" y="392"/>
                  </a:lnTo>
                  <a:lnTo>
                    <a:pt x="4" y="390"/>
                  </a:lnTo>
                  <a:lnTo>
                    <a:pt x="3" y="387"/>
                  </a:lnTo>
                  <a:lnTo>
                    <a:pt x="3" y="384"/>
                  </a:lnTo>
                  <a:lnTo>
                    <a:pt x="2" y="381"/>
                  </a:lnTo>
                  <a:lnTo>
                    <a:pt x="1" y="374"/>
                  </a:lnTo>
                  <a:lnTo>
                    <a:pt x="0" y="370"/>
                  </a:lnTo>
                  <a:lnTo>
                    <a:pt x="0" y="367"/>
                  </a:lnTo>
                  <a:lnTo>
                    <a:pt x="0" y="357"/>
                  </a:lnTo>
                  <a:lnTo>
                    <a:pt x="1" y="348"/>
                  </a:lnTo>
                  <a:lnTo>
                    <a:pt x="2" y="343"/>
                  </a:lnTo>
                  <a:lnTo>
                    <a:pt x="3" y="338"/>
                  </a:lnTo>
                  <a:lnTo>
                    <a:pt x="3" y="332"/>
                  </a:lnTo>
                  <a:lnTo>
                    <a:pt x="5" y="327"/>
                  </a:lnTo>
                  <a:lnTo>
                    <a:pt x="6" y="322"/>
                  </a:lnTo>
                  <a:lnTo>
                    <a:pt x="8" y="316"/>
                  </a:lnTo>
                  <a:lnTo>
                    <a:pt x="10" y="311"/>
                  </a:lnTo>
                  <a:lnTo>
                    <a:pt x="12" y="304"/>
                  </a:lnTo>
                  <a:lnTo>
                    <a:pt x="15" y="299"/>
                  </a:lnTo>
                  <a:lnTo>
                    <a:pt x="18" y="293"/>
                  </a:lnTo>
                  <a:lnTo>
                    <a:pt x="22" y="287"/>
                  </a:lnTo>
                  <a:lnTo>
                    <a:pt x="26" y="281"/>
                  </a:lnTo>
                  <a:lnTo>
                    <a:pt x="30" y="275"/>
                  </a:lnTo>
                  <a:lnTo>
                    <a:pt x="34" y="269"/>
                  </a:lnTo>
                  <a:lnTo>
                    <a:pt x="37" y="265"/>
                  </a:lnTo>
                  <a:lnTo>
                    <a:pt x="42" y="260"/>
                  </a:lnTo>
                  <a:lnTo>
                    <a:pt x="46" y="254"/>
                  </a:lnTo>
                  <a:lnTo>
                    <a:pt x="49" y="252"/>
                  </a:lnTo>
                  <a:lnTo>
                    <a:pt x="52" y="250"/>
                  </a:lnTo>
                  <a:lnTo>
                    <a:pt x="56" y="246"/>
                  </a:lnTo>
                  <a:lnTo>
                    <a:pt x="59" y="243"/>
                  </a:lnTo>
                  <a:lnTo>
                    <a:pt x="66" y="238"/>
                  </a:lnTo>
                  <a:lnTo>
                    <a:pt x="70" y="233"/>
                  </a:lnTo>
                  <a:lnTo>
                    <a:pt x="72" y="2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6012" tIns="48006" rIns="96012" bIns="4800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1890">
                <a:latin typeface="Agency FB" panose="020B0503020202020204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833642" y="1339386"/>
            <a:ext cx="1550510" cy="1550510"/>
            <a:chOff x="3593635" y="1352550"/>
            <a:chExt cx="1476676" cy="1476676"/>
          </a:xfrm>
        </p:grpSpPr>
        <p:sp>
          <p:nvSpPr>
            <p:cNvPr id="23" name="Oval 5"/>
            <p:cNvSpPr/>
            <p:nvPr/>
          </p:nvSpPr>
          <p:spPr bwMode="gray">
            <a:xfrm>
              <a:off x="3593635" y="1352550"/>
              <a:ext cx="1476676" cy="1476676"/>
            </a:xfrm>
            <a:prstGeom prst="ellipse">
              <a:avLst/>
            </a:prstGeom>
            <a:solidFill>
              <a:srgbClr val="1C9494"/>
            </a:solidFill>
            <a:ln w="571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228600" dist="114300" dir="684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>
                <a:lnSpc>
                  <a:spcPts val="1386"/>
                </a:lnSpc>
              </a:pPr>
              <a:endParaRPr lang="en-US" sz="12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otham Light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3922293" y="1730344"/>
              <a:ext cx="862901" cy="816426"/>
              <a:chOff x="4760915" y="138333"/>
              <a:chExt cx="801339" cy="758179"/>
            </a:xfrm>
            <a:solidFill>
              <a:schemeClr val="bg1"/>
            </a:solidFill>
          </p:grpSpPr>
          <p:sp>
            <p:nvSpPr>
              <p:cNvPr id="25" name="Freeform 6"/>
              <p:cNvSpPr>
                <a:spLocks/>
              </p:cNvSpPr>
              <p:nvPr/>
            </p:nvSpPr>
            <p:spPr bwMode="auto">
              <a:xfrm>
                <a:off x="4760915" y="218898"/>
                <a:ext cx="431601" cy="433040"/>
              </a:xfrm>
              <a:custGeom>
                <a:avLst/>
                <a:gdLst>
                  <a:gd name="T0" fmla="*/ 145 w 289"/>
                  <a:gd name="T1" fmla="*/ 0 h 289"/>
                  <a:gd name="T2" fmla="*/ 0 w 289"/>
                  <a:gd name="T3" fmla="*/ 145 h 289"/>
                  <a:gd name="T4" fmla="*/ 16 w 289"/>
                  <a:gd name="T5" fmla="*/ 210 h 289"/>
                  <a:gd name="T6" fmla="*/ 33 w 289"/>
                  <a:gd name="T7" fmla="*/ 216 h 289"/>
                  <a:gd name="T8" fmla="*/ 39 w 289"/>
                  <a:gd name="T9" fmla="*/ 199 h 289"/>
                  <a:gd name="T10" fmla="*/ 26 w 289"/>
                  <a:gd name="T11" fmla="*/ 145 h 289"/>
                  <a:gd name="T12" fmla="*/ 145 w 289"/>
                  <a:gd name="T13" fmla="*/ 26 h 289"/>
                  <a:gd name="T14" fmla="*/ 263 w 289"/>
                  <a:gd name="T15" fmla="*/ 145 h 289"/>
                  <a:gd name="T16" fmla="*/ 145 w 289"/>
                  <a:gd name="T17" fmla="*/ 263 h 289"/>
                  <a:gd name="T18" fmla="*/ 118 w 289"/>
                  <a:gd name="T19" fmla="*/ 260 h 289"/>
                  <a:gd name="T20" fmla="*/ 103 w 289"/>
                  <a:gd name="T21" fmla="*/ 270 h 289"/>
                  <a:gd name="T22" fmla="*/ 112 w 289"/>
                  <a:gd name="T23" fmla="*/ 285 h 289"/>
                  <a:gd name="T24" fmla="*/ 145 w 289"/>
                  <a:gd name="T25" fmla="*/ 289 h 289"/>
                  <a:gd name="T26" fmla="*/ 289 w 289"/>
                  <a:gd name="T27" fmla="*/ 145 h 289"/>
                  <a:gd name="T28" fmla="*/ 145 w 289"/>
                  <a:gd name="T29" fmla="*/ 0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9" h="289">
                    <a:moveTo>
                      <a:pt x="145" y="0"/>
                    </a:moveTo>
                    <a:cubicBezTo>
                      <a:pt x="65" y="0"/>
                      <a:pt x="0" y="65"/>
                      <a:pt x="0" y="145"/>
                    </a:cubicBezTo>
                    <a:cubicBezTo>
                      <a:pt x="0" y="167"/>
                      <a:pt x="6" y="190"/>
                      <a:pt x="16" y="210"/>
                    </a:cubicBezTo>
                    <a:cubicBezTo>
                      <a:pt x="19" y="217"/>
                      <a:pt x="27" y="219"/>
                      <a:pt x="33" y="216"/>
                    </a:cubicBezTo>
                    <a:cubicBezTo>
                      <a:pt x="40" y="213"/>
                      <a:pt x="42" y="205"/>
                      <a:pt x="39" y="199"/>
                    </a:cubicBezTo>
                    <a:cubicBezTo>
                      <a:pt x="30" y="182"/>
                      <a:pt x="26" y="163"/>
                      <a:pt x="26" y="145"/>
                    </a:cubicBezTo>
                    <a:cubicBezTo>
                      <a:pt x="26" y="79"/>
                      <a:pt x="79" y="26"/>
                      <a:pt x="145" y="26"/>
                    </a:cubicBezTo>
                    <a:cubicBezTo>
                      <a:pt x="210" y="26"/>
                      <a:pt x="263" y="79"/>
                      <a:pt x="263" y="145"/>
                    </a:cubicBezTo>
                    <a:cubicBezTo>
                      <a:pt x="263" y="210"/>
                      <a:pt x="210" y="263"/>
                      <a:pt x="145" y="263"/>
                    </a:cubicBezTo>
                    <a:cubicBezTo>
                      <a:pt x="136" y="263"/>
                      <a:pt x="127" y="262"/>
                      <a:pt x="118" y="260"/>
                    </a:cubicBezTo>
                    <a:cubicBezTo>
                      <a:pt x="111" y="258"/>
                      <a:pt x="104" y="263"/>
                      <a:pt x="103" y="270"/>
                    </a:cubicBezTo>
                    <a:cubicBezTo>
                      <a:pt x="101" y="277"/>
                      <a:pt x="105" y="283"/>
                      <a:pt x="112" y="285"/>
                    </a:cubicBezTo>
                    <a:cubicBezTo>
                      <a:pt x="123" y="287"/>
                      <a:pt x="134" y="289"/>
                      <a:pt x="145" y="289"/>
                    </a:cubicBezTo>
                    <a:cubicBezTo>
                      <a:pt x="224" y="289"/>
                      <a:pt x="289" y="224"/>
                      <a:pt x="289" y="145"/>
                    </a:cubicBezTo>
                    <a:cubicBezTo>
                      <a:pt x="289" y="65"/>
                      <a:pt x="224" y="0"/>
                      <a:pt x="1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90">
                  <a:latin typeface="Agency FB" panose="020B0503020202020204" pitchFamily="34" charset="0"/>
                </a:endParaRPr>
              </a:p>
            </p:txBody>
          </p:sp>
          <p:sp>
            <p:nvSpPr>
              <p:cNvPr id="26" name="Freeform 7"/>
              <p:cNvSpPr>
                <a:spLocks/>
              </p:cNvSpPr>
              <p:nvPr/>
            </p:nvSpPr>
            <p:spPr bwMode="auto">
              <a:xfrm>
                <a:off x="4769547" y="359888"/>
                <a:ext cx="281979" cy="536624"/>
              </a:xfrm>
              <a:custGeom>
                <a:avLst/>
                <a:gdLst>
                  <a:gd name="T0" fmla="*/ 113 w 189"/>
                  <a:gd name="T1" fmla="*/ 87 h 358"/>
                  <a:gd name="T2" fmla="*/ 141 w 189"/>
                  <a:gd name="T3" fmla="*/ 96 h 358"/>
                  <a:gd name="T4" fmla="*/ 189 w 189"/>
                  <a:gd name="T5" fmla="*/ 48 h 358"/>
                  <a:gd name="T6" fmla="*/ 141 w 189"/>
                  <a:gd name="T7" fmla="*/ 0 h 358"/>
                  <a:gd name="T8" fmla="*/ 93 w 189"/>
                  <a:gd name="T9" fmla="*/ 48 h 358"/>
                  <a:gd name="T10" fmla="*/ 97 w 189"/>
                  <a:gd name="T11" fmla="*/ 67 h 358"/>
                  <a:gd name="T12" fmla="*/ 64 w 189"/>
                  <a:gd name="T13" fmla="*/ 108 h 358"/>
                  <a:gd name="T14" fmla="*/ 9 w 189"/>
                  <a:gd name="T15" fmla="*/ 342 h 358"/>
                  <a:gd name="T16" fmla="*/ 22 w 189"/>
                  <a:gd name="T17" fmla="*/ 358 h 358"/>
                  <a:gd name="T18" fmla="*/ 23 w 189"/>
                  <a:gd name="T19" fmla="*/ 358 h 358"/>
                  <a:gd name="T20" fmla="*/ 35 w 189"/>
                  <a:gd name="T21" fmla="*/ 340 h 358"/>
                  <a:gd name="T22" fmla="*/ 85 w 189"/>
                  <a:gd name="T23" fmla="*/ 125 h 358"/>
                  <a:gd name="T24" fmla="*/ 113 w 189"/>
                  <a:gd name="T25" fmla="*/ 87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9" h="358">
                    <a:moveTo>
                      <a:pt x="113" y="87"/>
                    </a:moveTo>
                    <a:cubicBezTo>
                      <a:pt x="121" y="92"/>
                      <a:pt x="131" y="96"/>
                      <a:pt x="141" y="96"/>
                    </a:cubicBezTo>
                    <a:cubicBezTo>
                      <a:pt x="167" y="96"/>
                      <a:pt x="189" y="74"/>
                      <a:pt x="189" y="48"/>
                    </a:cubicBezTo>
                    <a:cubicBezTo>
                      <a:pt x="189" y="21"/>
                      <a:pt x="167" y="0"/>
                      <a:pt x="141" y="0"/>
                    </a:cubicBezTo>
                    <a:cubicBezTo>
                      <a:pt x="114" y="0"/>
                      <a:pt x="93" y="21"/>
                      <a:pt x="93" y="48"/>
                    </a:cubicBezTo>
                    <a:cubicBezTo>
                      <a:pt x="93" y="55"/>
                      <a:pt x="94" y="61"/>
                      <a:pt x="97" y="67"/>
                    </a:cubicBezTo>
                    <a:cubicBezTo>
                      <a:pt x="87" y="78"/>
                      <a:pt x="75" y="91"/>
                      <a:pt x="64" y="108"/>
                    </a:cubicBezTo>
                    <a:cubicBezTo>
                      <a:pt x="34" y="153"/>
                      <a:pt x="0" y="234"/>
                      <a:pt x="9" y="342"/>
                    </a:cubicBezTo>
                    <a:cubicBezTo>
                      <a:pt x="10" y="349"/>
                      <a:pt x="15" y="358"/>
                      <a:pt x="22" y="358"/>
                    </a:cubicBezTo>
                    <a:cubicBezTo>
                      <a:pt x="23" y="358"/>
                      <a:pt x="23" y="358"/>
                      <a:pt x="23" y="358"/>
                    </a:cubicBezTo>
                    <a:cubicBezTo>
                      <a:pt x="30" y="358"/>
                      <a:pt x="36" y="347"/>
                      <a:pt x="35" y="340"/>
                    </a:cubicBezTo>
                    <a:cubicBezTo>
                      <a:pt x="28" y="259"/>
                      <a:pt x="45" y="186"/>
                      <a:pt x="85" y="125"/>
                    </a:cubicBezTo>
                    <a:cubicBezTo>
                      <a:pt x="95" y="111"/>
                      <a:pt x="104" y="97"/>
                      <a:pt x="113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90">
                  <a:latin typeface="Agency FB" panose="020B0503020202020204" pitchFamily="34" charset="0"/>
                </a:endParaRPr>
              </a:p>
            </p:txBody>
          </p:sp>
          <p:sp>
            <p:nvSpPr>
              <p:cNvPr id="27" name="Freeform 8"/>
              <p:cNvSpPr>
                <a:spLocks/>
              </p:cNvSpPr>
              <p:nvPr/>
            </p:nvSpPr>
            <p:spPr bwMode="auto">
              <a:xfrm>
                <a:off x="5234237" y="138333"/>
                <a:ext cx="277664" cy="261838"/>
              </a:xfrm>
              <a:custGeom>
                <a:avLst/>
                <a:gdLst>
                  <a:gd name="T0" fmla="*/ 96 w 187"/>
                  <a:gd name="T1" fmla="*/ 160 h 175"/>
                  <a:gd name="T2" fmla="*/ 65 w 187"/>
                  <a:gd name="T3" fmla="*/ 154 h 175"/>
                  <a:gd name="T4" fmla="*/ 33 w 187"/>
                  <a:gd name="T5" fmla="*/ 64 h 175"/>
                  <a:gd name="T6" fmla="*/ 122 w 187"/>
                  <a:gd name="T7" fmla="*/ 32 h 175"/>
                  <a:gd name="T8" fmla="*/ 154 w 187"/>
                  <a:gd name="T9" fmla="*/ 122 h 175"/>
                  <a:gd name="T10" fmla="*/ 146 w 187"/>
                  <a:gd name="T11" fmla="*/ 135 h 175"/>
                  <a:gd name="T12" fmla="*/ 147 w 187"/>
                  <a:gd name="T13" fmla="*/ 145 h 175"/>
                  <a:gd name="T14" fmla="*/ 158 w 187"/>
                  <a:gd name="T15" fmla="*/ 144 h 175"/>
                  <a:gd name="T16" fmla="*/ 167 w 187"/>
                  <a:gd name="T17" fmla="*/ 128 h 175"/>
                  <a:gd name="T18" fmla="*/ 129 w 187"/>
                  <a:gd name="T19" fmla="*/ 19 h 175"/>
                  <a:gd name="T20" fmla="*/ 20 w 187"/>
                  <a:gd name="T21" fmla="*/ 58 h 175"/>
                  <a:gd name="T22" fmla="*/ 58 w 187"/>
                  <a:gd name="T23" fmla="*/ 167 h 175"/>
                  <a:gd name="T24" fmla="*/ 96 w 187"/>
                  <a:gd name="T25" fmla="*/ 175 h 175"/>
                  <a:gd name="T26" fmla="*/ 103 w 187"/>
                  <a:gd name="T27" fmla="*/ 167 h 175"/>
                  <a:gd name="T28" fmla="*/ 96 w 187"/>
                  <a:gd name="T29" fmla="*/ 16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7" h="175">
                    <a:moveTo>
                      <a:pt x="96" y="160"/>
                    </a:moveTo>
                    <a:cubicBezTo>
                      <a:pt x="85" y="161"/>
                      <a:pt x="74" y="158"/>
                      <a:pt x="65" y="154"/>
                    </a:cubicBezTo>
                    <a:cubicBezTo>
                      <a:pt x="31" y="138"/>
                      <a:pt x="17" y="98"/>
                      <a:pt x="33" y="64"/>
                    </a:cubicBezTo>
                    <a:cubicBezTo>
                      <a:pt x="49" y="31"/>
                      <a:pt x="89" y="16"/>
                      <a:pt x="122" y="32"/>
                    </a:cubicBezTo>
                    <a:cubicBezTo>
                      <a:pt x="156" y="48"/>
                      <a:pt x="170" y="88"/>
                      <a:pt x="154" y="122"/>
                    </a:cubicBezTo>
                    <a:cubicBezTo>
                      <a:pt x="152" y="126"/>
                      <a:pt x="149" y="131"/>
                      <a:pt x="146" y="135"/>
                    </a:cubicBezTo>
                    <a:cubicBezTo>
                      <a:pt x="144" y="138"/>
                      <a:pt x="144" y="143"/>
                      <a:pt x="147" y="145"/>
                    </a:cubicBezTo>
                    <a:cubicBezTo>
                      <a:pt x="151" y="148"/>
                      <a:pt x="155" y="147"/>
                      <a:pt x="158" y="144"/>
                    </a:cubicBezTo>
                    <a:cubicBezTo>
                      <a:pt x="161" y="139"/>
                      <a:pt x="165" y="134"/>
                      <a:pt x="167" y="128"/>
                    </a:cubicBezTo>
                    <a:cubicBezTo>
                      <a:pt x="187" y="87"/>
                      <a:pt x="170" y="38"/>
                      <a:pt x="129" y="19"/>
                    </a:cubicBezTo>
                    <a:cubicBezTo>
                      <a:pt x="88" y="0"/>
                      <a:pt x="39" y="17"/>
                      <a:pt x="20" y="58"/>
                    </a:cubicBezTo>
                    <a:cubicBezTo>
                      <a:pt x="0" y="99"/>
                      <a:pt x="18" y="148"/>
                      <a:pt x="58" y="167"/>
                    </a:cubicBezTo>
                    <a:cubicBezTo>
                      <a:pt x="70" y="173"/>
                      <a:pt x="83" y="175"/>
                      <a:pt x="96" y="175"/>
                    </a:cubicBezTo>
                    <a:cubicBezTo>
                      <a:pt x="100" y="175"/>
                      <a:pt x="103" y="171"/>
                      <a:pt x="103" y="167"/>
                    </a:cubicBezTo>
                    <a:cubicBezTo>
                      <a:pt x="103" y="163"/>
                      <a:pt x="100" y="160"/>
                      <a:pt x="96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90">
                  <a:latin typeface="Agency FB" panose="020B0503020202020204" pitchFamily="34" charset="0"/>
                </a:endParaRPr>
              </a:p>
            </p:txBody>
          </p:sp>
          <p:sp>
            <p:nvSpPr>
              <p:cNvPr id="28" name="Freeform 9"/>
              <p:cNvSpPr>
                <a:spLocks/>
              </p:cNvSpPr>
              <p:nvPr/>
            </p:nvSpPr>
            <p:spPr bwMode="auto">
              <a:xfrm>
                <a:off x="5326312" y="227530"/>
                <a:ext cx="235942" cy="256083"/>
              </a:xfrm>
              <a:custGeom>
                <a:avLst/>
                <a:gdLst>
                  <a:gd name="T0" fmla="*/ 152 w 158"/>
                  <a:gd name="T1" fmla="*/ 156 h 171"/>
                  <a:gd name="T2" fmla="*/ 56 w 158"/>
                  <a:gd name="T3" fmla="*/ 78 h 171"/>
                  <a:gd name="T4" fmla="*/ 44 w 158"/>
                  <a:gd name="T5" fmla="*/ 55 h 171"/>
                  <a:gd name="T6" fmla="*/ 55 w 158"/>
                  <a:gd name="T7" fmla="*/ 43 h 171"/>
                  <a:gd name="T8" fmla="*/ 42 w 158"/>
                  <a:gd name="T9" fmla="*/ 7 h 171"/>
                  <a:gd name="T10" fmla="*/ 6 w 158"/>
                  <a:gd name="T11" fmla="*/ 20 h 171"/>
                  <a:gd name="T12" fmla="*/ 19 w 158"/>
                  <a:gd name="T13" fmla="*/ 56 h 171"/>
                  <a:gd name="T14" fmla="*/ 30 w 158"/>
                  <a:gd name="T15" fmla="*/ 58 h 171"/>
                  <a:gd name="T16" fmla="*/ 43 w 158"/>
                  <a:gd name="T17" fmla="*/ 85 h 171"/>
                  <a:gd name="T18" fmla="*/ 147 w 158"/>
                  <a:gd name="T19" fmla="*/ 169 h 171"/>
                  <a:gd name="T20" fmla="*/ 157 w 158"/>
                  <a:gd name="T21" fmla="*/ 166 h 171"/>
                  <a:gd name="T22" fmla="*/ 157 w 158"/>
                  <a:gd name="T23" fmla="*/ 165 h 171"/>
                  <a:gd name="T24" fmla="*/ 152 w 158"/>
                  <a:gd name="T25" fmla="*/ 156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8" h="171">
                    <a:moveTo>
                      <a:pt x="152" y="156"/>
                    </a:moveTo>
                    <a:cubicBezTo>
                      <a:pt x="109" y="140"/>
                      <a:pt x="77" y="114"/>
                      <a:pt x="56" y="78"/>
                    </a:cubicBezTo>
                    <a:cubicBezTo>
                      <a:pt x="51" y="70"/>
                      <a:pt x="47" y="62"/>
                      <a:pt x="44" y="55"/>
                    </a:cubicBezTo>
                    <a:cubicBezTo>
                      <a:pt x="49" y="52"/>
                      <a:pt x="53" y="48"/>
                      <a:pt x="55" y="43"/>
                    </a:cubicBezTo>
                    <a:cubicBezTo>
                      <a:pt x="61" y="29"/>
                      <a:pt x="56" y="13"/>
                      <a:pt x="42" y="7"/>
                    </a:cubicBezTo>
                    <a:cubicBezTo>
                      <a:pt x="29" y="0"/>
                      <a:pt x="13" y="6"/>
                      <a:pt x="6" y="20"/>
                    </a:cubicBezTo>
                    <a:cubicBezTo>
                      <a:pt x="0" y="33"/>
                      <a:pt x="5" y="49"/>
                      <a:pt x="19" y="56"/>
                    </a:cubicBezTo>
                    <a:cubicBezTo>
                      <a:pt x="23" y="57"/>
                      <a:pt x="26" y="58"/>
                      <a:pt x="30" y="58"/>
                    </a:cubicBezTo>
                    <a:cubicBezTo>
                      <a:pt x="33" y="66"/>
                      <a:pt x="37" y="75"/>
                      <a:pt x="43" y="85"/>
                    </a:cubicBezTo>
                    <a:cubicBezTo>
                      <a:pt x="58" y="112"/>
                      <a:pt x="89" y="148"/>
                      <a:pt x="147" y="169"/>
                    </a:cubicBezTo>
                    <a:cubicBezTo>
                      <a:pt x="151" y="171"/>
                      <a:pt x="155" y="169"/>
                      <a:pt x="157" y="166"/>
                    </a:cubicBezTo>
                    <a:cubicBezTo>
                      <a:pt x="157" y="165"/>
                      <a:pt x="157" y="165"/>
                      <a:pt x="157" y="165"/>
                    </a:cubicBezTo>
                    <a:cubicBezTo>
                      <a:pt x="158" y="161"/>
                      <a:pt x="156" y="157"/>
                      <a:pt x="152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90"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953282" y="1339386"/>
            <a:ext cx="1550510" cy="1550510"/>
            <a:chOff x="850435" y="1352550"/>
            <a:chExt cx="1476676" cy="1476676"/>
          </a:xfrm>
        </p:grpSpPr>
        <p:sp>
          <p:nvSpPr>
            <p:cNvPr id="30" name="Oval 3"/>
            <p:cNvSpPr/>
            <p:nvPr/>
          </p:nvSpPr>
          <p:spPr bwMode="gray">
            <a:xfrm>
              <a:off x="850435" y="1352550"/>
              <a:ext cx="1476676" cy="1476676"/>
            </a:xfrm>
            <a:prstGeom prst="ellipse">
              <a:avLst/>
            </a:prstGeom>
            <a:solidFill>
              <a:srgbClr val="78AF51"/>
            </a:solidFill>
            <a:ln w="5715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228600" dist="114300" dir="6840000" sx="99000" sy="99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>
                <a:lnSpc>
                  <a:spcPts val="1386"/>
                </a:lnSpc>
              </a:pPr>
              <a:endParaRPr lang="en-US" sz="126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Gotham Light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1081042" y="1652204"/>
              <a:ext cx="1058101" cy="821072"/>
              <a:chOff x="2623051" y="138333"/>
              <a:chExt cx="982613" cy="762495"/>
            </a:xfrm>
            <a:solidFill>
              <a:schemeClr val="bg1"/>
            </a:solidFill>
          </p:grpSpPr>
          <p:sp>
            <p:nvSpPr>
              <p:cNvPr id="32" name="Freeform 12"/>
              <p:cNvSpPr>
                <a:spLocks noEditPoints="1"/>
              </p:cNvSpPr>
              <p:nvPr/>
            </p:nvSpPr>
            <p:spPr bwMode="auto">
              <a:xfrm>
                <a:off x="2623051" y="223214"/>
                <a:ext cx="847377" cy="677614"/>
              </a:xfrm>
              <a:custGeom>
                <a:avLst/>
                <a:gdLst>
                  <a:gd name="T0" fmla="*/ 467 w 568"/>
                  <a:gd name="T1" fmla="*/ 190 h 452"/>
                  <a:gd name="T2" fmla="*/ 455 w 568"/>
                  <a:gd name="T3" fmla="*/ 172 h 452"/>
                  <a:gd name="T4" fmla="*/ 450 w 568"/>
                  <a:gd name="T5" fmla="*/ 104 h 452"/>
                  <a:gd name="T6" fmla="*/ 329 w 568"/>
                  <a:gd name="T7" fmla="*/ 109 h 452"/>
                  <a:gd name="T8" fmla="*/ 310 w 568"/>
                  <a:gd name="T9" fmla="*/ 79 h 452"/>
                  <a:gd name="T10" fmla="*/ 213 w 568"/>
                  <a:gd name="T11" fmla="*/ 29 h 452"/>
                  <a:gd name="T12" fmla="*/ 51 w 568"/>
                  <a:gd name="T13" fmla="*/ 163 h 452"/>
                  <a:gd name="T14" fmla="*/ 6 w 568"/>
                  <a:gd name="T15" fmla="*/ 286 h 452"/>
                  <a:gd name="T16" fmla="*/ 242 w 568"/>
                  <a:gd name="T17" fmla="*/ 444 h 452"/>
                  <a:gd name="T18" fmla="*/ 526 w 568"/>
                  <a:gd name="T19" fmla="*/ 319 h 452"/>
                  <a:gd name="T20" fmla="*/ 467 w 568"/>
                  <a:gd name="T21" fmla="*/ 190 h 452"/>
                  <a:gd name="T22" fmla="*/ 250 w 568"/>
                  <a:gd name="T23" fmla="*/ 411 h 452"/>
                  <a:gd name="T24" fmla="*/ 66 w 568"/>
                  <a:gd name="T25" fmla="*/ 296 h 452"/>
                  <a:gd name="T26" fmla="*/ 250 w 568"/>
                  <a:gd name="T27" fmla="*/ 169 h 452"/>
                  <a:gd name="T28" fmla="*/ 435 w 568"/>
                  <a:gd name="T29" fmla="*/ 274 h 452"/>
                  <a:gd name="T30" fmla="*/ 250 w 568"/>
                  <a:gd name="T31" fmla="*/ 411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68" h="452">
                    <a:moveTo>
                      <a:pt x="467" y="190"/>
                    </a:moveTo>
                    <a:cubicBezTo>
                      <a:pt x="443" y="185"/>
                      <a:pt x="455" y="172"/>
                      <a:pt x="455" y="172"/>
                    </a:cubicBezTo>
                    <a:cubicBezTo>
                      <a:pt x="455" y="172"/>
                      <a:pt x="478" y="133"/>
                      <a:pt x="450" y="104"/>
                    </a:cubicBezTo>
                    <a:cubicBezTo>
                      <a:pt x="415" y="69"/>
                      <a:pt x="329" y="109"/>
                      <a:pt x="329" y="109"/>
                    </a:cubicBezTo>
                    <a:cubicBezTo>
                      <a:pt x="297" y="119"/>
                      <a:pt x="305" y="104"/>
                      <a:pt x="310" y="79"/>
                    </a:cubicBezTo>
                    <a:cubicBezTo>
                      <a:pt x="310" y="50"/>
                      <a:pt x="300" y="0"/>
                      <a:pt x="213" y="29"/>
                    </a:cubicBezTo>
                    <a:cubicBezTo>
                      <a:pt x="126" y="59"/>
                      <a:pt x="51" y="163"/>
                      <a:pt x="51" y="163"/>
                    </a:cubicBezTo>
                    <a:cubicBezTo>
                      <a:pt x="0" y="232"/>
                      <a:pt x="6" y="286"/>
                      <a:pt x="6" y="286"/>
                    </a:cubicBezTo>
                    <a:cubicBezTo>
                      <a:pt x="19" y="404"/>
                      <a:pt x="145" y="436"/>
                      <a:pt x="242" y="444"/>
                    </a:cubicBezTo>
                    <a:cubicBezTo>
                      <a:pt x="345" y="452"/>
                      <a:pt x="484" y="409"/>
                      <a:pt x="526" y="319"/>
                    </a:cubicBezTo>
                    <a:cubicBezTo>
                      <a:pt x="568" y="230"/>
                      <a:pt x="491" y="195"/>
                      <a:pt x="467" y="190"/>
                    </a:cubicBezTo>
                    <a:close/>
                    <a:moveTo>
                      <a:pt x="250" y="411"/>
                    </a:moveTo>
                    <a:cubicBezTo>
                      <a:pt x="148" y="415"/>
                      <a:pt x="66" y="364"/>
                      <a:pt x="66" y="296"/>
                    </a:cubicBezTo>
                    <a:cubicBezTo>
                      <a:pt x="66" y="228"/>
                      <a:pt x="148" y="174"/>
                      <a:pt x="250" y="169"/>
                    </a:cubicBezTo>
                    <a:cubicBezTo>
                      <a:pt x="352" y="164"/>
                      <a:pt x="435" y="206"/>
                      <a:pt x="435" y="274"/>
                    </a:cubicBezTo>
                    <a:cubicBezTo>
                      <a:pt x="435" y="342"/>
                      <a:pt x="352" y="406"/>
                      <a:pt x="250" y="4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90">
                  <a:latin typeface="Agency FB" panose="020B0503020202020204" pitchFamily="34" charset="0"/>
                </a:endParaRPr>
              </a:p>
            </p:txBody>
          </p:sp>
          <p:sp>
            <p:nvSpPr>
              <p:cNvPr id="33" name="Freeform 13"/>
              <p:cNvSpPr>
                <a:spLocks noEditPoints="1"/>
              </p:cNvSpPr>
              <p:nvPr/>
            </p:nvSpPr>
            <p:spPr bwMode="auto">
              <a:xfrm>
                <a:off x="2811518" y="526774"/>
                <a:ext cx="335210" cy="296366"/>
              </a:xfrm>
              <a:custGeom>
                <a:avLst/>
                <a:gdLst>
                  <a:gd name="T0" fmla="*/ 103 w 224"/>
                  <a:gd name="T1" fmla="*/ 12 h 198"/>
                  <a:gd name="T2" fmla="*/ 12 w 224"/>
                  <a:gd name="T3" fmla="*/ 120 h 198"/>
                  <a:gd name="T4" fmla="*/ 40 w 224"/>
                  <a:gd name="T5" fmla="*/ 166 h 198"/>
                  <a:gd name="T6" fmla="*/ 193 w 224"/>
                  <a:gd name="T7" fmla="*/ 138 h 198"/>
                  <a:gd name="T8" fmla="*/ 103 w 224"/>
                  <a:gd name="T9" fmla="*/ 12 h 198"/>
                  <a:gd name="T10" fmla="*/ 77 w 224"/>
                  <a:gd name="T11" fmla="*/ 147 h 198"/>
                  <a:gd name="T12" fmla="*/ 42 w 224"/>
                  <a:gd name="T13" fmla="*/ 122 h 198"/>
                  <a:gd name="T14" fmla="*/ 75 w 224"/>
                  <a:gd name="T15" fmla="*/ 87 h 198"/>
                  <a:gd name="T16" fmla="*/ 111 w 224"/>
                  <a:gd name="T17" fmla="*/ 114 h 198"/>
                  <a:gd name="T18" fmla="*/ 77 w 224"/>
                  <a:gd name="T19" fmla="*/ 147 h 198"/>
                  <a:gd name="T20" fmla="*/ 137 w 224"/>
                  <a:gd name="T21" fmla="*/ 95 h 198"/>
                  <a:gd name="T22" fmla="*/ 119 w 224"/>
                  <a:gd name="T23" fmla="*/ 93 h 198"/>
                  <a:gd name="T24" fmla="*/ 124 w 224"/>
                  <a:gd name="T25" fmla="*/ 74 h 198"/>
                  <a:gd name="T26" fmla="*/ 143 w 224"/>
                  <a:gd name="T27" fmla="*/ 76 h 198"/>
                  <a:gd name="T28" fmla="*/ 137 w 224"/>
                  <a:gd name="T29" fmla="*/ 95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4" h="198">
                    <a:moveTo>
                      <a:pt x="103" y="12"/>
                    </a:moveTo>
                    <a:cubicBezTo>
                      <a:pt x="0" y="24"/>
                      <a:pt x="12" y="120"/>
                      <a:pt x="12" y="120"/>
                    </a:cubicBezTo>
                    <a:cubicBezTo>
                      <a:pt x="12" y="120"/>
                      <a:pt x="11" y="150"/>
                      <a:pt x="40" y="166"/>
                    </a:cubicBezTo>
                    <a:cubicBezTo>
                      <a:pt x="100" y="198"/>
                      <a:pt x="161" y="179"/>
                      <a:pt x="193" y="138"/>
                    </a:cubicBezTo>
                    <a:cubicBezTo>
                      <a:pt x="224" y="98"/>
                      <a:pt x="205" y="0"/>
                      <a:pt x="103" y="12"/>
                    </a:cubicBezTo>
                    <a:close/>
                    <a:moveTo>
                      <a:pt x="77" y="147"/>
                    </a:moveTo>
                    <a:cubicBezTo>
                      <a:pt x="58" y="149"/>
                      <a:pt x="42" y="138"/>
                      <a:pt x="42" y="122"/>
                    </a:cubicBezTo>
                    <a:cubicBezTo>
                      <a:pt x="42" y="106"/>
                      <a:pt x="56" y="89"/>
                      <a:pt x="75" y="87"/>
                    </a:cubicBezTo>
                    <a:cubicBezTo>
                      <a:pt x="97" y="85"/>
                      <a:pt x="111" y="98"/>
                      <a:pt x="111" y="114"/>
                    </a:cubicBezTo>
                    <a:cubicBezTo>
                      <a:pt x="111" y="130"/>
                      <a:pt x="96" y="144"/>
                      <a:pt x="77" y="147"/>
                    </a:cubicBezTo>
                    <a:close/>
                    <a:moveTo>
                      <a:pt x="137" y="95"/>
                    </a:moveTo>
                    <a:cubicBezTo>
                      <a:pt x="131" y="100"/>
                      <a:pt x="123" y="99"/>
                      <a:pt x="119" y="93"/>
                    </a:cubicBezTo>
                    <a:cubicBezTo>
                      <a:pt x="116" y="88"/>
                      <a:pt x="117" y="79"/>
                      <a:pt x="124" y="74"/>
                    </a:cubicBezTo>
                    <a:cubicBezTo>
                      <a:pt x="131" y="68"/>
                      <a:pt x="139" y="70"/>
                      <a:pt x="143" y="76"/>
                    </a:cubicBezTo>
                    <a:cubicBezTo>
                      <a:pt x="146" y="81"/>
                      <a:pt x="144" y="90"/>
                      <a:pt x="137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90">
                  <a:latin typeface="Agency FB" panose="020B0503020202020204" pitchFamily="34" charset="0"/>
                </a:endParaRPr>
              </a:p>
            </p:txBody>
          </p:sp>
          <p:sp>
            <p:nvSpPr>
              <p:cNvPr id="34" name="Freeform 14"/>
              <p:cNvSpPr>
                <a:spLocks/>
              </p:cNvSpPr>
              <p:nvPr/>
            </p:nvSpPr>
            <p:spPr bwMode="auto">
              <a:xfrm>
                <a:off x="3256066" y="253426"/>
                <a:ext cx="181272" cy="191344"/>
              </a:xfrm>
              <a:custGeom>
                <a:avLst/>
                <a:gdLst>
                  <a:gd name="T0" fmla="*/ 92 w 121"/>
                  <a:gd name="T1" fmla="*/ 128 h 128"/>
                  <a:gd name="T2" fmla="*/ 109 w 121"/>
                  <a:gd name="T3" fmla="*/ 114 h 128"/>
                  <a:gd name="T4" fmla="*/ 109 w 121"/>
                  <a:gd name="T5" fmla="*/ 112 h 128"/>
                  <a:gd name="T6" fmla="*/ 17 w 121"/>
                  <a:gd name="T7" fmla="*/ 19 h 128"/>
                  <a:gd name="T8" fmla="*/ 0 w 121"/>
                  <a:gd name="T9" fmla="*/ 36 h 128"/>
                  <a:gd name="T10" fmla="*/ 17 w 121"/>
                  <a:gd name="T11" fmla="*/ 53 h 128"/>
                  <a:gd name="T12" fmla="*/ 75 w 121"/>
                  <a:gd name="T13" fmla="*/ 111 h 128"/>
                  <a:gd name="T14" fmla="*/ 92 w 121"/>
                  <a:gd name="T15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128">
                    <a:moveTo>
                      <a:pt x="92" y="128"/>
                    </a:moveTo>
                    <a:cubicBezTo>
                      <a:pt x="100" y="128"/>
                      <a:pt x="107" y="122"/>
                      <a:pt x="109" y="114"/>
                    </a:cubicBezTo>
                    <a:cubicBezTo>
                      <a:pt x="109" y="113"/>
                      <a:pt x="109" y="113"/>
                      <a:pt x="109" y="112"/>
                    </a:cubicBezTo>
                    <a:cubicBezTo>
                      <a:pt x="121" y="0"/>
                      <a:pt x="17" y="19"/>
                      <a:pt x="17" y="19"/>
                    </a:cubicBezTo>
                    <a:cubicBezTo>
                      <a:pt x="7" y="19"/>
                      <a:pt x="0" y="27"/>
                      <a:pt x="0" y="36"/>
                    </a:cubicBezTo>
                    <a:cubicBezTo>
                      <a:pt x="0" y="45"/>
                      <a:pt x="7" y="53"/>
                      <a:pt x="17" y="53"/>
                    </a:cubicBezTo>
                    <a:cubicBezTo>
                      <a:pt x="92" y="36"/>
                      <a:pt x="75" y="111"/>
                      <a:pt x="75" y="111"/>
                    </a:cubicBezTo>
                    <a:cubicBezTo>
                      <a:pt x="75" y="121"/>
                      <a:pt x="83" y="128"/>
                      <a:pt x="92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90">
                  <a:latin typeface="Agency FB" panose="020B0503020202020204" pitchFamily="34" charset="0"/>
                </a:endParaRPr>
              </a:p>
            </p:txBody>
          </p:sp>
          <p:sp>
            <p:nvSpPr>
              <p:cNvPr id="35" name="Freeform 15"/>
              <p:cNvSpPr>
                <a:spLocks/>
              </p:cNvSpPr>
              <p:nvPr/>
            </p:nvSpPr>
            <p:spPr bwMode="auto">
              <a:xfrm>
                <a:off x="3218661" y="138333"/>
                <a:ext cx="387003" cy="359667"/>
              </a:xfrm>
              <a:custGeom>
                <a:avLst/>
                <a:gdLst>
                  <a:gd name="T0" fmla="*/ 105 w 259"/>
                  <a:gd name="T1" fmla="*/ 9 h 240"/>
                  <a:gd name="T2" fmla="*/ 21 w 259"/>
                  <a:gd name="T3" fmla="*/ 9 h 240"/>
                  <a:gd name="T4" fmla="*/ 19 w 259"/>
                  <a:gd name="T5" fmla="*/ 10 h 240"/>
                  <a:gd name="T6" fmla="*/ 18 w 259"/>
                  <a:gd name="T7" fmla="*/ 11 h 240"/>
                  <a:gd name="T8" fmla="*/ 0 w 259"/>
                  <a:gd name="T9" fmla="*/ 35 h 240"/>
                  <a:gd name="T10" fmla="*/ 25 w 259"/>
                  <a:gd name="T11" fmla="*/ 59 h 240"/>
                  <a:gd name="T12" fmla="*/ 47 w 259"/>
                  <a:gd name="T13" fmla="*/ 54 h 240"/>
                  <a:gd name="T14" fmla="*/ 168 w 259"/>
                  <a:gd name="T15" fmla="*/ 114 h 240"/>
                  <a:gd name="T16" fmla="*/ 176 w 259"/>
                  <a:gd name="T17" fmla="*/ 195 h 240"/>
                  <a:gd name="T18" fmla="*/ 171 w 259"/>
                  <a:gd name="T19" fmla="*/ 218 h 240"/>
                  <a:gd name="T20" fmla="*/ 195 w 259"/>
                  <a:gd name="T21" fmla="*/ 240 h 240"/>
                  <a:gd name="T22" fmla="*/ 219 w 259"/>
                  <a:gd name="T23" fmla="*/ 220 h 240"/>
                  <a:gd name="T24" fmla="*/ 219 w 259"/>
                  <a:gd name="T25" fmla="*/ 220 h 240"/>
                  <a:gd name="T26" fmla="*/ 105 w 259"/>
                  <a:gd name="T27" fmla="*/ 9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9" h="240">
                    <a:moveTo>
                      <a:pt x="105" y="9"/>
                    </a:moveTo>
                    <a:cubicBezTo>
                      <a:pt x="69" y="0"/>
                      <a:pt x="31" y="7"/>
                      <a:pt x="21" y="9"/>
                    </a:cubicBezTo>
                    <a:cubicBezTo>
                      <a:pt x="20" y="9"/>
                      <a:pt x="19" y="10"/>
                      <a:pt x="19" y="10"/>
                    </a:cubicBezTo>
                    <a:cubicBezTo>
                      <a:pt x="18" y="10"/>
                      <a:pt x="18" y="11"/>
                      <a:pt x="18" y="11"/>
                    </a:cubicBezTo>
                    <a:cubicBezTo>
                      <a:pt x="8" y="14"/>
                      <a:pt x="0" y="23"/>
                      <a:pt x="0" y="35"/>
                    </a:cubicBezTo>
                    <a:cubicBezTo>
                      <a:pt x="0" y="48"/>
                      <a:pt x="11" y="59"/>
                      <a:pt x="25" y="59"/>
                    </a:cubicBezTo>
                    <a:cubicBezTo>
                      <a:pt x="25" y="59"/>
                      <a:pt x="38" y="57"/>
                      <a:pt x="47" y="54"/>
                    </a:cubicBezTo>
                    <a:cubicBezTo>
                      <a:pt x="56" y="50"/>
                      <a:pt x="131" y="51"/>
                      <a:pt x="168" y="114"/>
                    </a:cubicBezTo>
                    <a:cubicBezTo>
                      <a:pt x="188" y="159"/>
                      <a:pt x="177" y="190"/>
                      <a:pt x="176" y="195"/>
                    </a:cubicBezTo>
                    <a:cubicBezTo>
                      <a:pt x="176" y="195"/>
                      <a:pt x="171" y="207"/>
                      <a:pt x="171" y="218"/>
                    </a:cubicBezTo>
                    <a:cubicBezTo>
                      <a:pt x="171" y="232"/>
                      <a:pt x="182" y="240"/>
                      <a:pt x="195" y="240"/>
                    </a:cubicBezTo>
                    <a:cubicBezTo>
                      <a:pt x="206" y="240"/>
                      <a:pt x="216" y="239"/>
                      <a:pt x="219" y="220"/>
                    </a:cubicBezTo>
                    <a:cubicBezTo>
                      <a:pt x="219" y="220"/>
                      <a:pt x="219" y="220"/>
                      <a:pt x="219" y="220"/>
                    </a:cubicBezTo>
                    <a:cubicBezTo>
                      <a:pt x="259" y="86"/>
                      <a:pt x="170" y="24"/>
                      <a:pt x="10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890"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2200872" y="2289946"/>
            <a:ext cx="830684" cy="790925"/>
            <a:chOff x="2243309" y="2112361"/>
            <a:chExt cx="997900" cy="950136"/>
          </a:xfrm>
        </p:grpSpPr>
        <p:grpSp>
          <p:nvGrpSpPr>
            <p:cNvPr id="37" name="组合 36"/>
            <p:cNvGrpSpPr/>
            <p:nvPr/>
          </p:nvGrpSpPr>
          <p:grpSpPr>
            <a:xfrm>
              <a:off x="2258730" y="2112361"/>
              <a:ext cx="950138" cy="95013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9" name="同心圆 3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0" b="1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0" b="1"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</p:grpSp>
        <p:sp>
          <p:nvSpPr>
            <p:cNvPr id="38" name="TextBox 44"/>
            <p:cNvSpPr txBox="1"/>
            <p:nvPr/>
          </p:nvSpPr>
          <p:spPr>
            <a:xfrm>
              <a:off x="2243309" y="2350348"/>
              <a:ext cx="997900" cy="4658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520" b="1" dirty="0">
                  <a:solidFill>
                    <a:srgbClr val="78AF5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80</a:t>
              </a:r>
              <a:r>
                <a:rPr lang="zh-CN" altLang="en-US" sz="1680" b="1" dirty="0">
                  <a:solidFill>
                    <a:srgbClr val="78AF5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万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877951" y="2289946"/>
            <a:ext cx="830684" cy="790925"/>
            <a:chOff x="2243309" y="2112361"/>
            <a:chExt cx="997900" cy="950136"/>
          </a:xfrm>
        </p:grpSpPr>
        <p:grpSp>
          <p:nvGrpSpPr>
            <p:cNvPr id="42" name="组合 41"/>
            <p:cNvGrpSpPr/>
            <p:nvPr/>
          </p:nvGrpSpPr>
          <p:grpSpPr>
            <a:xfrm>
              <a:off x="2258730" y="2112361"/>
              <a:ext cx="950138" cy="95013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4" name="同心圆 4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0" b="1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0" b="1"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</p:grpSp>
        <p:sp>
          <p:nvSpPr>
            <p:cNvPr id="43" name="TextBox 54"/>
            <p:cNvSpPr txBox="1"/>
            <p:nvPr/>
          </p:nvSpPr>
          <p:spPr>
            <a:xfrm>
              <a:off x="2243309" y="2350348"/>
              <a:ext cx="997900" cy="4658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520" b="1" dirty="0">
                  <a:solidFill>
                    <a:srgbClr val="1C9494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60</a:t>
              </a:r>
              <a:r>
                <a:rPr lang="zh-CN" altLang="en-US" sz="1680" b="1" dirty="0">
                  <a:solidFill>
                    <a:srgbClr val="1C9494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万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918642" y="2289946"/>
            <a:ext cx="830684" cy="790925"/>
            <a:chOff x="2243309" y="2112361"/>
            <a:chExt cx="997900" cy="950136"/>
          </a:xfrm>
        </p:grpSpPr>
        <p:grpSp>
          <p:nvGrpSpPr>
            <p:cNvPr id="47" name="组合 46"/>
            <p:cNvGrpSpPr/>
            <p:nvPr/>
          </p:nvGrpSpPr>
          <p:grpSpPr>
            <a:xfrm>
              <a:off x="2258730" y="2112361"/>
              <a:ext cx="950138" cy="95013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9" name="同心圆 4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0" b="1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80" b="1"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</p:grpSp>
        <p:sp>
          <p:nvSpPr>
            <p:cNvPr id="48" name="TextBox 59"/>
            <p:cNvSpPr txBox="1"/>
            <p:nvPr/>
          </p:nvSpPr>
          <p:spPr>
            <a:xfrm>
              <a:off x="2243309" y="2350348"/>
              <a:ext cx="997900" cy="4658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520" b="1" dirty="0">
                  <a:solidFill>
                    <a:srgbClr val="FAC14D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50</a:t>
              </a:r>
              <a:r>
                <a:rPr lang="zh-CN" altLang="en-US" sz="1680" b="1" dirty="0">
                  <a:solidFill>
                    <a:srgbClr val="FAC14D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3878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50"/>
                            </p:stCondLst>
                            <p:childTnLst>
                              <p:par>
                                <p:cTn id="41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50"/>
                            </p:stCondLst>
                            <p:childTnLst>
                              <p:par>
                                <p:cTn id="51" presetID="2" presetClass="entr" presetSubtype="4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2" presetClass="entr" presetSubtype="4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19" y="-1"/>
            <a:ext cx="9793348" cy="5436642"/>
          </a:xfrm>
          <a:prstGeom prst="rect">
            <a:avLst/>
          </a:prstGeom>
        </p:spPr>
      </p:pic>
      <p:sp>
        <p:nvSpPr>
          <p:cNvPr id="12" name="TextBox 30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第四章标题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pic>
        <p:nvPicPr>
          <p:cNvPr id="15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6" name="六边形 5"/>
          <p:cNvSpPr/>
          <p:nvPr/>
        </p:nvSpPr>
        <p:spPr>
          <a:xfrm rot="5400000">
            <a:off x="3794869" y="3478361"/>
            <a:ext cx="844550" cy="728662"/>
          </a:xfrm>
          <a:prstGeom prst="hexagon">
            <a:avLst>
              <a:gd name="adj" fmla="val 30879"/>
              <a:gd name="vf" fmla="val 115470"/>
            </a:avLst>
          </a:prstGeom>
          <a:solidFill>
            <a:srgbClr val="F95647"/>
          </a:solidFill>
          <a:ln w="38100" cap="flat" cmpd="sng" algn="ctr">
            <a:noFill/>
            <a:prstDash val="solid"/>
          </a:ln>
          <a:effectLst>
            <a:outerShdw blurRad="393700" dist="38100" dir="5400000" algn="t" rotWithShape="0">
              <a:schemeClr val="tx1">
                <a:alpha val="37000"/>
              </a:schemeClr>
            </a:outerShdw>
          </a:effectLst>
        </p:spPr>
        <p:txBody>
          <a:bodyPr anchor="ctr"/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chemeClr val="accent5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7" name="六边形 6"/>
          <p:cNvSpPr/>
          <p:nvPr/>
        </p:nvSpPr>
        <p:spPr>
          <a:xfrm rot="5400000">
            <a:off x="1573957" y="1614636"/>
            <a:ext cx="1184275" cy="1020762"/>
          </a:xfrm>
          <a:prstGeom prst="hexagon">
            <a:avLst>
              <a:gd name="adj" fmla="val 30879"/>
              <a:gd name="vf" fmla="val 115470"/>
            </a:avLst>
          </a:prstGeom>
          <a:solidFill>
            <a:srgbClr val="FAC14D"/>
          </a:solidFill>
          <a:ln w="38100" cap="flat" cmpd="sng" algn="ctr">
            <a:noFill/>
            <a:prstDash val="solid"/>
          </a:ln>
          <a:effectLst>
            <a:outerShdw blurRad="393700" dist="38100" dir="5400000" algn="t" rotWithShape="0">
              <a:schemeClr val="tx1">
                <a:alpha val="37000"/>
              </a:schemeClr>
            </a:outerShdw>
          </a:effectLst>
        </p:spPr>
        <p:txBody>
          <a:bodyPr anchor="ctr"/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chemeClr val="accent5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8" name="六边形 7"/>
          <p:cNvSpPr/>
          <p:nvPr/>
        </p:nvSpPr>
        <p:spPr>
          <a:xfrm rot="5400000">
            <a:off x="573039" y="2877493"/>
            <a:ext cx="922337" cy="795337"/>
          </a:xfrm>
          <a:prstGeom prst="hexagon">
            <a:avLst>
              <a:gd name="adj" fmla="val 30879"/>
              <a:gd name="vf" fmla="val 115470"/>
            </a:avLst>
          </a:prstGeom>
          <a:solidFill>
            <a:srgbClr val="78AF51"/>
          </a:solidFill>
          <a:ln w="38100" cap="flat" cmpd="sng" algn="ctr">
            <a:noFill/>
            <a:prstDash val="solid"/>
          </a:ln>
          <a:effectLst>
            <a:outerShdw blurRad="393700" dist="38100" dir="5400000" algn="t" rotWithShape="0">
              <a:schemeClr val="tx1">
                <a:alpha val="37000"/>
              </a:schemeClr>
            </a:outerShdw>
          </a:effectLst>
        </p:spPr>
        <p:txBody>
          <a:bodyPr anchor="ctr"/>
          <a:lstStyle/>
          <a:p>
            <a:pPr algn="ctr" defTabSz="967801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chemeClr val="accent5">
                  <a:lumMod val="50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9" name="组合 101"/>
          <p:cNvGrpSpPr>
            <a:grpSpLocks/>
          </p:cNvGrpSpPr>
          <p:nvPr/>
        </p:nvGrpSpPr>
        <p:grpSpPr bwMode="auto">
          <a:xfrm>
            <a:off x="2863801" y="1116955"/>
            <a:ext cx="1241425" cy="1439863"/>
            <a:chOff x="2803652" y="1116161"/>
            <a:chExt cx="1241260" cy="1439861"/>
          </a:xfrm>
        </p:grpSpPr>
        <p:sp>
          <p:nvSpPr>
            <p:cNvPr id="10" name="六边形 9"/>
            <p:cNvSpPr/>
            <p:nvPr/>
          </p:nvSpPr>
          <p:spPr>
            <a:xfrm rot="5400000">
              <a:off x="2704352" y="1215462"/>
              <a:ext cx="1439861" cy="1241260"/>
            </a:xfrm>
            <a:prstGeom prst="hexagon">
              <a:avLst>
                <a:gd name="adj" fmla="val 30879"/>
                <a:gd name="vf" fmla="val 115470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1" name="Title 3"/>
            <p:cNvSpPr txBox="1">
              <a:spLocks/>
            </p:cNvSpPr>
            <p:nvPr/>
          </p:nvSpPr>
          <p:spPr>
            <a:xfrm>
              <a:off x="3056114" y="1517664"/>
              <a:ext cx="796699" cy="318577"/>
            </a:xfrm>
            <a:prstGeom prst="rect">
              <a:avLst/>
            </a:prstGeom>
          </p:spPr>
          <p:txBody>
            <a:bodyPr/>
            <a:lstStyle>
              <a:lvl1pPr algn="ctr" defTabSz="967801" rtl="0" eaLnBrk="1" latinLnBrk="0" hangingPunct="1">
                <a:spcBef>
                  <a:spcPct val="0"/>
                </a:spcBef>
                <a:buNone/>
                <a:defRPr sz="47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altLang="zh-CN" sz="3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01</a:t>
              </a:r>
              <a:endPara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14" name="组合 104"/>
          <p:cNvGrpSpPr>
            <a:grpSpLocks/>
          </p:cNvGrpSpPr>
          <p:nvPr/>
        </p:nvGrpSpPr>
        <p:grpSpPr bwMode="auto">
          <a:xfrm>
            <a:off x="2165301" y="2345680"/>
            <a:ext cx="1241425" cy="1439863"/>
            <a:chOff x="2105727" y="2344988"/>
            <a:chExt cx="1241260" cy="1439861"/>
          </a:xfrm>
        </p:grpSpPr>
        <p:sp>
          <p:nvSpPr>
            <p:cNvPr id="16" name="六边形 15"/>
            <p:cNvSpPr/>
            <p:nvPr/>
          </p:nvSpPr>
          <p:spPr>
            <a:xfrm rot="5400000">
              <a:off x="2006426" y="2444288"/>
              <a:ext cx="1439861" cy="1241260"/>
            </a:xfrm>
            <a:prstGeom prst="hexagon">
              <a:avLst>
                <a:gd name="adj" fmla="val 30879"/>
                <a:gd name="vf" fmla="val 115470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7" name="Title 3"/>
            <p:cNvSpPr txBox="1">
              <a:spLocks/>
            </p:cNvSpPr>
            <p:nvPr/>
          </p:nvSpPr>
          <p:spPr>
            <a:xfrm>
              <a:off x="2343729" y="2746341"/>
              <a:ext cx="796699" cy="318577"/>
            </a:xfrm>
            <a:prstGeom prst="rect">
              <a:avLst/>
            </a:prstGeom>
          </p:spPr>
          <p:txBody>
            <a:bodyPr/>
            <a:lstStyle>
              <a:lvl1pPr algn="ctr" defTabSz="967801" rtl="0" eaLnBrk="1" latinLnBrk="0" hangingPunct="1">
                <a:spcBef>
                  <a:spcPct val="0"/>
                </a:spcBef>
                <a:buNone/>
                <a:defRPr sz="47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altLang="zh-CN" sz="3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02</a:t>
              </a:r>
              <a:endPara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18" name="组合 107"/>
          <p:cNvGrpSpPr>
            <a:grpSpLocks/>
          </p:cNvGrpSpPr>
          <p:nvPr/>
        </p:nvGrpSpPr>
        <p:grpSpPr bwMode="auto">
          <a:xfrm>
            <a:off x="2863801" y="3545830"/>
            <a:ext cx="1241425" cy="1439863"/>
            <a:chOff x="2803652" y="3545528"/>
            <a:chExt cx="1241260" cy="1439861"/>
          </a:xfrm>
        </p:grpSpPr>
        <p:sp>
          <p:nvSpPr>
            <p:cNvPr id="19" name="六边形 18"/>
            <p:cNvSpPr/>
            <p:nvPr/>
          </p:nvSpPr>
          <p:spPr>
            <a:xfrm rot="5400000">
              <a:off x="2704352" y="3644829"/>
              <a:ext cx="1439861" cy="1241260"/>
            </a:xfrm>
            <a:prstGeom prst="hexagon">
              <a:avLst>
                <a:gd name="adj" fmla="val 30879"/>
                <a:gd name="vf" fmla="val 115470"/>
              </a:avLst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905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0" name="Title 3"/>
            <p:cNvSpPr txBox="1">
              <a:spLocks/>
            </p:cNvSpPr>
            <p:nvPr/>
          </p:nvSpPr>
          <p:spPr>
            <a:xfrm>
              <a:off x="3025931" y="3946882"/>
              <a:ext cx="796699" cy="318577"/>
            </a:xfrm>
            <a:prstGeom prst="rect">
              <a:avLst/>
            </a:prstGeom>
          </p:spPr>
          <p:txBody>
            <a:bodyPr/>
            <a:lstStyle>
              <a:lvl1pPr algn="ctr" defTabSz="967801" rtl="0" eaLnBrk="1" latinLnBrk="0" hangingPunct="1">
                <a:spcBef>
                  <a:spcPct val="0"/>
                </a:spcBef>
                <a:buNone/>
                <a:defRPr sz="47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 fontAlgn="auto">
                <a:spcAft>
                  <a:spcPts val="0"/>
                </a:spcAft>
                <a:defRPr/>
              </a:pPr>
              <a:r>
                <a:rPr lang="en-US" altLang="zh-CN" sz="3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03</a:t>
              </a:r>
              <a:endPara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21" name="组合 110"/>
          <p:cNvGrpSpPr>
            <a:grpSpLocks/>
          </p:cNvGrpSpPr>
          <p:nvPr/>
        </p:nvGrpSpPr>
        <p:grpSpPr bwMode="auto">
          <a:xfrm>
            <a:off x="5162501" y="1364604"/>
            <a:ext cx="2322513" cy="369888"/>
            <a:chOff x="1574602" y="3235045"/>
            <a:chExt cx="2322150" cy="370957"/>
          </a:xfrm>
          <a:solidFill>
            <a:srgbClr val="FAC14D"/>
          </a:solidFill>
        </p:grpSpPr>
        <p:sp>
          <p:nvSpPr>
            <p:cNvPr id="22" name="五边形 21"/>
            <p:cNvSpPr/>
            <p:nvPr/>
          </p:nvSpPr>
          <p:spPr>
            <a:xfrm>
              <a:off x="1574602" y="3235045"/>
              <a:ext cx="2322150" cy="370957"/>
            </a:xfrm>
            <a:prstGeom prst="homePlat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3" name="Title 3"/>
            <p:cNvSpPr txBox="1">
              <a:spLocks/>
            </p:cNvSpPr>
            <p:nvPr/>
          </p:nvSpPr>
          <p:spPr bwMode="auto">
            <a:xfrm>
              <a:off x="1805999" y="3245856"/>
              <a:ext cx="1947614" cy="3185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r>
                <a:rPr lang="en-US" altLang="zh-CN" sz="1800" b="1" dirty="0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01</a:t>
              </a:r>
              <a:r>
                <a:rPr lang="zh-CN" altLang="en-US" sz="1800" b="1" dirty="0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单击填加标题</a:t>
              </a:r>
              <a:endParaRPr lang="en-US" sz="1800" b="1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4" name="TextBox 113"/>
          <p:cNvSpPr txBox="1"/>
          <p:nvPr/>
        </p:nvSpPr>
        <p:spPr>
          <a:xfrm>
            <a:off x="5137101" y="1796405"/>
            <a:ext cx="3529013" cy="842704"/>
          </a:xfrm>
          <a:prstGeom prst="rect">
            <a:avLst/>
          </a:prstGeom>
          <a:noFill/>
        </p:spPr>
        <p:txBody>
          <a:bodyPr lIns="72556" tIns="36277" rIns="72556" bIns="36277">
            <a:spAutoFit/>
          </a:bodyPr>
          <a:lstStyle/>
          <a:p>
            <a:pPr defTabSz="718590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请在此处输入具体想要描述的内容，言简意赅，说明用意即可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。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请在此处输入具体想要描述的内容，言简意赅，说明用意即可。</a:t>
            </a:r>
          </a:p>
          <a:p>
            <a:pPr defTabSz="718590">
              <a:lnSpc>
                <a:spcPts val="1500"/>
              </a:lnSpc>
            </a:pP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+mn-ea"/>
              <a:sym typeface="+mn-lt"/>
            </a:endParaRPr>
          </a:p>
        </p:txBody>
      </p:sp>
      <p:grpSp>
        <p:nvGrpSpPr>
          <p:cNvPr id="25" name="组合 114"/>
          <p:cNvGrpSpPr>
            <a:grpSpLocks/>
          </p:cNvGrpSpPr>
          <p:nvPr/>
        </p:nvGrpSpPr>
        <p:grpSpPr bwMode="auto">
          <a:xfrm>
            <a:off x="5162501" y="2556817"/>
            <a:ext cx="2322513" cy="369887"/>
            <a:chOff x="1574602" y="3235045"/>
            <a:chExt cx="2322150" cy="370957"/>
          </a:xfrm>
          <a:solidFill>
            <a:srgbClr val="78AF51"/>
          </a:solidFill>
        </p:grpSpPr>
        <p:sp>
          <p:nvSpPr>
            <p:cNvPr id="26" name="五边形 25"/>
            <p:cNvSpPr/>
            <p:nvPr/>
          </p:nvSpPr>
          <p:spPr>
            <a:xfrm>
              <a:off x="1574602" y="3235045"/>
              <a:ext cx="2322150" cy="370957"/>
            </a:xfrm>
            <a:prstGeom prst="homePlat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7" name="Title 3"/>
            <p:cNvSpPr txBox="1">
              <a:spLocks/>
            </p:cNvSpPr>
            <p:nvPr/>
          </p:nvSpPr>
          <p:spPr bwMode="auto">
            <a:xfrm>
              <a:off x="1805999" y="3245856"/>
              <a:ext cx="1947614" cy="3185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r>
                <a:rPr lang="en-US" altLang="zh-CN" sz="18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02</a:t>
              </a:r>
              <a:r>
                <a:rPr lang="zh-CN" altLang="en-US" sz="18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单击填加标题</a:t>
              </a:r>
              <a:endParaRPr lang="en-US" sz="18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8" name="TextBox 117"/>
          <p:cNvSpPr txBox="1"/>
          <p:nvPr/>
        </p:nvSpPr>
        <p:spPr>
          <a:xfrm>
            <a:off x="5137101" y="2988617"/>
            <a:ext cx="3529013" cy="842704"/>
          </a:xfrm>
          <a:prstGeom prst="rect">
            <a:avLst/>
          </a:prstGeom>
          <a:noFill/>
        </p:spPr>
        <p:txBody>
          <a:bodyPr lIns="72556" tIns="36277" rIns="72556" bIns="36277">
            <a:spAutoFit/>
          </a:bodyPr>
          <a:lstStyle/>
          <a:p>
            <a:pPr defTabSz="718590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请在此处输入具体想要描述的内容，言简意赅，说明用意即可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。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请在此处输入具体想要描述的内容，言简意赅，说明用意即可。</a:t>
            </a:r>
          </a:p>
          <a:p>
            <a:pPr defTabSz="718590">
              <a:lnSpc>
                <a:spcPts val="1500"/>
              </a:lnSpc>
            </a:pP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+mn-ea"/>
              <a:sym typeface="+mn-lt"/>
            </a:endParaRPr>
          </a:p>
        </p:txBody>
      </p:sp>
      <p:grpSp>
        <p:nvGrpSpPr>
          <p:cNvPr id="29" name="组合 118"/>
          <p:cNvGrpSpPr>
            <a:grpSpLocks/>
          </p:cNvGrpSpPr>
          <p:nvPr/>
        </p:nvGrpSpPr>
        <p:grpSpPr bwMode="auto">
          <a:xfrm>
            <a:off x="5162501" y="3801418"/>
            <a:ext cx="2322513" cy="371475"/>
            <a:chOff x="1574602" y="3235045"/>
            <a:chExt cx="2322150" cy="370957"/>
          </a:xfrm>
          <a:solidFill>
            <a:srgbClr val="F95647"/>
          </a:solidFill>
        </p:grpSpPr>
        <p:sp>
          <p:nvSpPr>
            <p:cNvPr id="30" name="五边形 29"/>
            <p:cNvSpPr/>
            <p:nvPr/>
          </p:nvSpPr>
          <p:spPr>
            <a:xfrm>
              <a:off x="1574602" y="3235045"/>
              <a:ext cx="2322150" cy="370957"/>
            </a:xfrm>
            <a:prstGeom prst="homePlat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6780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31" name="Title 3"/>
            <p:cNvSpPr txBox="1">
              <a:spLocks/>
            </p:cNvSpPr>
            <p:nvPr/>
          </p:nvSpPr>
          <p:spPr bwMode="auto">
            <a:xfrm>
              <a:off x="1805999" y="3245856"/>
              <a:ext cx="1947614" cy="3185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1pPr>
              <a:lvl2pPr marL="742950" indent="-28575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2pPr>
              <a:lvl3pPr marL="11430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3pPr>
              <a:lvl4pPr marL="16002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4pPr>
              <a:lvl5pPr marL="2057400" indent="-228600"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5pPr>
              <a:lvl6pPr marL="25146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6pPr>
              <a:lvl7pPr marL="29718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7pPr>
              <a:lvl8pPr marL="34290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8pPr>
              <a:lvl9pPr marL="3886200" indent="-228600" defTabSz="966788" fontAlgn="base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</a:defRPr>
              </a:lvl9pPr>
            </a:lstStyle>
            <a:p>
              <a:r>
                <a:rPr lang="en-US" altLang="zh-CN" sz="18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03</a:t>
              </a:r>
              <a:r>
                <a:rPr lang="zh-CN" altLang="en-US" sz="18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单击填加标题</a:t>
              </a:r>
              <a:endParaRPr lang="en-US" sz="18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32" name="TextBox 121"/>
          <p:cNvSpPr txBox="1"/>
          <p:nvPr/>
        </p:nvSpPr>
        <p:spPr>
          <a:xfrm>
            <a:off x="5137101" y="4233217"/>
            <a:ext cx="3529013" cy="842704"/>
          </a:xfrm>
          <a:prstGeom prst="rect">
            <a:avLst/>
          </a:prstGeom>
          <a:noFill/>
        </p:spPr>
        <p:txBody>
          <a:bodyPr lIns="72556" tIns="36277" rIns="72556" bIns="36277">
            <a:spAutoFit/>
          </a:bodyPr>
          <a:lstStyle/>
          <a:p>
            <a:pPr defTabSz="718590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请在此处输入具体想要描述的内容，言简意赅，说明用意即可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。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请在此处输入具体想要描述的内容，言简意赅，说明用意即可。</a:t>
            </a:r>
          </a:p>
          <a:p>
            <a:pPr defTabSz="718590">
              <a:lnSpc>
                <a:spcPts val="1500"/>
              </a:lnSpc>
            </a:pP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0560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4" grpId="0"/>
      <p:bldP spid="28" grpId="0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19" y="-1"/>
            <a:ext cx="9793348" cy="5436642"/>
          </a:xfrm>
          <a:prstGeom prst="rect">
            <a:avLst/>
          </a:prstGeom>
        </p:spPr>
      </p:pic>
      <p:sp>
        <p:nvSpPr>
          <p:cNvPr id="12" name="TextBox 30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第四章标题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pic>
        <p:nvPicPr>
          <p:cNvPr id="15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6" name="Freeform 7"/>
          <p:cNvSpPr>
            <a:spLocks/>
          </p:cNvSpPr>
          <p:nvPr/>
        </p:nvSpPr>
        <p:spPr bwMode="auto">
          <a:xfrm>
            <a:off x="3051506" y="1211492"/>
            <a:ext cx="1055847" cy="3333573"/>
          </a:xfrm>
          <a:custGeom>
            <a:avLst/>
            <a:gdLst>
              <a:gd name="T0" fmla="*/ 1750 w 1750"/>
              <a:gd name="T1" fmla="*/ 272 h 5527"/>
              <a:gd name="T2" fmla="*/ 314 w 1750"/>
              <a:gd name="T3" fmla="*/ 2778 h 5527"/>
              <a:gd name="T4" fmla="*/ 1699 w 1750"/>
              <a:gd name="T5" fmla="*/ 5254 h 5527"/>
              <a:gd name="T6" fmla="*/ 1542 w 1750"/>
              <a:gd name="T7" fmla="*/ 5527 h 5527"/>
              <a:gd name="T8" fmla="*/ 0 w 1750"/>
              <a:gd name="T9" fmla="*/ 2778 h 5527"/>
              <a:gd name="T10" fmla="*/ 1593 w 1750"/>
              <a:gd name="T11" fmla="*/ 0 h 5527"/>
              <a:gd name="T12" fmla="*/ 1750 w 1750"/>
              <a:gd name="T13" fmla="*/ 272 h 5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50" h="5527">
                <a:moveTo>
                  <a:pt x="1750" y="272"/>
                </a:moveTo>
                <a:cubicBezTo>
                  <a:pt x="891" y="777"/>
                  <a:pt x="314" y="1710"/>
                  <a:pt x="314" y="2778"/>
                </a:cubicBezTo>
                <a:cubicBezTo>
                  <a:pt x="314" y="3825"/>
                  <a:pt x="868" y="4743"/>
                  <a:pt x="1699" y="5254"/>
                </a:cubicBezTo>
                <a:lnTo>
                  <a:pt x="1542" y="5527"/>
                </a:lnTo>
                <a:cubicBezTo>
                  <a:pt x="617" y="4961"/>
                  <a:pt x="0" y="3942"/>
                  <a:pt x="0" y="2778"/>
                </a:cubicBezTo>
                <a:cubicBezTo>
                  <a:pt x="0" y="1594"/>
                  <a:pt x="640" y="559"/>
                  <a:pt x="1593" y="0"/>
                </a:cubicBezTo>
                <a:lnTo>
                  <a:pt x="1750" y="27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6012" tIns="48006" rIns="96012" bIns="48006" numCol="1" anchor="t" anchorCtr="0" compatLnSpc="1">
            <a:prstTxWarp prst="textNoShape">
              <a:avLst/>
            </a:prstTxWarp>
          </a:bodyPr>
          <a:lstStyle/>
          <a:p>
            <a:endParaRPr lang="zh-CN" altLang="en-US" sz="1995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51338" y="961346"/>
            <a:ext cx="1207227" cy="1207227"/>
            <a:chOff x="2342140" y="893355"/>
            <a:chExt cx="1149740" cy="1149740"/>
          </a:xfrm>
        </p:grpSpPr>
        <p:grpSp>
          <p:nvGrpSpPr>
            <p:cNvPr id="8" name="组合 7"/>
            <p:cNvGrpSpPr/>
            <p:nvPr/>
          </p:nvGrpSpPr>
          <p:grpSpPr>
            <a:xfrm>
              <a:off x="2342140" y="893355"/>
              <a:ext cx="1149740" cy="114974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" name="同心圆 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95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95"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</p:grpSp>
        <p:sp>
          <p:nvSpPr>
            <p:cNvPr id="9" name="KSO_Shape"/>
            <p:cNvSpPr>
              <a:spLocks/>
            </p:cNvSpPr>
            <p:nvPr/>
          </p:nvSpPr>
          <p:spPr bwMode="auto">
            <a:xfrm>
              <a:off x="2678413" y="1165965"/>
              <a:ext cx="489748" cy="569476"/>
            </a:xfrm>
            <a:custGeom>
              <a:avLst/>
              <a:gdLst>
                <a:gd name="T0" fmla="*/ 2147483646 w 5822"/>
                <a:gd name="T1" fmla="*/ 2147483646 h 6759"/>
                <a:gd name="T2" fmla="*/ 2147483646 w 5822"/>
                <a:gd name="T3" fmla="*/ 2147483646 h 6759"/>
                <a:gd name="T4" fmla="*/ 2147483646 w 5822"/>
                <a:gd name="T5" fmla="*/ 2147483646 h 6759"/>
                <a:gd name="T6" fmla="*/ 2147483646 w 5822"/>
                <a:gd name="T7" fmla="*/ 2147483646 h 6759"/>
                <a:gd name="T8" fmla="*/ 2147483646 w 5822"/>
                <a:gd name="T9" fmla="*/ 2147483646 h 6759"/>
                <a:gd name="T10" fmla="*/ 2147483646 w 5822"/>
                <a:gd name="T11" fmla="*/ 1253760573 h 6759"/>
                <a:gd name="T12" fmla="*/ 2147483646 w 5822"/>
                <a:gd name="T13" fmla="*/ 2147483646 h 6759"/>
                <a:gd name="T14" fmla="*/ 2147483646 w 5822"/>
                <a:gd name="T15" fmla="*/ 2147483646 h 6759"/>
                <a:gd name="T16" fmla="*/ 2147483646 w 5822"/>
                <a:gd name="T17" fmla="*/ 2147483646 h 6759"/>
                <a:gd name="T18" fmla="*/ 2147483646 w 5822"/>
                <a:gd name="T19" fmla="*/ 2147483646 h 6759"/>
                <a:gd name="T20" fmla="*/ 2147483646 w 5822"/>
                <a:gd name="T21" fmla="*/ 2147483646 h 6759"/>
                <a:gd name="T22" fmla="*/ 2147483646 w 5822"/>
                <a:gd name="T23" fmla="*/ 2147483646 h 6759"/>
                <a:gd name="T24" fmla="*/ 2147483646 w 5822"/>
                <a:gd name="T25" fmla="*/ 2147483646 h 6759"/>
                <a:gd name="T26" fmla="*/ 2147483646 w 5822"/>
                <a:gd name="T27" fmla="*/ 2147483646 h 6759"/>
                <a:gd name="T28" fmla="*/ 2147483646 w 5822"/>
                <a:gd name="T29" fmla="*/ 2147483646 h 6759"/>
                <a:gd name="T30" fmla="*/ 2147483646 w 5822"/>
                <a:gd name="T31" fmla="*/ 2147483646 h 6759"/>
                <a:gd name="T32" fmla="*/ 2147483646 w 5822"/>
                <a:gd name="T33" fmla="*/ 2147483646 h 6759"/>
                <a:gd name="T34" fmla="*/ 2147483646 w 5822"/>
                <a:gd name="T35" fmla="*/ 2147483646 h 6759"/>
                <a:gd name="T36" fmla="*/ 2147483646 w 5822"/>
                <a:gd name="T37" fmla="*/ 2147483646 h 6759"/>
                <a:gd name="T38" fmla="*/ 2147483646 w 5822"/>
                <a:gd name="T39" fmla="*/ 2147483646 h 6759"/>
                <a:gd name="T40" fmla="*/ 0 w 5822"/>
                <a:gd name="T41" fmla="*/ 2147483646 h 6759"/>
                <a:gd name="T42" fmla="*/ 2147483646 w 5822"/>
                <a:gd name="T43" fmla="*/ 2147483646 h 6759"/>
                <a:gd name="T44" fmla="*/ 2147483646 w 5822"/>
                <a:gd name="T45" fmla="*/ 2147483646 h 6759"/>
                <a:gd name="T46" fmla="*/ 2147483646 w 5822"/>
                <a:gd name="T47" fmla="*/ 2147483646 h 6759"/>
                <a:gd name="T48" fmla="*/ 2147483646 w 5822"/>
                <a:gd name="T49" fmla="*/ 2147483646 h 6759"/>
                <a:gd name="T50" fmla="*/ 2147483646 w 5822"/>
                <a:gd name="T51" fmla="*/ 2147483646 h 6759"/>
                <a:gd name="T52" fmla="*/ 2147483646 w 5822"/>
                <a:gd name="T53" fmla="*/ 2147483646 h 6759"/>
                <a:gd name="T54" fmla="*/ 2147483646 w 5822"/>
                <a:gd name="T55" fmla="*/ 2147483646 h 6759"/>
                <a:gd name="T56" fmla="*/ 2147483646 w 5822"/>
                <a:gd name="T57" fmla="*/ 2147483646 h 6759"/>
                <a:gd name="T58" fmla="*/ 2147483646 w 5822"/>
                <a:gd name="T59" fmla="*/ 2147483646 h 6759"/>
                <a:gd name="T60" fmla="*/ 2147483646 w 5822"/>
                <a:gd name="T61" fmla="*/ 2147483646 h 6759"/>
                <a:gd name="T62" fmla="*/ 2147483646 w 5822"/>
                <a:gd name="T63" fmla="*/ 2147483646 h 6759"/>
                <a:gd name="T64" fmla="*/ 2147483646 w 5822"/>
                <a:gd name="T65" fmla="*/ 2147483646 h 6759"/>
                <a:gd name="T66" fmla="*/ 2147483646 w 5822"/>
                <a:gd name="T67" fmla="*/ 2147483646 h 6759"/>
                <a:gd name="T68" fmla="*/ 2147483646 w 5822"/>
                <a:gd name="T69" fmla="*/ 2147483646 h 6759"/>
                <a:gd name="T70" fmla="*/ 2147483646 w 5822"/>
                <a:gd name="T71" fmla="*/ 2147483646 h 6759"/>
                <a:gd name="T72" fmla="*/ 2147483646 w 5822"/>
                <a:gd name="T73" fmla="*/ 2147483646 h 6759"/>
                <a:gd name="T74" fmla="*/ 2147483646 w 5822"/>
                <a:gd name="T75" fmla="*/ 2147483646 h 6759"/>
                <a:gd name="T76" fmla="*/ 2147483646 w 5822"/>
                <a:gd name="T77" fmla="*/ 2147483646 h 6759"/>
                <a:gd name="T78" fmla="*/ 2147483646 w 5822"/>
                <a:gd name="T79" fmla="*/ 2147483646 h 6759"/>
                <a:gd name="T80" fmla="*/ 2147483646 w 5822"/>
                <a:gd name="T81" fmla="*/ 2147483646 h 6759"/>
                <a:gd name="T82" fmla="*/ 2147483646 w 5822"/>
                <a:gd name="T83" fmla="*/ 2147483646 h 6759"/>
                <a:gd name="T84" fmla="*/ 2147483646 w 5822"/>
                <a:gd name="T85" fmla="*/ 2147483646 h 6759"/>
                <a:gd name="T86" fmla="*/ 2147483646 w 5822"/>
                <a:gd name="T87" fmla="*/ 2147483646 h 6759"/>
                <a:gd name="T88" fmla="*/ 2147483646 w 5822"/>
                <a:gd name="T89" fmla="*/ 2147483646 h 6759"/>
                <a:gd name="T90" fmla="*/ 2147483646 w 5822"/>
                <a:gd name="T91" fmla="*/ 2147483646 h 6759"/>
                <a:gd name="T92" fmla="*/ 2147483646 w 5822"/>
                <a:gd name="T93" fmla="*/ 2147483646 h 6759"/>
                <a:gd name="T94" fmla="*/ 2147483646 w 5822"/>
                <a:gd name="T95" fmla="*/ 2147483646 h 6759"/>
                <a:gd name="T96" fmla="*/ 2147483646 w 5822"/>
                <a:gd name="T97" fmla="*/ 2147483646 h 675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5822" h="6759">
                  <a:moveTo>
                    <a:pt x="0" y="6351"/>
                  </a:moveTo>
                  <a:lnTo>
                    <a:pt x="129" y="6351"/>
                  </a:lnTo>
                  <a:lnTo>
                    <a:pt x="129" y="3057"/>
                  </a:lnTo>
                  <a:lnTo>
                    <a:pt x="129" y="2914"/>
                  </a:lnTo>
                  <a:lnTo>
                    <a:pt x="266" y="2865"/>
                  </a:lnTo>
                  <a:lnTo>
                    <a:pt x="1775" y="2337"/>
                  </a:lnTo>
                  <a:lnTo>
                    <a:pt x="1775" y="1515"/>
                  </a:lnTo>
                  <a:lnTo>
                    <a:pt x="1775" y="1386"/>
                  </a:lnTo>
                  <a:lnTo>
                    <a:pt x="1892" y="1331"/>
                  </a:lnTo>
                  <a:lnTo>
                    <a:pt x="4422" y="137"/>
                  </a:lnTo>
                  <a:lnTo>
                    <a:pt x="4714" y="0"/>
                  </a:lnTo>
                  <a:lnTo>
                    <a:pt x="4714" y="56"/>
                  </a:lnTo>
                  <a:lnTo>
                    <a:pt x="5511" y="532"/>
                  </a:lnTo>
                  <a:lnTo>
                    <a:pt x="5511" y="6326"/>
                  </a:lnTo>
                  <a:lnTo>
                    <a:pt x="5822" y="6326"/>
                  </a:lnTo>
                  <a:lnTo>
                    <a:pt x="5822" y="6734"/>
                  </a:lnTo>
                  <a:lnTo>
                    <a:pt x="4510" y="6734"/>
                  </a:lnTo>
                  <a:lnTo>
                    <a:pt x="4305" y="6734"/>
                  </a:lnTo>
                  <a:lnTo>
                    <a:pt x="4305" y="6529"/>
                  </a:lnTo>
                  <a:lnTo>
                    <a:pt x="4305" y="643"/>
                  </a:lnTo>
                  <a:lnTo>
                    <a:pt x="2183" y="1644"/>
                  </a:lnTo>
                  <a:lnTo>
                    <a:pt x="2183" y="2194"/>
                  </a:lnTo>
                  <a:lnTo>
                    <a:pt x="2798" y="1979"/>
                  </a:lnTo>
                  <a:lnTo>
                    <a:pt x="3035" y="1895"/>
                  </a:lnTo>
                  <a:lnTo>
                    <a:pt x="3035" y="1889"/>
                  </a:lnTo>
                  <a:lnTo>
                    <a:pt x="3042" y="1892"/>
                  </a:lnTo>
                  <a:lnTo>
                    <a:pt x="3068" y="1884"/>
                  </a:lnTo>
                  <a:lnTo>
                    <a:pt x="3068" y="1909"/>
                  </a:lnTo>
                  <a:lnTo>
                    <a:pt x="3862" y="2381"/>
                  </a:lnTo>
                  <a:lnTo>
                    <a:pt x="3862" y="6313"/>
                  </a:lnTo>
                  <a:lnTo>
                    <a:pt x="4177" y="6313"/>
                  </a:lnTo>
                  <a:lnTo>
                    <a:pt x="4177" y="6722"/>
                  </a:lnTo>
                  <a:lnTo>
                    <a:pt x="2865" y="6722"/>
                  </a:lnTo>
                  <a:lnTo>
                    <a:pt x="2661" y="6722"/>
                  </a:lnTo>
                  <a:lnTo>
                    <a:pt x="2661" y="6517"/>
                  </a:lnTo>
                  <a:lnTo>
                    <a:pt x="2661" y="2458"/>
                  </a:lnTo>
                  <a:lnTo>
                    <a:pt x="538" y="3202"/>
                  </a:lnTo>
                  <a:lnTo>
                    <a:pt x="538" y="6556"/>
                  </a:lnTo>
                  <a:lnTo>
                    <a:pt x="538" y="6759"/>
                  </a:lnTo>
                  <a:lnTo>
                    <a:pt x="334" y="6759"/>
                  </a:lnTo>
                  <a:lnTo>
                    <a:pt x="0" y="6759"/>
                  </a:lnTo>
                  <a:lnTo>
                    <a:pt x="0" y="6351"/>
                  </a:lnTo>
                  <a:close/>
                  <a:moveTo>
                    <a:pt x="776" y="6707"/>
                  </a:moveTo>
                  <a:lnTo>
                    <a:pt x="776" y="6707"/>
                  </a:lnTo>
                  <a:lnTo>
                    <a:pt x="1501" y="6707"/>
                  </a:lnTo>
                  <a:lnTo>
                    <a:pt x="2348" y="6707"/>
                  </a:lnTo>
                  <a:lnTo>
                    <a:pt x="2348" y="5989"/>
                  </a:lnTo>
                  <a:lnTo>
                    <a:pt x="1501" y="6044"/>
                  </a:lnTo>
                  <a:lnTo>
                    <a:pt x="776" y="6092"/>
                  </a:lnTo>
                  <a:lnTo>
                    <a:pt x="776" y="6707"/>
                  </a:lnTo>
                  <a:close/>
                  <a:moveTo>
                    <a:pt x="776" y="4048"/>
                  </a:moveTo>
                  <a:lnTo>
                    <a:pt x="776" y="4048"/>
                  </a:lnTo>
                  <a:lnTo>
                    <a:pt x="1501" y="3842"/>
                  </a:lnTo>
                  <a:lnTo>
                    <a:pt x="2348" y="3604"/>
                  </a:lnTo>
                  <a:lnTo>
                    <a:pt x="2348" y="2883"/>
                  </a:lnTo>
                  <a:lnTo>
                    <a:pt x="1501" y="3178"/>
                  </a:lnTo>
                  <a:lnTo>
                    <a:pt x="776" y="3431"/>
                  </a:lnTo>
                  <a:lnTo>
                    <a:pt x="776" y="4048"/>
                  </a:lnTo>
                  <a:close/>
                  <a:moveTo>
                    <a:pt x="776" y="4926"/>
                  </a:moveTo>
                  <a:lnTo>
                    <a:pt x="776" y="4926"/>
                  </a:lnTo>
                  <a:lnTo>
                    <a:pt x="1501" y="4788"/>
                  </a:lnTo>
                  <a:lnTo>
                    <a:pt x="2348" y="4628"/>
                  </a:lnTo>
                  <a:lnTo>
                    <a:pt x="2348" y="3909"/>
                  </a:lnTo>
                  <a:lnTo>
                    <a:pt x="1501" y="4124"/>
                  </a:lnTo>
                  <a:lnTo>
                    <a:pt x="776" y="4310"/>
                  </a:lnTo>
                  <a:lnTo>
                    <a:pt x="776" y="4926"/>
                  </a:lnTo>
                  <a:close/>
                  <a:moveTo>
                    <a:pt x="776" y="5811"/>
                  </a:moveTo>
                  <a:lnTo>
                    <a:pt x="776" y="5811"/>
                  </a:lnTo>
                  <a:lnTo>
                    <a:pt x="1501" y="5741"/>
                  </a:lnTo>
                  <a:lnTo>
                    <a:pt x="2348" y="5661"/>
                  </a:lnTo>
                  <a:lnTo>
                    <a:pt x="2348" y="4942"/>
                  </a:lnTo>
                  <a:lnTo>
                    <a:pt x="1501" y="5078"/>
                  </a:lnTo>
                  <a:lnTo>
                    <a:pt x="776" y="5194"/>
                  </a:lnTo>
                  <a:lnTo>
                    <a:pt x="776" y="58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995" dirty="0">
                <a:solidFill>
                  <a:srgbClr val="FFFFFF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19572" y="2345617"/>
            <a:ext cx="1207227" cy="1207227"/>
            <a:chOff x="1835696" y="2211710"/>
            <a:chExt cx="1149740" cy="1149740"/>
          </a:xfrm>
        </p:grpSpPr>
        <p:grpSp>
          <p:nvGrpSpPr>
            <p:cNvPr id="16" name="组合 15"/>
            <p:cNvGrpSpPr/>
            <p:nvPr/>
          </p:nvGrpSpPr>
          <p:grpSpPr>
            <a:xfrm>
              <a:off x="1835696" y="2211710"/>
              <a:ext cx="1149740" cy="114974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8" name="同心圆 1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95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95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</p:grpSp>
        <p:sp>
          <p:nvSpPr>
            <p:cNvPr id="17" name="KSO_Shape"/>
            <p:cNvSpPr>
              <a:spLocks/>
            </p:cNvSpPr>
            <p:nvPr/>
          </p:nvSpPr>
          <p:spPr bwMode="auto">
            <a:xfrm>
              <a:off x="2089100" y="2562390"/>
              <a:ext cx="649486" cy="486031"/>
            </a:xfrm>
            <a:custGeom>
              <a:avLst/>
              <a:gdLst>
                <a:gd name="T0" fmla="*/ 151004 w 5185"/>
                <a:gd name="T1" fmla="*/ 1065477 h 3880"/>
                <a:gd name="T2" fmla="*/ 1873403 w 5185"/>
                <a:gd name="T3" fmla="*/ 1297678 h 3880"/>
                <a:gd name="T4" fmla="*/ 751713 w 5185"/>
                <a:gd name="T5" fmla="*/ 1241832 h 3880"/>
                <a:gd name="T6" fmla="*/ 1108464 w 5185"/>
                <a:gd name="T7" fmla="*/ 1148144 h 3880"/>
                <a:gd name="T8" fmla="*/ 751713 w 5185"/>
                <a:gd name="T9" fmla="*/ 1241832 h 3880"/>
                <a:gd name="T10" fmla="*/ 1726808 w 5185"/>
                <a:gd name="T11" fmla="*/ 1012203 h 3880"/>
                <a:gd name="T12" fmla="*/ 1726073 w 5185"/>
                <a:gd name="T13" fmla="*/ 1007794 h 3880"/>
                <a:gd name="T14" fmla="*/ 1726808 w 5185"/>
                <a:gd name="T15" fmla="*/ 44089 h 3880"/>
                <a:gd name="T16" fmla="*/ 1726441 w 5185"/>
                <a:gd name="T17" fmla="*/ 39680 h 3880"/>
                <a:gd name="T18" fmla="*/ 1724604 w 5185"/>
                <a:gd name="T19" fmla="*/ 30862 h 3880"/>
                <a:gd name="T20" fmla="*/ 1721297 w 5185"/>
                <a:gd name="T21" fmla="*/ 23147 h 3880"/>
                <a:gd name="T22" fmla="*/ 1716888 w 5185"/>
                <a:gd name="T23" fmla="*/ 15798 h 3880"/>
                <a:gd name="T24" fmla="*/ 1711010 w 5185"/>
                <a:gd name="T25" fmla="*/ 9920 h 3880"/>
                <a:gd name="T26" fmla="*/ 1703662 w 5185"/>
                <a:gd name="T27" fmla="*/ 5144 h 3880"/>
                <a:gd name="T28" fmla="*/ 1695946 w 5185"/>
                <a:gd name="T29" fmla="*/ 1837 h 3880"/>
                <a:gd name="T30" fmla="*/ 1687128 w 5185"/>
                <a:gd name="T31" fmla="*/ 367 h 3880"/>
                <a:gd name="T32" fmla="*/ 222281 w 5185"/>
                <a:gd name="T33" fmla="*/ 0 h 3880"/>
                <a:gd name="T34" fmla="*/ 217872 w 5185"/>
                <a:gd name="T35" fmla="*/ 367 h 3880"/>
                <a:gd name="T36" fmla="*/ 209054 w 5185"/>
                <a:gd name="T37" fmla="*/ 1837 h 3880"/>
                <a:gd name="T38" fmla="*/ 201338 w 5185"/>
                <a:gd name="T39" fmla="*/ 5144 h 3880"/>
                <a:gd name="T40" fmla="*/ 194358 w 5185"/>
                <a:gd name="T41" fmla="*/ 9920 h 3880"/>
                <a:gd name="T42" fmla="*/ 188112 w 5185"/>
                <a:gd name="T43" fmla="*/ 15798 h 3880"/>
                <a:gd name="T44" fmla="*/ 183336 w 5185"/>
                <a:gd name="T45" fmla="*/ 23147 h 3880"/>
                <a:gd name="T46" fmla="*/ 180029 w 5185"/>
                <a:gd name="T47" fmla="*/ 30862 h 3880"/>
                <a:gd name="T48" fmla="*/ 178559 w 5185"/>
                <a:gd name="T49" fmla="*/ 39680 h 3880"/>
                <a:gd name="T50" fmla="*/ 178192 w 5185"/>
                <a:gd name="T51" fmla="*/ 1003386 h 3880"/>
                <a:gd name="T52" fmla="*/ 178559 w 5185"/>
                <a:gd name="T53" fmla="*/ 1007794 h 3880"/>
                <a:gd name="T54" fmla="*/ 178192 w 5185"/>
                <a:gd name="T55" fmla="*/ 1012203 h 3880"/>
                <a:gd name="T56" fmla="*/ 1727176 w 5185"/>
                <a:gd name="T57" fmla="*/ 1012571 h 3880"/>
                <a:gd name="T58" fmla="*/ 1616954 w 5185"/>
                <a:gd name="T59" fmla="*/ 937620 h 3880"/>
                <a:gd name="T60" fmla="*/ 288046 w 5185"/>
                <a:gd name="T61" fmla="*/ 109854 h 3880"/>
                <a:gd name="T62" fmla="*/ 1616954 w 5185"/>
                <a:gd name="T63" fmla="*/ 937620 h 3880"/>
                <a:gd name="T64" fmla="*/ 4409 w 5185"/>
                <a:gd name="T65" fmla="*/ 1350584 h 3880"/>
                <a:gd name="T66" fmla="*/ 0 w 5185"/>
                <a:gd name="T67" fmla="*/ 1359402 h 3880"/>
                <a:gd name="T68" fmla="*/ 735 w 5185"/>
                <a:gd name="T69" fmla="*/ 1369322 h 3880"/>
                <a:gd name="T70" fmla="*/ 3307 w 5185"/>
                <a:gd name="T71" fmla="*/ 1379977 h 3880"/>
                <a:gd name="T72" fmla="*/ 7348 w 5185"/>
                <a:gd name="T73" fmla="*/ 1390999 h 3880"/>
                <a:gd name="T74" fmla="*/ 13227 w 5185"/>
                <a:gd name="T75" fmla="*/ 1401654 h 3880"/>
                <a:gd name="T76" fmla="*/ 19473 w 5185"/>
                <a:gd name="T77" fmla="*/ 1411206 h 3880"/>
                <a:gd name="T78" fmla="*/ 26821 w 5185"/>
                <a:gd name="T79" fmla="*/ 1418554 h 3880"/>
                <a:gd name="T80" fmla="*/ 35271 w 5185"/>
                <a:gd name="T81" fmla="*/ 1423698 h 3880"/>
                <a:gd name="T82" fmla="*/ 41884 w 5185"/>
                <a:gd name="T83" fmla="*/ 1425168 h 3880"/>
                <a:gd name="T84" fmla="*/ 1860911 w 5185"/>
                <a:gd name="T85" fmla="*/ 1425535 h 3880"/>
                <a:gd name="T86" fmla="*/ 1863116 w 5185"/>
                <a:gd name="T87" fmla="*/ 1425168 h 3880"/>
                <a:gd name="T88" fmla="*/ 1869729 w 5185"/>
                <a:gd name="T89" fmla="*/ 1423698 h 3880"/>
                <a:gd name="T90" fmla="*/ 1878179 w 5185"/>
                <a:gd name="T91" fmla="*/ 1418554 h 3880"/>
                <a:gd name="T92" fmla="*/ 1885527 w 5185"/>
                <a:gd name="T93" fmla="*/ 1411206 h 3880"/>
                <a:gd name="T94" fmla="*/ 1892141 w 5185"/>
                <a:gd name="T95" fmla="*/ 1401654 h 3880"/>
                <a:gd name="T96" fmla="*/ 1897652 w 5185"/>
                <a:gd name="T97" fmla="*/ 1390999 h 3880"/>
                <a:gd name="T98" fmla="*/ 1901693 w 5185"/>
                <a:gd name="T99" fmla="*/ 1379977 h 3880"/>
                <a:gd name="T100" fmla="*/ 1903898 w 5185"/>
                <a:gd name="T101" fmla="*/ 1369322 h 3880"/>
                <a:gd name="T102" fmla="*/ 1905000 w 5185"/>
                <a:gd name="T103" fmla="*/ 1359402 h 388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5185" h="3880">
                  <a:moveTo>
                    <a:pt x="4775" y="2900"/>
                  </a:moveTo>
                  <a:lnTo>
                    <a:pt x="411" y="2900"/>
                  </a:lnTo>
                  <a:lnTo>
                    <a:pt x="87" y="3532"/>
                  </a:lnTo>
                  <a:lnTo>
                    <a:pt x="5099" y="3532"/>
                  </a:lnTo>
                  <a:lnTo>
                    <a:pt x="4775" y="2900"/>
                  </a:lnTo>
                  <a:close/>
                  <a:moveTo>
                    <a:pt x="2046" y="3380"/>
                  </a:moveTo>
                  <a:lnTo>
                    <a:pt x="2181" y="3125"/>
                  </a:lnTo>
                  <a:lnTo>
                    <a:pt x="3017" y="3125"/>
                  </a:lnTo>
                  <a:lnTo>
                    <a:pt x="3139" y="3380"/>
                  </a:lnTo>
                  <a:lnTo>
                    <a:pt x="2046" y="3380"/>
                  </a:lnTo>
                  <a:close/>
                  <a:moveTo>
                    <a:pt x="4700" y="2755"/>
                  </a:moveTo>
                  <a:lnTo>
                    <a:pt x="4700" y="2755"/>
                  </a:lnTo>
                  <a:lnTo>
                    <a:pt x="4698" y="2743"/>
                  </a:lnTo>
                  <a:lnTo>
                    <a:pt x="4700" y="2731"/>
                  </a:lnTo>
                  <a:lnTo>
                    <a:pt x="4700" y="120"/>
                  </a:lnTo>
                  <a:lnTo>
                    <a:pt x="4699" y="108"/>
                  </a:lnTo>
                  <a:lnTo>
                    <a:pt x="4697" y="95"/>
                  </a:lnTo>
                  <a:lnTo>
                    <a:pt x="4694" y="84"/>
                  </a:lnTo>
                  <a:lnTo>
                    <a:pt x="4690" y="73"/>
                  </a:lnTo>
                  <a:lnTo>
                    <a:pt x="4685" y="63"/>
                  </a:lnTo>
                  <a:lnTo>
                    <a:pt x="4680" y="53"/>
                  </a:lnTo>
                  <a:lnTo>
                    <a:pt x="4673" y="43"/>
                  </a:lnTo>
                  <a:lnTo>
                    <a:pt x="4665" y="34"/>
                  </a:lnTo>
                  <a:lnTo>
                    <a:pt x="4657" y="27"/>
                  </a:lnTo>
                  <a:lnTo>
                    <a:pt x="4647" y="20"/>
                  </a:lnTo>
                  <a:lnTo>
                    <a:pt x="4637" y="14"/>
                  </a:lnTo>
                  <a:lnTo>
                    <a:pt x="4627" y="9"/>
                  </a:lnTo>
                  <a:lnTo>
                    <a:pt x="4616" y="5"/>
                  </a:lnTo>
                  <a:lnTo>
                    <a:pt x="4605" y="2"/>
                  </a:lnTo>
                  <a:lnTo>
                    <a:pt x="4592" y="1"/>
                  </a:lnTo>
                  <a:lnTo>
                    <a:pt x="4580" y="0"/>
                  </a:lnTo>
                  <a:lnTo>
                    <a:pt x="605" y="0"/>
                  </a:lnTo>
                  <a:lnTo>
                    <a:pt x="593" y="1"/>
                  </a:lnTo>
                  <a:lnTo>
                    <a:pt x="581" y="2"/>
                  </a:lnTo>
                  <a:lnTo>
                    <a:pt x="569" y="5"/>
                  </a:lnTo>
                  <a:lnTo>
                    <a:pt x="558" y="9"/>
                  </a:lnTo>
                  <a:lnTo>
                    <a:pt x="548" y="14"/>
                  </a:lnTo>
                  <a:lnTo>
                    <a:pt x="538" y="20"/>
                  </a:lnTo>
                  <a:lnTo>
                    <a:pt x="529" y="27"/>
                  </a:lnTo>
                  <a:lnTo>
                    <a:pt x="521" y="34"/>
                  </a:lnTo>
                  <a:lnTo>
                    <a:pt x="512" y="43"/>
                  </a:lnTo>
                  <a:lnTo>
                    <a:pt x="505" y="53"/>
                  </a:lnTo>
                  <a:lnTo>
                    <a:pt x="499" y="63"/>
                  </a:lnTo>
                  <a:lnTo>
                    <a:pt x="494" y="73"/>
                  </a:lnTo>
                  <a:lnTo>
                    <a:pt x="490" y="84"/>
                  </a:lnTo>
                  <a:lnTo>
                    <a:pt x="488" y="95"/>
                  </a:lnTo>
                  <a:lnTo>
                    <a:pt x="486" y="108"/>
                  </a:lnTo>
                  <a:lnTo>
                    <a:pt x="485" y="120"/>
                  </a:lnTo>
                  <a:lnTo>
                    <a:pt x="485" y="2731"/>
                  </a:lnTo>
                  <a:lnTo>
                    <a:pt x="486" y="2743"/>
                  </a:lnTo>
                  <a:lnTo>
                    <a:pt x="485" y="2755"/>
                  </a:lnTo>
                  <a:lnTo>
                    <a:pt x="484" y="2756"/>
                  </a:lnTo>
                  <a:lnTo>
                    <a:pt x="4701" y="2756"/>
                  </a:lnTo>
                  <a:lnTo>
                    <a:pt x="4700" y="2755"/>
                  </a:lnTo>
                  <a:close/>
                  <a:moveTo>
                    <a:pt x="4401" y="2552"/>
                  </a:moveTo>
                  <a:lnTo>
                    <a:pt x="784" y="2552"/>
                  </a:lnTo>
                  <a:lnTo>
                    <a:pt x="784" y="299"/>
                  </a:lnTo>
                  <a:lnTo>
                    <a:pt x="4401" y="299"/>
                  </a:lnTo>
                  <a:lnTo>
                    <a:pt x="4401" y="2552"/>
                  </a:lnTo>
                  <a:close/>
                  <a:moveTo>
                    <a:pt x="5172" y="3676"/>
                  </a:moveTo>
                  <a:lnTo>
                    <a:pt x="12" y="3676"/>
                  </a:lnTo>
                  <a:lnTo>
                    <a:pt x="0" y="3700"/>
                  </a:lnTo>
                  <a:lnTo>
                    <a:pt x="1" y="3713"/>
                  </a:lnTo>
                  <a:lnTo>
                    <a:pt x="2" y="3727"/>
                  </a:lnTo>
                  <a:lnTo>
                    <a:pt x="5" y="3741"/>
                  </a:lnTo>
                  <a:lnTo>
                    <a:pt x="9" y="3756"/>
                  </a:lnTo>
                  <a:lnTo>
                    <a:pt x="14" y="3771"/>
                  </a:lnTo>
                  <a:lnTo>
                    <a:pt x="20" y="3786"/>
                  </a:lnTo>
                  <a:lnTo>
                    <a:pt x="28" y="3801"/>
                  </a:lnTo>
                  <a:lnTo>
                    <a:pt x="36" y="3815"/>
                  </a:lnTo>
                  <a:lnTo>
                    <a:pt x="44" y="3828"/>
                  </a:lnTo>
                  <a:lnTo>
                    <a:pt x="53" y="3841"/>
                  </a:lnTo>
                  <a:lnTo>
                    <a:pt x="63" y="3852"/>
                  </a:lnTo>
                  <a:lnTo>
                    <a:pt x="73" y="3861"/>
                  </a:lnTo>
                  <a:lnTo>
                    <a:pt x="85" y="3869"/>
                  </a:lnTo>
                  <a:lnTo>
                    <a:pt x="96" y="3875"/>
                  </a:lnTo>
                  <a:lnTo>
                    <a:pt x="108" y="3878"/>
                  </a:lnTo>
                  <a:lnTo>
                    <a:pt x="114" y="3879"/>
                  </a:lnTo>
                  <a:lnTo>
                    <a:pt x="120" y="3880"/>
                  </a:lnTo>
                  <a:lnTo>
                    <a:pt x="5065" y="3880"/>
                  </a:lnTo>
                  <a:lnTo>
                    <a:pt x="5071" y="3879"/>
                  </a:lnTo>
                  <a:lnTo>
                    <a:pt x="5077" y="3878"/>
                  </a:lnTo>
                  <a:lnTo>
                    <a:pt x="5089" y="3875"/>
                  </a:lnTo>
                  <a:lnTo>
                    <a:pt x="5101" y="3869"/>
                  </a:lnTo>
                  <a:lnTo>
                    <a:pt x="5112" y="3861"/>
                  </a:lnTo>
                  <a:lnTo>
                    <a:pt x="5122" y="3852"/>
                  </a:lnTo>
                  <a:lnTo>
                    <a:pt x="5132" y="3841"/>
                  </a:lnTo>
                  <a:lnTo>
                    <a:pt x="5141" y="3828"/>
                  </a:lnTo>
                  <a:lnTo>
                    <a:pt x="5150" y="3815"/>
                  </a:lnTo>
                  <a:lnTo>
                    <a:pt x="5158" y="3801"/>
                  </a:lnTo>
                  <a:lnTo>
                    <a:pt x="5165" y="3786"/>
                  </a:lnTo>
                  <a:lnTo>
                    <a:pt x="5171" y="3771"/>
                  </a:lnTo>
                  <a:lnTo>
                    <a:pt x="5176" y="3756"/>
                  </a:lnTo>
                  <a:lnTo>
                    <a:pt x="5180" y="3741"/>
                  </a:lnTo>
                  <a:lnTo>
                    <a:pt x="5182" y="3727"/>
                  </a:lnTo>
                  <a:lnTo>
                    <a:pt x="5184" y="3713"/>
                  </a:lnTo>
                  <a:lnTo>
                    <a:pt x="5185" y="3700"/>
                  </a:lnTo>
                  <a:lnTo>
                    <a:pt x="5172" y="36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bIns="378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995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200048" y="3630961"/>
            <a:ext cx="1207227" cy="1207227"/>
            <a:chOff x="2483768" y="3435846"/>
            <a:chExt cx="1149740" cy="1149740"/>
          </a:xfrm>
        </p:grpSpPr>
        <p:grpSp>
          <p:nvGrpSpPr>
            <p:cNvPr id="21" name="组合 20"/>
            <p:cNvGrpSpPr/>
            <p:nvPr/>
          </p:nvGrpSpPr>
          <p:grpSpPr>
            <a:xfrm>
              <a:off x="2483768" y="3435846"/>
              <a:ext cx="1149740" cy="1149740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3" name="同心圆 2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95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95"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</p:grpSp>
        <p:sp>
          <p:nvSpPr>
            <p:cNvPr id="22" name="KSO_Shape"/>
            <p:cNvSpPr>
              <a:spLocks/>
            </p:cNvSpPr>
            <p:nvPr/>
          </p:nvSpPr>
          <p:spPr bwMode="auto">
            <a:xfrm>
              <a:off x="2802446" y="3812214"/>
              <a:ext cx="521267" cy="439601"/>
            </a:xfrm>
            <a:custGeom>
              <a:avLst/>
              <a:gdLst>
                <a:gd name="T0" fmla="*/ 332222 w 2301876"/>
                <a:gd name="T1" fmla="*/ 1410232 h 1941513"/>
                <a:gd name="T2" fmla="*/ 321717 w 2301876"/>
                <a:gd name="T3" fmla="*/ 1470415 h 1941513"/>
                <a:gd name="T4" fmla="*/ 382384 w 2301876"/>
                <a:gd name="T5" fmla="*/ 1525343 h 1941513"/>
                <a:gd name="T6" fmla="*/ 696485 w 2301876"/>
                <a:gd name="T7" fmla="*/ 1509573 h 1941513"/>
                <a:gd name="T8" fmla="*/ 723010 w 2301876"/>
                <a:gd name="T9" fmla="*/ 1444398 h 1941513"/>
                <a:gd name="T10" fmla="*/ 671273 w 2301876"/>
                <a:gd name="T11" fmla="*/ 1380797 h 1941513"/>
                <a:gd name="T12" fmla="*/ 1348867 w 2301876"/>
                <a:gd name="T13" fmla="*/ 1247408 h 1941513"/>
                <a:gd name="T14" fmla="*/ 1327043 w 2301876"/>
                <a:gd name="T15" fmla="*/ 1320445 h 1941513"/>
                <a:gd name="T16" fmla="*/ 1593934 w 2301876"/>
                <a:gd name="T17" fmla="*/ 1356438 h 1941513"/>
                <a:gd name="T18" fmla="*/ 1647838 w 2301876"/>
                <a:gd name="T19" fmla="*/ 1303105 h 1941513"/>
                <a:gd name="T20" fmla="*/ 1606030 w 2301876"/>
                <a:gd name="T21" fmla="*/ 1239789 h 1941513"/>
                <a:gd name="T22" fmla="*/ 1529191 w 2301876"/>
                <a:gd name="T23" fmla="*/ 516517 h 1941513"/>
                <a:gd name="T24" fmla="*/ 1584982 w 2301876"/>
                <a:gd name="T25" fmla="*/ 576970 h 1941513"/>
                <a:gd name="T26" fmla="*/ 1601035 w 2301876"/>
                <a:gd name="T27" fmla="*/ 667649 h 1941513"/>
                <a:gd name="T28" fmla="*/ 1640510 w 2301876"/>
                <a:gd name="T29" fmla="*/ 716799 h 1941513"/>
                <a:gd name="T30" fmla="*/ 1583140 w 2301876"/>
                <a:gd name="T31" fmla="*/ 840071 h 1941513"/>
                <a:gd name="T32" fmla="*/ 1691827 w 2301876"/>
                <a:gd name="T33" fmla="*/ 916820 h 1941513"/>
                <a:gd name="T34" fmla="*/ 1229710 w 2301876"/>
                <a:gd name="T35" fmla="*/ 1106063 h 1941513"/>
                <a:gd name="T36" fmla="*/ 1284448 w 2301876"/>
                <a:gd name="T37" fmla="*/ 909460 h 1941513"/>
                <a:gd name="T38" fmla="*/ 1396556 w 2301876"/>
                <a:gd name="T39" fmla="*/ 836654 h 1941513"/>
                <a:gd name="T40" fmla="*/ 1335239 w 2301876"/>
                <a:gd name="T41" fmla="*/ 712857 h 1941513"/>
                <a:gd name="T42" fmla="*/ 1370240 w 2301876"/>
                <a:gd name="T43" fmla="*/ 660815 h 1941513"/>
                <a:gd name="T44" fmla="*/ 1388398 w 2301876"/>
                <a:gd name="T45" fmla="*/ 571451 h 1941513"/>
                <a:gd name="T46" fmla="*/ 1446031 w 2301876"/>
                <a:gd name="T47" fmla="*/ 514152 h 1941513"/>
                <a:gd name="T48" fmla="*/ 570227 w 2301876"/>
                <a:gd name="T49" fmla="*/ 477627 h 1941513"/>
                <a:gd name="T50" fmla="*/ 641756 w 2301876"/>
                <a:gd name="T51" fmla="*/ 549062 h 1941513"/>
                <a:gd name="T52" fmla="*/ 661216 w 2301876"/>
                <a:gd name="T53" fmla="*/ 657005 h 1941513"/>
                <a:gd name="T54" fmla="*/ 633078 w 2301876"/>
                <a:gd name="T55" fmla="*/ 739471 h 1941513"/>
                <a:gd name="T56" fmla="*/ 574697 w 2301876"/>
                <a:gd name="T57" fmla="*/ 792786 h 1941513"/>
                <a:gd name="T58" fmla="*/ 708552 w 2301876"/>
                <a:gd name="T59" fmla="*/ 915697 h 1941513"/>
                <a:gd name="T60" fmla="*/ 815320 w 2301876"/>
                <a:gd name="T61" fmla="*/ 1036508 h 1941513"/>
                <a:gd name="T62" fmla="*/ 222836 w 2301876"/>
                <a:gd name="T63" fmla="*/ 1047276 h 1941513"/>
                <a:gd name="T64" fmla="*/ 324870 w 2301876"/>
                <a:gd name="T65" fmla="*/ 922526 h 1941513"/>
                <a:gd name="T66" fmla="*/ 473189 w 2301876"/>
                <a:gd name="T67" fmla="*/ 794886 h 1941513"/>
                <a:gd name="T68" fmla="*/ 413493 w 2301876"/>
                <a:gd name="T69" fmla="*/ 744461 h 1941513"/>
                <a:gd name="T70" fmla="*/ 382462 w 2301876"/>
                <a:gd name="T71" fmla="*/ 663570 h 1941513"/>
                <a:gd name="T72" fmla="*/ 397978 w 2301876"/>
                <a:gd name="T73" fmla="*/ 556154 h 1941513"/>
                <a:gd name="T74" fmla="*/ 466878 w 2301876"/>
                <a:gd name="T75" fmla="*/ 480778 h 1941513"/>
                <a:gd name="T76" fmla="*/ 140242 w 2301876"/>
                <a:gd name="T77" fmla="*/ 134558 h 1941513"/>
                <a:gd name="T78" fmla="*/ 133677 w 2301876"/>
                <a:gd name="T79" fmla="*/ 1210760 h 1941513"/>
                <a:gd name="T80" fmla="*/ 198545 w 2301876"/>
                <a:gd name="T81" fmla="*/ 1290654 h 1941513"/>
                <a:gd name="T82" fmla="*/ 905010 w 2301876"/>
                <a:gd name="T83" fmla="*/ 1223901 h 1941513"/>
                <a:gd name="T84" fmla="*/ 906061 w 2301876"/>
                <a:gd name="T85" fmla="*/ 137186 h 1941513"/>
                <a:gd name="T86" fmla="*/ 1795088 w 2301876"/>
                <a:gd name="T87" fmla="*/ 130835 h 1941513"/>
                <a:gd name="T88" fmla="*/ 1869239 w 2301876"/>
                <a:gd name="T89" fmla="*/ 166040 h 1941513"/>
                <a:gd name="T90" fmla="*/ 1904211 w 2301876"/>
                <a:gd name="T91" fmla="*/ 240391 h 1941513"/>
                <a:gd name="T92" fmla="*/ 1879757 w 2301876"/>
                <a:gd name="T93" fmla="*/ 1330166 h 1941513"/>
                <a:gd name="T94" fmla="*/ 1769057 w 2301876"/>
                <a:gd name="T95" fmla="*/ 1410033 h 1941513"/>
                <a:gd name="T96" fmla="*/ 1237904 w 2301876"/>
                <a:gd name="T97" fmla="*/ 1415550 h 1941513"/>
                <a:gd name="T98" fmla="*/ 1189785 w 2301876"/>
                <a:gd name="T99" fmla="*/ 1139429 h 1941513"/>
                <a:gd name="T100" fmla="*/ 1756435 w 2301876"/>
                <a:gd name="T101" fmla="*/ 1159921 h 1941513"/>
                <a:gd name="T102" fmla="*/ 1799821 w 2301876"/>
                <a:gd name="T103" fmla="*/ 1088198 h 1941513"/>
                <a:gd name="T104" fmla="*/ 898445 w 2301876"/>
                <a:gd name="T105" fmla="*/ 262 h 1941513"/>
                <a:gd name="T106" fmla="*/ 992990 w 2301876"/>
                <a:gd name="T107" fmla="*/ 39421 h 1941513"/>
                <a:gd name="T108" fmla="*/ 1041313 w 2301876"/>
                <a:gd name="T109" fmla="*/ 129302 h 1941513"/>
                <a:gd name="T110" fmla="*/ 1017414 w 2301876"/>
                <a:gd name="T111" fmla="*/ 1483030 h 1941513"/>
                <a:gd name="T112" fmla="*/ 887939 w 2301876"/>
                <a:gd name="T113" fmla="*/ 1588417 h 1941513"/>
                <a:gd name="T114" fmla="*/ 200909 w 2301876"/>
                <a:gd name="T115" fmla="*/ 1599454 h 1941513"/>
                <a:gd name="T116" fmla="*/ 45959 w 2301876"/>
                <a:gd name="T117" fmla="*/ 1513779 h 1941513"/>
                <a:gd name="T118" fmla="*/ 0 w 2301876"/>
                <a:gd name="T119" fmla="*/ 152429 h 1941513"/>
                <a:gd name="T120" fmla="*/ 34667 w 2301876"/>
                <a:gd name="T121" fmla="*/ 55452 h 1941513"/>
                <a:gd name="T122" fmla="*/ 121596 w 2301876"/>
                <a:gd name="T123" fmla="*/ 2891 h 19415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01876" h="1941513">
                  <a:moveTo>
                    <a:pt x="475693" y="1664563"/>
                  </a:moveTo>
                  <a:lnTo>
                    <a:pt x="471250" y="1664880"/>
                  </a:lnTo>
                  <a:lnTo>
                    <a:pt x="466490" y="1665198"/>
                  </a:lnTo>
                  <a:lnTo>
                    <a:pt x="462047" y="1665515"/>
                  </a:lnTo>
                  <a:lnTo>
                    <a:pt x="457605" y="1666468"/>
                  </a:lnTo>
                  <a:lnTo>
                    <a:pt x="453162" y="1667421"/>
                  </a:lnTo>
                  <a:lnTo>
                    <a:pt x="449354" y="1668691"/>
                  </a:lnTo>
                  <a:lnTo>
                    <a:pt x="440786" y="1671550"/>
                  </a:lnTo>
                  <a:lnTo>
                    <a:pt x="433170" y="1675679"/>
                  </a:lnTo>
                  <a:lnTo>
                    <a:pt x="425553" y="1680125"/>
                  </a:lnTo>
                  <a:lnTo>
                    <a:pt x="418572" y="1685207"/>
                  </a:lnTo>
                  <a:lnTo>
                    <a:pt x="412542" y="1691241"/>
                  </a:lnTo>
                  <a:lnTo>
                    <a:pt x="406513" y="1697276"/>
                  </a:lnTo>
                  <a:lnTo>
                    <a:pt x="401435" y="1704263"/>
                  </a:lnTo>
                  <a:lnTo>
                    <a:pt x="396993" y="1711886"/>
                  </a:lnTo>
                  <a:lnTo>
                    <a:pt x="392867" y="1719508"/>
                  </a:lnTo>
                  <a:lnTo>
                    <a:pt x="390011" y="1728083"/>
                  </a:lnTo>
                  <a:lnTo>
                    <a:pt x="388742" y="1732212"/>
                  </a:lnTo>
                  <a:lnTo>
                    <a:pt x="387790" y="1736341"/>
                  </a:lnTo>
                  <a:lnTo>
                    <a:pt x="386838" y="1740787"/>
                  </a:lnTo>
                  <a:lnTo>
                    <a:pt x="386203" y="1745552"/>
                  </a:lnTo>
                  <a:lnTo>
                    <a:pt x="385886" y="1749998"/>
                  </a:lnTo>
                  <a:lnTo>
                    <a:pt x="385886" y="1754444"/>
                  </a:lnTo>
                  <a:lnTo>
                    <a:pt x="385886" y="1759209"/>
                  </a:lnTo>
                  <a:lnTo>
                    <a:pt x="386203" y="1763655"/>
                  </a:lnTo>
                  <a:lnTo>
                    <a:pt x="386838" y="1768419"/>
                  </a:lnTo>
                  <a:lnTo>
                    <a:pt x="387790" y="1772865"/>
                  </a:lnTo>
                  <a:lnTo>
                    <a:pt x="388742" y="1776994"/>
                  </a:lnTo>
                  <a:lnTo>
                    <a:pt x="390011" y="1781441"/>
                  </a:lnTo>
                  <a:lnTo>
                    <a:pt x="392867" y="1789698"/>
                  </a:lnTo>
                  <a:lnTo>
                    <a:pt x="396993" y="1797639"/>
                  </a:lnTo>
                  <a:lnTo>
                    <a:pt x="401435" y="1804943"/>
                  </a:lnTo>
                  <a:lnTo>
                    <a:pt x="406513" y="1812248"/>
                  </a:lnTo>
                  <a:lnTo>
                    <a:pt x="412542" y="1818283"/>
                  </a:lnTo>
                  <a:lnTo>
                    <a:pt x="418572" y="1824317"/>
                  </a:lnTo>
                  <a:lnTo>
                    <a:pt x="425553" y="1829399"/>
                  </a:lnTo>
                  <a:lnTo>
                    <a:pt x="433170" y="1833845"/>
                  </a:lnTo>
                  <a:lnTo>
                    <a:pt x="440786" y="1837657"/>
                  </a:lnTo>
                  <a:lnTo>
                    <a:pt x="449354" y="1840515"/>
                  </a:lnTo>
                  <a:lnTo>
                    <a:pt x="453162" y="1842103"/>
                  </a:lnTo>
                  <a:lnTo>
                    <a:pt x="457605" y="1842738"/>
                  </a:lnTo>
                  <a:lnTo>
                    <a:pt x="462047" y="1843374"/>
                  </a:lnTo>
                  <a:lnTo>
                    <a:pt x="466490" y="1844326"/>
                  </a:lnTo>
                  <a:lnTo>
                    <a:pt x="471250" y="1844644"/>
                  </a:lnTo>
                  <a:lnTo>
                    <a:pt x="475693" y="1844644"/>
                  </a:lnTo>
                  <a:lnTo>
                    <a:pt x="784465" y="1844644"/>
                  </a:lnTo>
                  <a:lnTo>
                    <a:pt x="788908" y="1844644"/>
                  </a:lnTo>
                  <a:lnTo>
                    <a:pt x="793668" y="1844326"/>
                  </a:lnTo>
                  <a:lnTo>
                    <a:pt x="798111" y="1843374"/>
                  </a:lnTo>
                  <a:lnTo>
                    <a:pt x="802553" y="1842738"/>
                  </a:lnTo>
                  <a:lnTo>
                    <a:pt x="806996" y="1842103"/>
                  </a:lnTo>
                  <a:lnTo>
                    <a:pt x="811122" y="1840515"/>
                  </a:lnTo>
                  <a:lnTo>
                    <a:pt x="819690" y="1837657"/>
                  </a:lnTo>
                  <a:lnTo>
                    <a:pt x="827306" y="1833845"/>
                  </a:lnTo>
                  <a:lnTo>
                    <a:pt x="834605" y="1829399"/>
                  </a:lnTo>
                  <a:lnTo>
                    <a:pt x="841586" y="1824317"/>
                  </a:lnTo>
                  <a:lnTo>
                    <a:pt x="847933" y="1818283"/>
                  </a:lnTo>
                  <a:lnTo>
                    <a:pt x="853963" y="1812248"/>
                  </a:lnTo>
                  <a:lnTo>
                    <a:pt x="859040" y="1804943"/>
                  </a:lnTo>
                  <a:lnTo>
                    <a:pt x="863483" y="1797639"/>
                  </a:lnTo>
                  <a:lnTo>
                    <a:pt x="867608" y="1789698"/>
                  </a:lnTo>
                  <a:lnTo>
                    <a:pt x="870464" y="1781441"/>
                  </a:lnTo>
                  <a:lnTo>
                    <a:pt x="871734" y="1776994"/>
                  </a:lnTo>
                  <a:lnTo>
                    <a:pt x="872686" y="1772865"/>
                  </a:lnTo>
                  <a:lnTo>
                    <a:pt x="873320" y="1768419"/>
                  </a:lnTo>
                  <a:lnTo>
                    <a:pt x="873638" y="1763655"/>
                  </a:lnTo>
                  <a:lnTo>
                    <a:pt x="874272" y="1759209"/>
                  </a:lnTo>
                  <a:lnTo>
                    <a:pt x="874590" y="1754444"/>
                  </a:lnTo>
                  <a:lnTo>
                    <a:pt x="874272" y="1749998"/>
                  </a:lnTo>
                  <a:lnTo>
                    <a:pt x="873638" y="1745552"/>
                  </a:lnTo>
                  <a:lnTo>
                    <a:pt x="873320" y="1740787"/>
                  </a:lnTo>
                  <a:lnTo>
                    <a:pt x="872686" y="1736341"/>
                  </a:lnTo>
                  <a:lnTo>
                    <a:pt x="871734" y="1732212"/>
                  </a:lnTo>
                  <a:lnTo>
                    <a:pt x="870464" y="1728083"/>
                  </a:lnTo>
                  <a:lnTo>
                    <a:pt x="867608" y="1719508"/>
                  </a:lnTo>
                  <a:lnTo>
                    <a:pt x="863483" y="1711886"/>
                  </a:lnTo>
                  <a:lnTo>
                    <a:pt x="859040" y="1704263"/>
                  </a:lnTo>
                  <a:lnTo>
                    <a:pt x="853963" y="1697276"/>
                  </a:lnTo>
                  <a:lnTo>
                    <a:pt x="847933" y="1691241"/>
                  </a:lnTo>
                  <a:lnTo>
                    <a:pt x="841586" y="1685207"/>
                  </a:lnTo>
                  <a:lnTo>
                    <a:pt x="834605" y="1680125"/>
                  </a:lnTo>
                  <a:lnTo>
                    <a:pt x="827306" y="1675679"/>
                  </a:lnTo>
                  <a:lnTo>
                    <a:pt x="819690" y="1671550"/>
                  </a:lnTo>
                  <a:lnTo>
                    <a:pt x="811122" y="1668691"/>
                  </a:lnTo>
                  <a:lnTo>
                    <a:pt x="806996" y="1667421"/>
                  </a:lnTo>
                  <a:lnTo>
                    <a:pt x="802553" y="1666468"/>
                  </a:lnTo>
                  <a:lnTo>
                    <a:pt x="798111" y="1665515"/>
                  </a:lnTo>
                  <a:lnTo>
                    <a:pt x="793668" y="1665198"/>
                  </a:lnTo>
                  <a:lnTo>
                    <a:pt x="788908" y="1664880"/>
                  </a:lnTo>
                  <a:lnTo>
                    <a:pt x="784465" y="1664563"/>
                  </a:lnTo>
                  <a:lnTo>
                    <a:pt x="475693" y="1664563"/>
                  </a:lnTo>
                  <a:close/>
                  <a:moveTo>
                    <a:pt x="1670551" y="1495108"/>
                  </a:moveTo>
                  <a:lnTo>
                    <a:pt x="1662926" y="1495425"/>
                  </a:lnTo>
                  <a:lnTo>
                    <a:pt x="1655936" y="1496695"/>
                  </a:lnTo>
                  <a:lnTo>
                    <a:pt x="1648946" y="1498283"/>
                  </a:lnTo>
                  <a:lnTo>
                    <a:pt x="1642274" y="1500823"/>
                  </a:lnTo>
                  <a:lnTo>
                    <a:pt x="1636237" y="1503998"/>
                  </a:lnTo>
                  <a:lnTo>
                    <a:pt x="1629882" y="1507490"/>
                  </a:lnTo>
                  <a:lnTo>
                    <a:pt x="1624481" y="1511618"/>
                  </a:lnTo>
                  <a:lnTo>
                    <a:pt x="1619080" y="1516380"/>
                  </a:lnTo>
                  <a:lnTo>
                    <a:pt x="1614631" y="1521778"/>
                  </a:lnTo>
                  <a:lnTo>
                    <a:pt x="1610183" y="1527175"/>
                  </a:lnTo>
                  <a:lnTo>
                    <a:pt x="1606688" y="1533208"/>
                  </a:lnTo>
                  <a:lnTo>
                    <a:pt x="1603511" y="1539240"/>
                  </a:lnTo>
                  <a:lnTo>
                    <a:pt x="1601605" y="1545908"/>
                  </a:lnTo>
                  <a:lnTo>
                    <a:pt x="1599698" y="1552893"/>
                  </a:lnTo>
                  <a:lnTo>
                    <a:pt x="1598427" y="1559878"/>
                  </a:lnTo>
                  <a:lnTo>
                    <a:pt x="1598110" y="1567498"/>
                  </a:lnTo>
                  <a:lnTo>
                    <a:pt x="1598427" y="1574800"/>
                  </a:lnTo>
                  <a:lnTo>
                    <a:pt x="1599698" y="1582103"/>
                  </a:lnTo>
                  <a:lnTo>
                    <a:pt x="1601605" y="1589088"/>
                  </a:lnTo>
                  <a:lnTo>
                    <a:pt x="1603511" y="1595755"/>
                  </a:lnTo>
                  <a:lnTo>
                    <a:pt x="1606688" y="1602105"/>
                  </a:lnTo>
                  <a:lnTo>
                    <a:pt x="1610183" y="1607820"/>
                  </a:lnTo>
                  <a:lnTo>
                    <a:pt x="1614631" y="1613535"/>
                  </a:lnTo>
                  <a:lnTo>
                    <a:pt x="1619080" y="1618615"/>
                  </a:lnTo>
                  <a:lnTo>
                    <a:pt x="1624481" y="1623378"/>
                  </a:lnTo>
                  <a:lnTo>
                    <a:pt x="1629882" y="1627505"/>
                  </a:lnTo>
                  <a:lnTo>
                    <a:pt x="1636237" y="1630998"/>
                  </a:lnTo>
                  <a:lnTo>
                    <a:pt x="1642274" y="1634173"/>
                  </a:lnTo>
                  <a:lnTo>
                    <a:pt x="1648946" y="1636713"/>
                  </a:lnTo>
                  <a:lnTo>
                    <a:pt x="1655936" y="1638300"/>
                  </a:lnTo>
                  <a:lnTo>
                    <a:pt x="1662926" y="1639253"/>
                  </a:lnTo>
                  <a:lnTo>
                    <a:pt x="1670551" y="1639570"/>
                  </a:lnTo>
                  <a:lnTo>
                    <a:pt x="1918697" y="1639570"/>
                  </a:lnTo>
                  <a:lnTo>
                    <a:pt x="1926004" y="1639253"/>
                  </a:lnTo>
                  <a:lnTo>
                    <a:pt x="1933630" y="1638300"/>
                  </a:lnTo>
                  <a:lnTo>
                    <a:pt x="1940620" y="1636713"/>
                  </a:lnTo>
                  <a:lnTo>
                    <a:pt x="1947292" y="1634173"/>
                  </a:lnTo>
                  <a:lnTo>
                    <a:pt x="1953329" y="1630998"/>
                  </a:lnTo>
                  <a:lnTo>
                    <a:pt x="1959366" y="1627505"/>
                  </a:lnTo>
                  <a:lnTo>
                    <a:pt x="1964767" y="1623378"/>
                  </a:lnTo>
                  <a:lnTo>
                    <a:pt x="1970168" y="1618615"/>
                  </a:lnTo>
                  <a:lnTo>
                    <a:pt x="1974934" y="1613535"/>
                  </a:lnTo>
                  <a:lnTo>
                    <a:pt x="1979065" y="1607820"/>
                  </a:lnTo>
                  <a:lnTo>
                    <a:pt x="1982560" y="1602105"/>
                  </a:lnTo>
                  <a:lnTo>
                    <a:pt x="1985419" y="1595755"/>
                  </a:lnTo>
                  <a:lnTo>
                    <a:pt x="1988279" y="1589088"/>
                  </a:lnTo>
                  <a:lnTo>
                    <a:pt x="1989868" y="1582103"/>
                  </a:lnTo>
                  <a:lnTo>
                    <a:pt x="1991138" y="1574800"/>
                  </a:lnTo>
                  <a:lnTo>
                    <a:pt x="1991456" y="1567498"/>
                  </a:lnTo>
                  <a:lnTo>
                    <a:pt x="1991138" y="1559878"/>
                  </a:lnTo>
                  <a:lnTo>
                    <a:pt x="1989868" y="1552893"/>
                  </a:lnTo>
                  <a:lnTo>
                    <a:pt x="1988279" y="1545908"/>
                  </a:lnTo>
                  <a:lnTo>
                    <a:pt x="1985419" y="1539240"/>
                  </a:lnTo>
                  <a:lnTo>
                    <a:pt x="1982560" y="1533208"/>
                  </a:lnTo>
                  <a:lnTo>
                    <a:pt x="1979065" y="1527175"/>
                  </a:lnTo>
                  <a:lnTo>
                    <a:pt x="1974934" y="1521778"/>
                  </a:lnTo>
                  <a:lnTo>
                    <a:pt x="1970168" y="1516380"/>
                  </a:lnTo>
                  <a:lnTo>
                    <a:pt x="1964767" y="1511618"/>
                  </a:lnTo>
                  <a:lnTo>
                    <a:pt x="1959366" y="1507490"/>
                  </a:lnTo>
                  <a:lnTo>
                    <a:pt x="1953329" y="1503998"/>
                  </a:lnTo>
                  <a:lnTo>
                    <a:pt x="1947292" y="1500823"/>
                  </a:lnTo>
                  <a:lnTo>
                    <a:pt x="1940620" y="1498283"/>
                  </a:lnTo>
                  <a:lnTo>
                    <a:pt x="1933630" y="1496695"/>
                  </a:lnTo>
                  <a:lnTo>
                    <a:pt x="1926004" y="1495425"/>
                  </a:lnTo>
                  <a:lnTo>
                    <a:pt x="1918697" y="1495108"/>
                  </a:lnTo>
                  <a:lnTo>
                    <a:pt x="1670551" y="1495108"/>
                  </a:lnTo>
                  <a:close/>
                  <a:moveTo>
                    <a:pt x="1787673" y="611187"/>
                  </a:moveTo>
                  <a:lnTo>
                    <a:pt x="1794669" y="611187"/>
                  </a:lnTo>
                  <a:lnTo>
                    <a:pt x="1801665" y="611187"/>
                  </a:lnTo>
                  <a:lnTo>
                    <a:pt x="1808661" y="612140"/>
                  </a:lnTo>
                  <a:lnTo>
                    <a:pt x="1815338" y="613093"/>
                  </a:lnTo>
                  <a:lnTo>
                    <a:pt x="1822016" y="614681"/>
                  </a:lnTo>
                  <a:lnTo>
                    <a:pt x="1828694" y="616587"/>
                  </a:lnTo>
                  <a:lnTo>
                    <a:pt x="1835372" y="618810"/>
                  </a:lnTo>
                  <a:lnTo>
                    <a:pt x="1841732" y="621352"/>
                  </a:lnTo>
                  <a:lnTo>
                    <a:pt x="1847773" y="624210"/>
                  </a:lnTo>
                  <a:lnTo>
                    <a:pt x="1853815" y="627387"/>
                  </a:lnTo>
                  <a:lnTo>
                    <a:pt x="1859539" y="631198"/>
                  </a:lnTo>
                  <a:lnTo>
                    <a:pt x="1865581" y="635010"/>
                  </a:lnTo>
                  <a:lnTo>
                    <a:pt x="1870987" y="639457"/>
                  </a:lnTo>
                  <a:lnTo>
                    <a:pt x="1876393" y="643904"/>
                  </a:lnTo>
                  <a:lnTo>
                    <a:pt x="1881480" y="648986"/>
                  </a:lnTo>
                  <a:lnTo>
                    <a:pt x="1886568" y="654068"/>
                  </a:lnTo>
                  <a:lnTo>
                    <a:pt x="1891338" y="659151"/>
                  </a:lnTo>
                  <a:lnTo>
                    <a:pt x="1895790" y="665186"/>
                  </a:lnTo>
                  <a:lnTo>
                    <a:pt x="1900242" y="670903"/>
                  </a:lnTo>
                  <a:lnTo>
                    <a:pt x="1904376" y="677256"/>
                  </a:lnTo>
                  <a:lnTo>
                    <a:pt x="1908192" y="683609"/>
                  </a:lnTo>
                  <a:lnTo>
                    <a:pt x="1911690" y="690597"/>
                  </a:lnTo>
                  <a:lnTo>
                    <a:pt x="1915188" y="697267"/>
                  </a:lnTo>
                  <a:lnTo>
                    <a:pt x="1918049" y="704255"/>
                  </a:lnTo>
                  <a:lnTo>
                    <a:pt x="1920593" y="711561"/>
                  </a:lnTo>
                  <a:lnTo>
                    <a:pt x="1923137" y="718867"/>
                  </a:lnTo>
                  <a:lnTo>
                    <a:pt x="1925363" y="726808"/>
                  </a:lnTo>
                  <a:lnTo>
                    <a:pt x="1927271" y="734431"/>
                  </a:lnTo>
                  <a:lnTo>
                    <a:pt x="1928861" y="742690"/>
                  </a:lnTo>
                  <a:lnTo>
                    <a:pt x="1929815" y="750631"/>
                  </a:lnTo>
                  <a:lnTo>
                    <a:pt x="1930451" y="758889"/>
                  </a:lnTo>
                  <a:lnTo>
                    <a:pt x="1931405" y="767466"/>
                  </a:lnTo>
                  <a:lnTo>
                    <a:pt x="1931405" y="775724"/>
                  </a:lnTo>
                  <a:lnTo>
                    <a:pt x="1931723" y="784301"/>
                  </a:lnTo>
                  <a:lnTo>
                    <a:pt x="1932359" y="791924"/>
                  </a:lnTo>
                  <a:lnTo>
                    <a:pt x="1933313" y="799865"/>
                  </a:lnTo>
                  <a:lnTo>
                    <a:pt x="1934585" y="806853"/>
                  </a:lnTo>
                  <a:lnTo>
                    <a:pt x="1936175" y="813206"/>
                  </a:lnTo>
                  <a:lnTo>
                    <a:pt x="1938401" y="819241"/>
                  </a:lnTo>
                  <a:lnTo>
                    <a:pt x="1940627" y="824958"/>
                  </a:lnTo>
                  <a:lnTo>
                    <a:pt x="1943171" y="830041"/>
                  </a:lnTo>
                  <a:lnTo>
                    <a:pt x="1945715" y="834805"/>
                  </a:lnTo>
                  <a:lnTo>
                    <a:pt x="1948576" y="839252"/>
                  </a:lnTo>
                  <a:lnTo>
                    <a:pt x="1951756" y="843381"/>
                  </a:lnTo>
                  <a:lnTo>
                    <a:pt x="1954936" y="846875"/>
                  </a:lnTo>
                  <a:lnTo>
                    <a:pt x="1958116" y="850687"/>
                  </a:lnTo>
                  <a:lnTo>
                    <a:pt x="1961614" y="853546"/>
                  </a:lnTo>
                  <a:lnTo>
                    <a:pt x="1965430" y="856087"/>
                  </a:lnTo>
                  <a:lnTo>
                    <a:pt x="1968610" y="858946"/>
                  </a:lnTo>
                  <a:lnTo>
                    <a:pt x="1975606" y="862757"/>
                  </a:lnTo>
                  <a:lnTo>
                    <a:pt x="1982284" y="866251"/>
                  </a:lnTo>
                  <a:lnTo>
                    <a:pt x="1988643" y="868475"/>
                  </a:lnTo>
                  <a:lnTo>
                    <a:pt x="1994049" y="869745"/>
                  </a:lnTo>
                  <a:lnTo>
                    <a:pt x="1998819" y="871016"/>
                  </a:lnTo>
                  <a:lnTo>
                    <a:pt x="2002635" y="871334"/>
                  </a:lnTo>
                  <a:lnTo>
                    <a:pt x="2005815" y="871651"/>
                  </a:lnTo>
                  <a:lnTo>
                    <a:pt x="2005815" y="932320"/>
                  </a:lnTo>
                  <a:lnTo>
                    <a:pt x="1841096" y="932320"/>
                  </a:lnTo>
                  <a:lnTo>
                    <a:pt x="1841096" y="997119"/>
                  </a:lnTo>
                  <a:lnTo>
                    <a:pt x="1853815" y="999025"/>
                  </a:lnTo>
                  <a:lnTo>
                    <a:pt x="1865899" y="1001566"/>
                  </a:lnTo>
                  <a:lnTo>
                    <a:pt x="1877983" y="1004107"/>
                  </a:lnTo>
                  <a:lnTo>
                    <a:pt x="1890066" y="1007601"/>
                  </a:lnTo>
                  <a:lnTo>
                    <a:pt x="1901514" y="1011095"/>
                  </a:lnTo>
                  <a:lnTo>
                    <a:pt x="1912962" y="1015224"/>
                  </a:lnTo>
                  <a:lnTo>
                    <a:pt x="1923773" y="1019354"/>
                  </a:lnTo>
                  <a:lnTo>
                    <a:pt x="1934903" y="1024118"/>
                  </a:lnTo>
                  <a:lnTo>
                    <a:pt x="1945715" y="1029200"/>
                  </a:lnTo>
                  <a:lnTo>
                    <a:pt x="1956208" y="1034918"/>
                  </a:lnTo>
                  <a:lnTo>
                    <a:pt x="1966384" y="1040635"/>
                  </a:lnTo>
                  <a:lnTo>
                    <a:pt x="1976242" y="1046988"/>
                  </a:lnTo>
                  <a:lnTo>
                    <a:pt x="1986099" y="1053659"/>
                  </a:lnTo>
                  <a:lnTo>
                    <a:pt x="1995321" y="1060329"/>
                  </a:lnTo>
                  <a:lnTo>
                    <a:pt x="2003907" y="1067635"/>
                  </a:lnTo>
                  <a:lnTo>
                    <a:pt x="2012811" y="1074940"/>
                  </a:lnTo>
                  <a:lnTo>
                    <a:pt x="2021396" y="1082881"/>
                  </a:lnTo>
                  <a:lnTo>
                    <a:pt x="2029028" y="1090822"/>
                  </a:lnTo>
                  <a:lnTo>
                    <a:pt x="2036978" y="1099081"/>
                  </a:lnTo>
                  <a:lnTo>
                    <a:pt x="2044292" y="1107975"/>
                  </a:lnTo>
                  <a:lnTo>
                    <a:pt x="2051288" y="1116551"/>
                  </a:lnTo>
                  <a:lnTo>
                    <a:pt x="2057965" y="1125445"/>
                  </a:lnTo>
                  <a:lnTo>
                    <a:pt x="2064325" y="1135292"/>
                  </a:lnTo>
                  <a:lnTo>
                    <a:pt x="2069731" y="1144821"/>
                  </a:lnTo>
                  <a:lnTo>
                    <a:pt x="2075455" y="1154350"/>
                  </a:lnTo>
                  <a:lnTo>
                    <a:pt x="2080225" y="1164515"/>
                  </a:lnTo>
                  <a:lnTo>
                    <a:pt x="2084995" y="1174679"/>
                  </a:lnTo>
                  <a:lnTo>
                    <a:pt x="2089128" y="1185161"/>
                  </a:lnTo>
                  <a:lnTo>
                    <a:pt x="2092626" y="1195643"/>
                  </a:lnTo>
                  <a:lnTo>
                    <a:pt x="2095488" y="1206761"/>
                  </a:lnTo>
                  <a:lnTo>
                    <a:pt x="2098668" y="1217560"/>
                  </a:lnTo>
                  <a:lnTo>
                    <a:pt x="2100894" y="1228995"/>
                  </a:lnTo>
                  <a:lnTo>
                    <a:pt x="2103438" y="1336675"/>
                  </a:lnTo>
                  <a:lnTo>
                    <a:pt x="1485900" y="1336675"/>
                  </a:lnTo>
                  <a:lnTo>
                    <a:pt x="1488444" y="1228995"/>
                  </a:lnTo>
                  <a:lnTo>
                    <a:pt x="1490670" y="1217560"/>
                  </a:lnTo>
                  <a:lnTo>
                    <a:pt x="1493214" y="1206761"/>
                  </a:lnTo>
                  <a:lnTo>
                    <a:pt x="1496712" y="1195643"/>
                  </a:lnTo>
                  <a:lnTo>
                    <a:pt x="1500210" y="1185161"/>
                  </a:lnTo>
                  <a:lnTo>
                    <a:pt x="1504343" y="1174679"/>
                  </a:lnTo>
                  <a:lnTo>
                    <a:pt x="1508795" y="1164515"/>
                  </a:lnTo>
                  <a:lnTo>
                    <a:pt x="1513565" y="1154350"/>
                  </a:lnTo>
                  <a:lnTo>
                    <a:pt x="1519289" y="1144821"/>
                  </a:lnTo>
                  <a:lnTo>
                    <a:pt x="1525013" y="1135292"/>
                  </a:lnTo>
                  <a:lnTo>
                    <a:pt x="1531055" y="1125763"/>
                  </a:lnTo>
                  <a:lnTo>
                    <a:pt x="1537732" y="1116551"/>
                  </a:lnTo>
                  <a:lnTo>
                    <a:pt x="1544728" y="1107975"/>
                  </a:lnTo>
                  <a:lnTo>
                    <a:pt x="1552042" y="1099081"/>
                  </a:lnTo>
                  <a:lnTo>
                    <a:pt x="1559674" y="1090822"/>
                  </a:lnTo>
                  <a:lnTo>
                    <a:pt x="1567942" y="1082881"/>
                  </a:lnTo>
                  <a:lnTo>
                    <a:pt x="1576209" y="1074940"/>
                  </a:lnTo>
                  <a:lnTo>
                    <a:pt x="1584795" y="1067635"/>
                  </a:lnTo>
                  <a:lnTo>
                    <a:pt x="1593699" y="1060329"/>
                  </a:lnTo>
                  <a:lnTo>
                    <a:pt x="1603239" y="1053659"/>
                  </a:lnTo>
                  <a:lnTo>
                    <a:pt x="1613096" y="1046988"/>
                  </a:lnTo>
                  <a:lnTo>
                    <a:pt x="1622954" y="1040635"/>
                  </a:lnTo>
                  <a:lnTo>
                    <a:pt x="1632812" y="1034918"/>
                  </a:lnTo>
                  <a:lnTo>
                    <a:pt x="1643305" y="1029200"/>
                  </a:lnTo>
                  <a:lnTo>
                    <a:pt x="1654117" y="1024118"/>
                  </a:lnTo>
                  <a:lnTo>
                    <a:pt x="1664929" y="1019671"/>
                  </a:lnTo>
                  <a:lnTo>
                    <a:pt x="1676058" y="1015224"/>
                  </a:lnTo>
                  <a:lnTo>
                    <a:pt x="1687506" y="1011095"/>
                  </a:lnTo>
                  <a:lnTo>
                    <a:pt x="1699272" y="1007601"/>
                  </a:lnTo>
                  <a:lnTo>
                    <a:pt x="1711355" y="1004107"/>
                  </a:lnTo>
                  <a:lnTo>
                    <a:pt x="1723439" y="1001566"/>
                  </a:lnTo>
                  <a:lnTo>
                    <a:pt x="1735523" y="999025"/>
                  </a:lnTo>
                  <a:lnTo>
                    <a:pt x="1747924" y="997119"/>
                  </a:lnTo>
                  <a:lnTo>
                    <a:pt x="1747924" y="932320"/>
                  </a:lnTo>
                  <a:lnTo>
                    <a:pt x="1583205" y="932320"/>
                  </a:lnTo>
                  <a:lnTo>
                    <a:pt x="1583205" y="871651"/>
                  </a:lnTo>
                  <a:lnTo>
                    <a:pt x="1586385" y="871334"/>
                  </a:lnTo>
                  <a:lnTo>
                    <a:pt x="1590201" y="870698"/>
                  </a:lnTo>
                  <a:lnTo>
                    <a:pt x="1594971" y="869110"/>
                  </a:lnTo>
                  <a:lnTo>
                    <a:pt x="1600377" y="867204"/>
                  </a:lnTo>
                  <a:lnTo>
                    <a:pt x="1606736" y="864663"/>
                  </a:lnTo>
                  <a:lnTo>
                    <a:pt x="1613414" y="861487"/>
                  </a:lnTo>
                  <a:lnTo>
                    <a:pt x="1620410" y="857358"/>
                  </a:lnTo>
                  <a:lnTo>
                    <a:pt x="1624226" y="854816"/>
                  </a:lnTo>
                  <a:lnTo>
                    <a:pt x="1627406" y="851958"/>
                  </a:lnTo>
                  <a:lnTo>
                    <a:pt x="1630586" y="848464"/>
                  </a:lnTo>
                  <a:lnTo>
                    <a:pt x="1634084" y="845287"/>
                  </a:lnTo>
                  <a:lnTo>
                    <a:pt x="1637264" y="841476"/>
                  </a:lnTo>
                  <a:lnTo>
                    <a:pt x="1640444" y="837346"/>
                  </a:lnTo>
                  <a:lnTo>
                    <a:pt x="1643305" y="832899"/>
                  </a:lnTo>
                  <a:lnTo>
                    <a:pt x="1646167" y="828135"/>
                  </a:lnTo>
                  <a:lnTo>
                    <a:pt x="1648393" y="823052"/>
                  </a:lnTo>
                  <a:lnTo>
                    <a:pt x="1650619" y="817653"/>
                  </a:lnTo>
                  <a:lnTo>
                    <a:pt x="1652845" y="811617"/>
                  </a:lnTo>
                  <a:lnTo>
                    <a:pt x="1654435" y="805265"/>
                  </a:lnTo>
                  <a:lnTo>
                    <a:pt x="1655707" y="798594"/>
                  </a:lnTo>
                  <a:lnTo>
                    <a:pt x="1656979" y="791289"/>
                  </a:lnTo>
                  <a:lnTo>
                    <a:pt x="1657297" y="783983"/>
                  </a:lnTo>
                  <a:lnTo>
                    <a:pt x="1657615" y="775724"/>
                  </a:lnTo>
                  <a:lnTo>
                    <a:pt x="1657933" y="767466"/>
                  </a:lnTo>
                  <a:lnTo>
                    <a:pt x="1658569" y="758889"/>
                  </a:lnTo>
                  <a:lnTo>
                    <a:pt x="1659205" y="750631"/>
                  </a:lnTo>
                  <a:lnTo>
                    <a:pt x="1660477" y="742690"/>
                  </a:lnTo>
                  <a:lnTo>
                    <a:pt x="1662067" y="734431"/>
                  </a:lnTo>
                  <a:lnTo>
                    <a:pt x="1663975" y="726808"/>
                  </a:lnTo>
                  <a:lnTo>
                    <a:pt x="1666201" y="718867"/>
                  </a:lnTo>
                  <a:lnTo>
                    <a:pt x="1668427" y="711561"/>
                  </a:lnTo>
                  <a:lnTo>
                    <a:pt x="1671289" y="704255"/>
                  </a:lnTo>
                  <a:lnTo>
                    <a:pt x="1674151" y="697267"/>
                  </a:lnTo>
                  <a:lnTo>
                    <a:pt x="1677648" y="690597"/>
                  </a:lnTo>
                  <a:lnTo>
                    <a:pt x="1680828" y="683609"/>
                  </a:lnTo>
                  <a:lnTo>
                    <a:pt x="1684962" y="677256"/>
                  </a:lnTo>
                  <a:lnTo>
                    <a:pt x="1689096" y="670903"/>
                  </a:lnTo>
                  <a:lnTo>
                    <a:pt x="1693230" y="665186"/>
                  </a:lnTo>
                  <a:lnTo>
                    <a:pt x="1698000" y="659151"/>
                  </a:lnTo>
                  <a:lnTo>
                    <a:pt x="1702770" y="654068"/>
                  </a:lnTo>
                  <a:lnTo>
                    <a:pt x="1707540" y="648986"/>
                  </a:lnTo>
                  <a:lnTo>
                    <a:pt x="1712627" y="643904"/>
                  </a:lnTo>
                  <a:lnTo>
                    <a:pt x="1718351" y="639457"/>
                  </a:lnTo>
                  <a:lnTo>
                    <a:pt x="1723757" y="635010"/>
                  </a:lnTo>
                  <a:lnTo>
                    <a:pt x="1729163" y="631198"/>
                  </a:lnTo>
                  <a:lnTo>
                    <a:pt x="1735205" y="627387"/>
                  </a:lnTo>
                  <a:lnTo>
                    <a:pt x="1741565" y="624210"/>
                  </a:lnTo>
                  <a:lnTo>
                    <a:pt x="1747288" y="621352"/>
                  </a:lnTo>
                  <a:lnTo>
                    <a:pt x="1753966" y="618810"/>
                  </a:lnTo>
                  <a:lnTo>
                    <a:pt x="1760326" y="616587"/>
                  </a:lnTo>
                  <a:lnTo>
                    <a:pt x="1767004" y="614681"/>
                  </a:lnTo>
                  <a:lnTo>
                    <a:pt x="1773682" y="613093"/>
                  </a:lnTo>
                  <a:lnTo>
                    <a:pt x="1780677" y="612140"/>
                  </a:lnTo>
                  <a:lnTo>
                    <a:pt x="1787673" y="611187"/>
                  </a:lnTo>
                  <a:close/>
                  <a:moveTo>
                    <a:pt x="630238" y="565150"/>
                  </a:moveTo>
                  <a:lnTo>
                    <a:pt x="639136" y="565468"/>
                  </a:lnTo>
                  <a:lnTo>
                    <a:pt x="647397" y="566420"/>
                  </a:lnTo>
                  <a:lnTo>
                    <a:pt x="655977" y="567372"/>
                  </a:lnTo>
                  <a:lnTo>
                    <a:pt x="664557" y="569276"/>
                  </a:lnTo>
                  <a:lnTo>
                    <a:pt x="672501" y="571498"/>
                  </a:lnTo>
                  <a:lnTo>
                    <a:pt x="680762" y="574354"/>
                  </a:lnTo>
                  <a:lnTo>
                    <a:pt x="689024" y="577211"/>
                  </a:lnTo>
                  <a:lnTo>
                    <a:pt x="696333" y="581020"/>
                  </a:lnTo>
                  <a:lnTo>
                    <a:pt x="703959" y="585463"/>
                  </a:lnTo>
                  <a:lnTo>
                    <a:pt x="711268" y="589907"/>
                  </a:lnTo>
                  <a:lnTo>
                    <a:pt x="718258" y="594667"/>
                  </a:lnTo>
                  <a:lnTo>
                    <a:pt x="725249" y="600063"/>
                  </a:lnTo>
                  <a:lnTo>
                    <a:pt x="731922" y="605776"/>
                  </a:lnTo>
                  <a:lnTo>
                    <a:pt x="738278" y="611489"/>
                  </a:lnTo>
                  <a:lnTo>
                    <a:pt x="744633" y="618154"/>
                  </a:lnTo>
                  <a:lnTo>
                    <a:pt x="750353" y="624820"/>
                  </a:lnTo>
                  <a:lnTo>
                    <a:pt x="756072" y="632437"/>
                  </a:lnTo>
                  <a:lnTo>
                    <a:pt x="761474" y="639737"/>
                  </a:lnTo>
                  <a:lnTo>
                    <a:pt x="766241" y="647354"/>
                  </a:lnTo>
                  <a:lnTo>
                    <a:pt x="771007" y="655289"/>
                  </a:lnTo>
                  <a:lnTo>
                    <a:pt x="775456" y="663541"/>
                  </a:lnTo>
                  <a:lnTo>
                    <a:pt x="779587" y="672111"/>
                  </a:lnTo>
                  <a:lnTo>
                    <a:pt x="783400" y="680998"/>
                  </a:lnTo>
                  <a:lnTo>
                    <a:pt x="786895" y="690202"/>
                  </a:lnTo>
                  <a:lnTo>
                    <a:pt x="790073" y="699406"/>
                  </a:lnTo>
                  <a:lnTo>
                    <a:pt x="792615" y="708611"/>
                  </a:lnTo>
                  <a:lnTo>
                    <a:pt x="794839" y="718450"/>
                  </a:lnTo>
                  <a:lnTo>
                    <a:pt x="796746" y="728606"/>
                  </a:lnTo>
                  <a:lnTo>
                    <a:pt x="798017" y="738445"/>
                  </a:lnTo>
                  <a:lnTo>
                    <a:pt x="799288" y="748919"/>
                  </a:lnTo>
                  <a:lnTo>
                    <a:pt x="799923" y="759076"/>
                  </a:lnTo>
                  <a:lnTo>
                    <a:pt x="800241" y="769550"/>
                  </a:lnTo>
                  <a:lnTo>
                    <a:pt x="799923" y="777802"/>
                  </a:lnTo>
                  <a:lnTo>
                    <a:pt x="799606" y="786054"/>
                  </a:lnTo>
                  <a:lnTo>
                    <a:pt x="798970" y="793989"/>
                  </a:lnTo>
                  <a:lnTo>
                    <a:pt x="798017" y="801923"/>
                  </a:lnTo>
                  <a:lnTo>
                    <a:pt x="797064" y="809541"/>
                  </a:lnTo>
                  <a:lnTo>
                    <a:pt x="795475" y="817476"/>
                  </a:lnTo>
                  <a:lnTo>
                    <a:pt x="793568" y="825093"/>
                  </a:lnTo>
                  <a:lnTo>
                    <a:pt x="791979" y="832710"/>
                  </a:lnTo>
                  <a:lnTo>
                    <a:pt x="789755" y="840328"/>
                  </a:lnTo>
                  <a:lnTo>
                    <a:pt x="787531" y="847310"/>
                  </a:lnTo>
                  <a:lnTo>
                    <a:pt x="784671" y="854293"/>
                  </a:lnTo>
                  <a:lnTo>
                    <a:pt x="781811" y="861276"/>
                  </a:lnTo>
                  <a:lnTo>
                    <a:pt x="778951" y="868258"/>
                  </a:lnTo>
                  <a:lnTo>
                    <a:pt x="775456" y="874923"/>
                  </a:lnTo>
                  <a:lnTo>
                    <a:pt x="772278" y="880954"/>
                  </a:lnTo>
                  <a:lnTo>
                    <a:pt x="768465" y="887619"/>
                  </a:lnTo>
                  <a:lnTo>
                    <a:pt x="764970" y="893649"/>
                  </a:lnTo>
                  <a:lnTo>
                    <a:pt x="760839" y="899680"/>
                  </a:lnTo>
                  <a:lnTo>
                    <a:pt x="756708" y="905393"/>
                  </a:lnTo>
                  <a:lnTo>
                    <a:pt x="752259" y="911106"/>
                  </a:lnTo>
                  <a:lnTo>
                    <a:pt x="747810" y="916501"/>
                  </a:lnTo>
                  <a:lnTo>
                    <a:pt x="743044" y="921580"/>
                  </a:lnTo>
                  <a:lnTo>
                    <a:pt x="738278" y="926341"/>
                  </a:lnTo>
                  <a:lnTo>
                    <a:pt x="733193" y="931101"/>
                  </a:lnTo>
                  <a:lnTo>
                    <a:pt x="728109" y="936180"/>
                  </a:lnTo>
                  <a:lnTo>
                    <a:pt x="722707" y="939988"/>
                  </a:lnTo>
                  <a:lnTo>
                    <a:pt x="717305" y="944114"/>
                  </a:lnTo>
                  <a:lnTo>
                    <a:pt x="711903" y="948241"/>
                  </a:lnTo>
                  <a:lnTo>
                    <a:pt x="706183" y="951414"/>
                  </a:lnTo>
                  <a:lnTo>
                    <a:pt x="700464" y="954906"/>
                  </a:lnTo>
                  <a:lnTo>
                    <a:pt x="694426" y="958080"/>
                  </a:lnTo>
                  <a:lnTo>
                    <a:pt x="688071" y="960619"/>
                  </a:lnTo>
                  <a:lnTo>
                    <a:pt x="688071" y="1044727"/>
                  </a:lnTo>
                  <a:lnTo>
                    <a:pt x="703641" y="1047266"/>
                  </a:lnTo>
                  <a:lnTo>
                    <a:pt x="718894" y="1050440"/>
                  </a:lnTo>
                  <a:lnTo>
                    <a:pt x="733829" y="1053614"/>
                  </a:lnTo>
                  <a:lnTo>
                    <a:pt x="748764" y="1057740"/>
                  </a:lnTo>
                  <a:lnTo>
                    <a:pt x="763063" y="1062184"/>
                  </a:lnTo>
                  <a:lnTo>
                    <a:pt x="777045" y="1066945"/>
                  </a:lnTo>
                  <a:lnTo>
                    <a:pt x="791026" y="1072340"/>
                  </a:lnTo>
                  <a:lnTo>
                    <a:pt x="804690" y="1078371"/>
                  </a:lnTo>
                  <a:lnTo>
                    <a:pt x="818036" y="1085036"/>
                  </a:lnTo>
                  <a:lnTo>
                    <a:pt x="831064" y="1091701"/>
                  </a:lnTo>
                  <a:lnTo>
                    <a:pt x="843775" y="1099001"/>
                  </a:lnTo>
                  <a:lnTo>
                    <a:pt x="856167" y="1106618"/>
                  </a:lnTo>
                  <a:lnTo>
                    <a:pt x="867925" y="1114871"/>
                  </a:lnTo>
                  <a:lnTo>
                    <a:pt x="879682" y="1123440"/>
                  </a:lnTo>
                  <a:lnTo>
                    <a:pt x="890804" y="1132010"/>
                  </a:lnTo>
                  <a:lnTo>
                    <a:pt x="901925" y="1141214"/>
                  </a:lnTo>
                  <a:lnTo>
                    <a:pt x="912094" y="1151370"/>
                  </a:lnTo>
                  <a:lnTo>
                    <a:pt x="921944" y="1161210"/>
                  </a:lnTo>
                  <a:lnTo>
                    <a:pt x="931795" y="1171683"/>
                  </a:lnTo>
                  <a:lnTo>
                    <a:pt x="940692" y="1182157"/>
                  </a:lnTo>
                  <a:lnTo>
                    <a:pt x="949272" y="1193266"/>
                  </a:lnTo>
                  <a:lnTo>
                    <a:pt x="957534" y="1204692"/>
                  </a:lnTo>
                  <a:lnTo>
                    <a:pt x="965160" y="1216118"/>
                  </a:lnTo>
                  <a:lnTo>
                    <a:pt x="972151" y="1227862"/>
                  </a:lnTo>
                  <a:lnTo>
                    <a:pt x="979142" y="1240557"/>
                  </a:lnTo>
                  <a:lnTo>
                    <a:pt x="985179" y="1252618"/>
                  </a:lnTo>
                  <a:lnTo>
                    <a:pt x="991217" y="1265631"/>
                  </a:lnTo>
                  <a:lnTo>
                    <a:pt x="995983" y="1278327"/>
                  </a:lnTo>
                  <a:lnTo>
                    <a:pt x="1000749" y="1291657"/>
                  </a:lnTo>
                  <a:lnTo>
                    <a:pt x="1004880" y="1304988"/>
                  </a:lnTo>
                  <a:lnTo>
                    <a:pt x="1008058" y="1318635"/>
                  </a:lnTo>
                  <a:lnTo>
                    <a:pt x="1010600" y="1332600"/>
                  </a:lnTo>
                  <a:lnTo>
                    <a:pt x="1014413" y="1484313"/>
                  </a:lnTo>
                  <a:lnTo>
                    <a:pt x="246063" y="1484313"/>
                  </a:lnTo>
                  <a:lnTo>
                    <a:pt x="249876" y="1332600"/>
                  </a:lnTo>
                  <a:lnTo>
                    <a:pt x="252419" y="1318635"/>
                  </a:lnTo>
                  <a:lnTo>
                    <a:pt x="255596" y="1304988"/>
                  </a:lnTo>
                  <a:lnTo>
                    <a:pt x="259727" y="1291657"/>
                  </a:lnTo>
                  <a:lnTo>
                    <a:pt x="264176" y="1278327"/>
                  </a:lnTo>
                  <a:lnTo>
                    <a:pt x="269260" y="1265631"/>
                  </a:lnTo>
                  <a:lnTo>
                    <a:pt x="275297" y="1252618"/>
                  </a:lnTo>
                  <a:lnTo>
                    <a:pt x="281017" y="1240557"/>
                  </a:lnTo>
                  <a:lnTo>
                    <a:pt x="288008" y="1227862"/>
                  </a:lnTo>
                  <a:lnTo>
                    <a:pt x="294999" y="1216118"/>
                  </a:lnTo>
                  <a:lnTo>
                    <a:pt x="302943" y="1204692"/>
                  </a:lnTo>
                  <a:lnTo>
                    <a:pt x="310887" y="1193266"/>
                  </a:lnTo>
                  <a:lnTo>
                    <a:pt x="319784" y="1182157"/>
                  </a:lnTo>
                  <a:lnTo>
                    <a:pt x="328682" y="1171683"/>
                  </a:lnTo>
                  <a:lnTo>
                    <a:pt x="338214" y="1161210"/>
                  </a:lnTo>
                  <a:lnTo>
                    <a:pt x="348383" y="1151370"/>
                  </a:lnTo>
                  <a:lnTo>
                    <a:pt x="358869" y="1141214"/>
                  </a:lnTo>
                  <a:lnTo>
                    <a:pt x="369673" y="1132010"/>
                  </a:lnTo>
                  <a:lnTo>
                    <a:pt x="380795" y="1123440"/>
                  </a:lnTo>
                  <a:lnTo>
                    <a:pt x="392552" y="1114871"/>
                  </a:lnTo>
                  <a:lnTo>
                    <a:pt x="404309" y="1106618"/>
                  </a:lnTo>
                  <a:lnTo>
                    <a:pt x="417020" y="1099001"/>
                  </a:lnTo>
                  <a:lnTo>
                    <a:pt x="429412" y="1091701"/>
                  </a:lnTo>
                  <a:lnTo>
                    <a:pt x="442441" y="1085036"/>
                  </a:lnTo>
                  <a:lnTo>
                    <a:pt x="455787" y="1078371"/>
                  </a:lnTo>
                  <a:lnTo>
                    <a:pt x="469450" y="1072340"/>
                  </a:lnTo>
                  <a:lnTo>
                    <a:pt x="483432" y="1066945"/>
                  </a:lnTo>
                  <a:lnTo>
                    <a:pt x="497413" y="1062184"/>
                  </a:lnTo>
                  <a:lnTo>
                    <a:pt x="511713" y="1057740"/>
                  </a:lnTo>
                  <a:lnTo>
                    <a:pt x="526648" y="1053614"/>
                  </a:lnTo>
                  <a:lnTo>
                    <a:pt x="541582" y="1050440"/>
                  </a:lnTo>
                  <a:lnTo>
                    <a:pt x="556835" y="1047266"/>
                  </a:lnTo>
                  <a:lnTo>
                    <a:pt x="571770" y="1044727"/>
                  </a:lnTo>
                  <a:lnTo>
                    <a:pt x="571770" y="960619"/>
                  </a:lnTo>
                  <a:lnTo>
                    <a:pt x="566050" y="958080"/>
                  </a:lnTo>
                  <a:lnTo>
                    <a:pt x="560013" y="954906"/>
                  </a:lnTo>
                  <a:lnTo>
                    <a:pt x="554293" y="951414"/>
                  </a:lnTo>
                  <a:lnTo>
                    <a:pt x="548573" y="948241"/>
                  </a:lnTo>
                  <a:lnTo>
                    <a:pt x="543171" y="944114"/>
                  </a:lnTo>
                  <a:lnTo>
                    <a:pt x="537452" y="939988"/>
                  </a:lnTo>
                  <a:lnTo>
                    <a:pt x="532367" y="935545"/>
                  </a:lnTo>
                  <a:lnTo>
                    <a:pt x="527283" y="931101"/>
                  </a:lnTo>
                  <a:lnTo>
                    <a:pt x="522199" y="926341"/>
                  </a:lnTo>
                  <a:lnTo>
                    <a:pt x="517433" y="921580"/>
                  </a:lnTo>
                  <a:lnTo>
                    <a:pt x="512348" y="916501"/>
                  </a:lnTo>
                  <a:lnTo>
                    <a:pt x="507900" y="911106"/>
                  </a:lnTo>
                  <a:lnTo>
                    <a:pt x="503769" y="905393"/>
                  </a:lnTo>
                  <a:lnTo>
                    <a:pt x="499638" y="899680"/>
                  </a:lnTo>
                  <a:lnTo>
                    <a:pt x="495507" y="893649"/>
                  </a:lnTo>
                  <a:lnTo>
                    <a:pt x="491694" y="887302"/>
                  </a:lnTo>
                  <a:lnTo>
                    <a:pt x="488198" y="880954"/>
                  </a:lnTo>
                  <a:lnTo>
                    <a:pt x="484385" y="874923"/>
                  </a:lnTo>
                  <a:lnTo>
                    <a:pt x="481525" y="868258"/>
                  </a:lnTo>
                  <a:lnTo>
                    <a:pt x="478665" y="861276"/>
                  </a:lnTo>
                  <a:lnTo>
                    <a:pt x="475488" y="854293"/>
                  </a:lnTo>
                  <a:lnTo>
                    <a:pt x="472946" y="847310"/>
                  </a:lnTo>
                  <a:lnTo>
                    <a:pt x="470404" y="839693"/>
                  </a:lnTo>
                  <a:lnTo>
                    <a:pt x="468497" y="832393"/>
                  </a:lnTo>
                  <a:lnTo>
                    <a:pt x="466273" y="825093"/>
                  </a:lnTo>
                  <a:lnTo>
                    <a:pt x="465002" y="817476"/>
                  </a:lnTo>
                  <a:lnTo>
                    <a:pt x="463413" y="809541"/>
                  </a:lnTo>
                  <a:lnTo>
                    <a:pt x="462142" y="801923"/>
                  </a:lnTo>
                  <a:lnTo>
                    <a:pt x="461189" y="793989"/>
                  </a:lnTo>
                  <a:lnTo>
                    <a:pt x="460871" y="786054"/>
                  </a:lnTo>
                  <a:lnTo>
                    <a:pt x="460235" y="777802"/>
                  </a:lnTo>
                  <a:lnTo>
                    <a:pt x="460235" y="769550"/>
                  </a:lnTo>
                  <a:lnTo>
                    <a:pt x="460553" y="759076"/>
                  </a:lnTo>
                  <a:lnTo>
                    <a:pt x="460871" y="748919"/>
                  </a:lnTo>
                  <a:lnTo>
                    <a:pt x="461824" y="738445"/>
                  </a:lnTo>
                  <a:lnTo>
                    <a:pt x="463413" y="728606"/>
                  </a:lnTo>
                  <a:lnTo>
                    <a:pt x="465637" y="718450"/>
                  </a:lnTo>
                  <a:lnTo>
                    <a:pt x="467862" y="708611"/>
                  </a:lnTo>
                  <a:lnTo>
                    <a:pt x="470404" y="699406"/>
                  </a:lnTo>
                  <a:lnTo>
                    <a:pt x="473264" y="690202"/>
                  </a:lnTo>
                  <a:lnTo>
                    <a:pt x="477077" y="680998"/>
                  </a:lnTo>
                  <a:lnTo>
                    <a:pt x="480890" y="672111"/>
                  </a:lnTo>
                  <a:lnTo>
                    <a:pt x="484703" y="663541"/>
                  </a:lnTo>
                  <a:lnTo>
                    <a:pt x="489152" y="655289"/>
                  </a:lnTo>
                  <a:lnTo>
                    <a:pt x="493918" y="647354"/>
                  </a:lnTo>
                  <a:lnTo>
                    <a:pt x="498685" y="639737"/>
                  </a:lnTo>
                  <a:lnTo>
                    <a:pt x="504404" y="632437"/>
                  </a:lnTo>
                  <a:lnTo>
                    <a:pt x="509806" y="624820"/>
                  </a:lnTo>
                  <a:lnTo>
                    <a:pt x="515844" y="618154"/>
                  </a:lnTo>
                  <a:lnTo>
                    <a:pt x="522199" y="611489"/>
                  </a:lnTo>
                  <a:lnTo>
                    <a:pt x="528236" y="605776"/>
                  </a:lnTo>
                  <a:lnTo>
                    <a:pt x="534909" y="600063"/>
                  </a:lnTo>
                  <a:lnTo>
                    <a:pt x="541900" y="594667"/>
                  </a:lnTo>
                  <a:lnTo>
                    <a:pt x="548891" y="589907"/>
                  </a:lnTo>
                  <a:lnTo>
                    <a:pt x="556517" y="585463"/>
                  </a:lnTo>
                  <a:lnTo>
                    <a:pt x="564144" y="581020"/>
                  </a:lnTo>
                  <a:lnTo>
                    <a:pt x="571770" y="577211"/>
                  </a:lnTo>
                  <a:lnTo>
                    <a:pt x="579714" y="574354"/>
                  </a:lnTo>
                  <a:lnTo>
                    <a:pt x="587658" y="571498"/>
                  </a:lnTo>
                  <a:lnTo>
                    <a:pt x="595920" y="569276"/>
                  </a:lnTo>
                  <a:lnTo>
                    <a:pt x="604499" y="567372"/>
                  </a:lnTo>
                  <a:lnTo>
                    <a:pt x="612761" y="566420"/>
                  </a:lnTo>
                  <a:lnTo>
                    <a:pt x="621659" y="565468"/>
                  </a:lnTo>
                  <a:lnTo>
                    <a:pt x="630238" y="565150"/>
                  </a:lnTo>
                  <a:close/>
                  <a:moveTo>
                    <a:pt x="181836" y="158167"/>
                  </a:moveTo>
                  <a:lnTo>
                    <a:pt x="178980" y="158484"/>
                  </a:lnTo>
                  <a:lnTo>
                    <a:pt x="176441" y="159119"/>
                  </a:lnTo>
                  <a:lnTo>
                    <a:pt x="173902" y="160390"/>
                  </a:lnTo>
                  <a:lnTo>
                    <a:pt x="171681" y="161343"/>
                  </a:lnTo>
                  <a:lnTo>
                    <a:pt x="169459" y="162613"/>
                  </a:lnTo>
                  <a:lnTo>
                    <a:pt x="167238" y="163884"/>
                  </a:lnTo>
                  <a:lnTo>
                    <a:pt x="165651" y="165789"/>
                  </a:lnTo>
                  <a:lnTo>
                    <a:pt x="164065" y="167695"/>
                  </a:lnTo>
                  <a:lnTo>
                    <a:pt x="162478" y="169918"/>
                  </a:lnTo>
                  <a:lnTo>
                    <a:pt x="161209" y="171824"/>
                  </a:lnTo>
                  <a:lnTo>
                    <a:pt x="159939" y="174364"/>
                  </a:lnTo>
                  <a:lnTo>
                    <a:pt x="159305" y="176588"/>
                  </a:lnTo>
                  <a:lnTo>
                    <a:pt x="158352" y="179128"/>
                  </a:lnTo>
                  <a:lnTo>
                    <a:pt x="158035" y="181669"/>
                  </a:lnTo>
                  <a:lnTo>
                    <a:pt x="157718" y="184210"/>
                  </a:lnTo>
                  <a:lnTo>
                    <a:pt x="157718" y="1440334"/>
                  </a:lnTo>
                  <a:lnTo>
                    <a:pt x="158352" y="1447639"/>
                  </a:lnTo>
                  <a:lnTo>
                    <a:pt x="159622" y="1454944"/>
                  </a:lnTo>
                  <a:lnTo>
                    <a:pt x="161526" y="1463202"/>
                  </a:lnTo>
                  <a:lnTo>
                    <a:pt x="164065" y="1471142"/>
                  </a:lnTo>
                  <a:lnTo>
                    <a:pt x="167238" y="1479717"/>
                  </a:lnTo>
                  <a:lnTo>
                    <a:pt x="171363" y="1488610"/>
                  </a:lnTo>
                  <a:lnTo>
                    <a:pt x="175806" y="1497185"/>
                  </a:lnTo>
                  <a:lnTo>
                    <a:pt x="181201" y="1506078"/>
                  </a:lnTo>
                  <a:lnTo>
                    <a:pt x="187230" y="1514336"/>
                  </a:lnTo>
                  <a:lnTo>
                    <a:pt x="193577" y="1522594"/>
                  </a:lnTo>
                  <a:lnTo>
                    <a:pt x="200876" y="1530534"/>
                  </a:lnTo>
                  <a:lnTo>
                    <a:pt x="208492" y="1538156"/>
                  </a:lnTo>
                  <a:lnTo>
                    <a:pt x="216743" y="1545143"/>
                  </a:lnTo>
                  <a:lnTo>
                    <a:pt x="225629" y="1551178"/>
                  </a:lnTo>
                  <a:lnTo>
                    <a:pt x="230389" y="1554354"/>
                  </a:lnTo>
                  <a:lnTo>
                    <a:pt x="235149" y="1557212"/>
                  </a:lnTo>
                  <a:lnTo>
                    <a:pt x="239909" y="1559753"/>
                  </a:lnTo>
                  <a:lnTo>
                    <a:pt x="244669" y="1561976"/>
                  </a:lnTo>
                  <a:lnTo>
                    <a:pt x="1018979" y="1561976"/>
                  </a:lnTo>
                  <a:lnTo>
                    <a:pt x="1018979" y="1559436"/>
                  </a:lnTo>
                  <a:lnTo>
                    <a:pt x="1028182" y="1554354"/>
                  </a:lnTo>
                  <a:lnTo>
                    <a:pt x="1037068" y="1548637"/>
                  </a:lnTo>
                  <a:lnTo>
                    <a:pt x="1045636" y="1542603"/>
                  </a:lnTo>
                  <a:lnTo>
                    <a:pt x="1053252" y="1535298"/>
                  </a:lnTo>
                  <a:lnTo>
                    <a:pt x="1060551" y="1527993"/>
                  </a:lnTo>
                  <a:lnTo>
                    <a:pt x="1067532" y="1520370"/>
                  </a:lnTo>
                  <a:lnTo>
                    <a:pt x="1073879" y="1512113"/>
                  </a:lnTo>
                  <a:lnTo>
                    <a:pt x="1079908" y="1504173"/>
                  </a:lnTo>
                  <a:lnTo>
                    <a:pt x="1084986" y="1495597"/>
                  </a:lnTo>
                  <a:lnTo>
                    <a:pt x="1089429" y="1487022"/>
                  </a:lnTo>
                  <a:lnTo>
                    <a:pt x="1093554" y="1479082"/>
                  </a:lnTo>
                  <a:lnTo>
                    <a:pt x="1096728" y="1470507"/>
                  </a:lnTo>
                  <a:lnTo>
                    <a:pt x="1099266" y="1462884"/>
                  </a:lnTo>
                  <a:lnTo>
                    <a:pt x="1101170" y="1454626"/>
                  </a:lnTo>
                  <a:lnTo>
                    <a:pt x="1102122" y="1447321"/>
                  </a:lnTo>
                  <a:lnTo>
                    <a:pt x="1102757" y="1440334"/>
                  </a:lnTo>
                  <a:lnTo>
                    <a:pt x="1102757" y="184210"/>
                  </a:lnTo>
                  <a:lnTo>
                    <a:pt x="1102122" y="181669"/>
                  </a:lnTo>
                  <a:lnTo>
                    <a:pt x="1101805" y="179128"/>
                  </a:lnTo>
                  <a:lnTo>
                    <a:pt x="1101170" y="176588"/>
                  </a:lnTo>
                  <a:lnTo>
                    <a:pt x="1100536" y="174364"/>
                  </a:lnTo>
                  <a:lnTo>
                    <a:pt x="1099266" y="171824"/>
                  </a:lnTo>
                  <a:lnTo>
                    <a:pt x="1097997" y="169918"/>
                  </a:lnTo>
                  <a:lnTo>
                    <a:pt x="1096410" y="167695"/>
                  </a:lnTo>
                  <a:lnTo>
                    <a:pt x="1094824" y="165789"/>
                  </a:lnTo>
                  <a:lnTo>
                    <a:pt x="1092919" y="163884"/>
                  </a:lnTo>
                  <a:lnTo>
                    <a:pt x="1090698" y="162613"/>
                  </a:lnTo>
                  <a:lnTo>
                    <a:pt x="1088794" y="161343"/>
                  </a:lnTo>
                  <a:lnTo>
                    <a:pt x="1086573" y="160390"/>
                  </a:lnTo>
                  <a:lnTo>
                    <a:pt x="1083716" y="159119"/>
                  </a:lnTo>
                  <a:lnTo>
                    <a:pt x="1081178" y="158484"/>
                  </a:lnTo>
                  <a:lnTo>
                    <a:pt x="1078639" y="158167"/>
                  </a:lnTo>
                  <a:lnTo>
                    <a:pt x="1076100" y="158167"/>
                  </a:lnTo>
                  <a:lnTo>
                    <a:pt x="184374" y="158167"/>
                  </a:lnTo>
                  <a:lnTo>
                    <a:pt x="181836" y="158167"/>
                  </a:lnTo>
                  <a:close/>
                  <a:moveTo>
                    <a:pt x="1414463" y="157162"/>
                  </a:moveTo>
                  <a:lnTo>
                    <a:pt x="2153497" y="157162"/>
                  </a:lnTo>
                  <a:lnTo>
                    <a:pt x="2161123" y="157162"/>
                  </a:lnTo>
                  <a:lnTo>
                    <a:pt x="2169066" y="158114"/>
                  </a:lnTo>
                  <a:lnTo>
                    <a:pt x="2176374" y="158749"/>
                  </a:lnTo>
                  <a:lnTo>
                    <a:pt x="2183364" y="160337"/>
                  </a:lnTo>
                  <a:lnTo>
                    <a:pt x="2190671" y="161924"/>
                  </a:lnTo>
                  <a:lnTo>
                    <a:pt x="2197661" y="163829"/>
                  </a:lnTo>
                  <a:lnTo>
                    <a:pt x="2204651" y="166052"/>
                  </a:lnTo>
                  <a:lnTo>
                    <a:pt x="2211324" y="168909"/>
                  </a:lnTo>
                  <a:lnTo>
                    <a:pt x="2217996" y="172084"/>
                  </a:lnTo>
                  <a:lnTo>
                    <a:pt x="2224350" y="174942"/>
                  </a:lnTo>
                  <a:lnTo>
                    <a:pt x="2230387" y="178752"/>
                  </a:lnTo>
                  <a:lnTo>
                    <a:pt x="2236424" y="182562"/>
                  </a:lnTo>
                  <a:lnTo>
                    <a:pt x="2242461" y="186689"/>
                  </a:lnTo>
                  <a:lnTo>
                    <a:pt x="2247862" y="191134"/>
                  </a:lnTo>
                  <a:lnTo>
                    <a:pt x="2253264" y="195579"/>
                  </a:lnTo>
                  <a:lnTo>
                    <a:pt x="2258665" y="200659"/>
                  </a:lnTo>
                  <a:lnTo>
                    <a:pt x="2263431" y="206057"/>
                  </a:lnTo>
                  <a:lnTo>
                    <a:pt x="2268197" y="211137"/>
                  </a:lnTo>
                  <a:lnTo>
                    <a:pt x="2272645" y="216852"/>
                  </a:lnTo>
                  <a:lnTo>
                    <a:pt x="2276776" y="222567"/>
                  </a:lnTo>
                  <a:lnTo>
                    <a:pt x="2280270" y="228917"/>
                  </a:lnTo>
                  <a:lnTo>
                    <a:pt x="2284083" y="234949"/>
                  </a:lnTo>
                  <a:lnTo>
                    <a:pt x="2287261" y="241299"/>
                  </a:lnTo>
                  <a:lnTo>
                    <a:pt x="2290438" y="247967"/>
                  </a:lnTo>
                  <a:lnTo>
                    <a:pt x="2292980" y="254634"/>
                  </a:lnTo>
                  <a:lnTo>
                    <a:pt x="2295204" y="261619"/>
                  </a:lnTo>
                  <a:lnTo>
                    <a:pt x="2297428" y="268604"/>
                  </a:lnTo>
                  <a:lnTo>
                    <a:pt x="2298699" y="275589"/>
                  </a:lnTo>
                  <a:lnTo>
                    <a:pt x="2300287" y="282892"/>
                  </a:lnTo>
                  <a:lnTo>
                    <a:pt x="2300923" y="290512"/>
                  </a:lnTo>
                  <a:lnTo>
                    <a:pt x="2301876" y="297814"/>
                  </a:lnTo>
                  <a:lnTo>
                    <a:pt x="2301876" y="305434"/>
                  </a:lnTo>
                  <a:lnTo>
                    <a:pt x="2301876" y="1484630"/>
                  </a:lnTo>
                  <a:lnTo>
                    <a:pt x="2301876" y="1497013"/>
                  </a:lnTo>
                  <a:lnTo>
                    <a:pt x="2300923" y="1509078"/>
                  </a:lnTo>
                  <a:lnTo>
                    <a:pt x="2299652" y="1521143"/>
                  </a:lnTo>
                  <a:lnTo>
                    <a:pt x="2298063" y="1533208"/>
                  </a:lnTo>
                  <a:lnTo>
                    <a:pt x="2295839" y="1544638"/>
                  </a:lnTo>
                  <a:lnTo>
                    <a:pt x="2292980" y="1555433"/>
                  </a:lnTo>
                  <a:lnTo>
                    <a:pt x="2289802" y="1566545"/>
                  </a:lnTo>
                  <a:lnTo>
                    <a:pt x="2285990" y="1577340"/>
                  </a:lnTo>
                  <a:lnTo>
                    <a:pt x="2281859" y="1587500"/>
                  </a:lnTo>
                  <a:lnTo>
                    <a:pt x="2277093" y="1597660"/>
                  </a:lnTo>
                  <a:lnTo>
                    <a:pt x="2271374" y="1607503"/>
                  </a:lnTo>
                  <a:lnTo>
                    <a:pt x="2265655" y="1616710"/>
                  </a:lnTo>
                  <a:lnTo>
                    <a:pt x="2259300" y="1625918"/>
                  </a:lnTo>
                  <a:lnTo>
                    <a:pt x="2252310" y="1634808"/>
                  </a:lnTo>
                  <a:lnTo>
                    <a:pt x="2244685" y="1643063"/>
                  </a:lnTo>
                  <a:lnTo>
                    <a:pt x="2236424" y="1651000"/>
                  </a:lnTo>
                  <a:lnTo>
                    <a:pt x="2227846" y="1658938"/>
                  </a:lnTo>
                  <a:lnTo>
                    <a:pt x="2218631" y="1665923"/>
                  </a:lnTo>
                  <a:lnTo>
                    <a:pt x="2208782" y="1672908"/>
                  </a:lnTo>
                  <a:lnTo>
                    <a:pt x="2198297" y="1678940"/>
                  </a:lnTo>
                  <a:lnTo>
                    <a:pt x="2187494" y="1684973"/>
                  </a:lnTo>
                  <a:lnTo>
                    <a:pt x="2176056" y="1690370"/>
                  </a:lnTo>
                  <a:lnTo>
                    <a:pt x="2163664" y="1695450"/>
                  </a:lnTo>
                  <a:lnTo>
                    <a:pt x="2150955" y="1700213"/>
                  </a:lnTo>
                  <a:lnTo>
                    <a:pt x="2137611" y="1704023"/>
                  </a:lnTo>
                  <a:lnTo>
                    <a:pt x="2123631" y="1707515"/>
                  </a:lnTo>
                  <a:lnTo>
                    <a:pt x="2108698" y="1710373"/>
                  </a:lnTo>
                  <a:lnTo>
                    <a:pt x="2093764" y="1712913"/>
                  </a:lnTo>
                  <a:lnTo>
                    <a:pt x="2077878" y="1715135"/>
                  </a:lnTo>
                  <a:lnTo>
                    <a:pt x="2061038" y="1716405"/>
                  </a:lnTo>
                  <a:lnTo>
                    <a:pt x="2044199" y="1717358"/>
                  </a:lnTo>
                  <a:lnTo>
                    <a:pt x="2026406" y="1717675"/>
                  </a:lnTo>
                  <a:lnTo>
                    <a:pt x="1563159" y="1717675"/>
                  </a:lnTo>
                  <a:lnTo>
                    <a:pt x="1551721" y="1717358"/>
                  </a:lnTo>
                  <a:lnTo>
                    <a:pt x="1540601" y="1716723"/>
                  </a:lnTo>
                  <a:lnTo>
                    <a:pt x="1529163" y="1715453"/>
                  </a:lnTo>
                  <a:lnTo>
                    <a:pt x="1518042" y="1714500"/>
                  </a:lnTo>
                  <a:lnTo>
                    <a:pt x="1506922" y="1712913"/>
                  </a:lnTo>
                  <a:lnTo>
                    <a:pt x="1495801" y="1710690"/>
                  </a:lnTo>
                  <a:lnTo>
                    <a:pt x="1485634" y="1709103"/>
                  </a:lnTo>
                  <a:lnTo>
                    <a:pt x="1475149" y="1706880"/>
                  </a:lnTo>
                  <a:lnTo>
                    <a:pt x="1456085" y="1701800"/>
                  </a:lnTo>
                  <a:lnTo>
                    <a:pt x="1439246" y="1697038"/>
                  </a:lnTo>
                  <a:lnTo>
                    <a:pt x="1424948" y="1692593"/>
                  </a:lnTo>
                  <a:lnTo>
                    <a:pt x="1414463" y="1688783"/>
                  </a:lnTo>
                  <a:lnTo>
                    <a:pt x="1414463" y="1342708"/>
                  </a:lnTo>
                  <a:lnTo>
                    <a:pt x="1416687" y="1347470"/>
                  </a:lnTo>
                  <a:lnTo>
                    <a:pt x="1419229" y="1352233"/>
                  </a:lnTo>
                  <a:lnTo>
                    <a:pt x="1422088" y="1357630"/>
                  </a:lnTo>
                  <a:lnTo>
                    <a:pt x="1425583" y="1362393"/>
                  </a:lnTo>
                  <a:lnTo>
                    <a:pt x="1429078" y="1367473"/>
                  </a:lnTo>
                  <a:lnTo>
                    <a:pt x="1433209" y="1372235"/>
                  </a:lnTo>
                  <a:lnTo>
                    <a:pt x="1437657" y="1376998"/>
                  </a:lnTo>
                  <a:lnTo>
                    <a:pt x="1442105" y="1381760"/>
                  </a:lnTo>
                  <a:lnTo>
                    <a:pt x="1446871" y="1386523"/>
                  </a:lnTo>
                  <a:lnTo>
                    <a:pt x="1451637" y="1390968"/>
                  </a:lnTo>
                  <a:lnTo>
                    <a:pt x="1456721" y="1395413"/>
                  </a:lnTo>
                  <a:lnTo>
                    <a:pt x="1462440" y="1399540"/>
                  </a:lnTo>
                  <a:lnTo>
                    <a:pt x="1467523" y="1403350"/>
                  </a:lnTo>
                  <a:lnTo>
                    <a:pt x="1472925" y="1406525"/>
                  </a:lnTo>
                  <a:lnTo>
                    <a:pt x="1478644" y="1410018"/>
                  </a:lnTo>
                  <a:lnTo>
                    <a:pt x="1484045" y="1412558"/>
                  </a:lnTo>
                  <a:lnTo>
                    <a:pt x="1484045" y="1413510"/>
                  </a:lnTo>
                  <a:lnTo>
                    <a:pt x="2108062" y="1413510"/>
                  </a:lnTo>
                  <a:lnTo>
                    <a:pt x="2108062" y="1410335"/>
                  </a:lnTo>
                  <a:lnTo>
                    <a:pt x="2115370" y="1406208"/>
                  </a:lnTo>
                  <a:lnTo>
                    <a:pt x="2122360" y="1401763"/>
                  </a:lnTo>
                  <a:lnTo>
                    <a:pt x="2129032" y="1396683"/>
                  </a:lnTo>
                  <a:lnTo>
                    <a:pt x="2135387" y="1390968"/>
                  </a:lnTo>
                  <a:lnTo>
                    <a:pt x="2141106" y="1385253"/>
                  </a:lnTo>
                  <a:lnTo>
                    <a:pt x="2146825" y="1378903"/>
                  </a:lnTo>
                  <a:lnTo>
                    <a:pt x="2151909" y="1372235"/>
                  </a:lnTo>
                  <a:lnTo>
                    <a:pt x="2156357" y="1365568"/>
                  </a:lnTo>
                  <a:lnTo>
                    <a:pt x="2160805" y="1358900"/>
                  </a:lnTo>
                  <a:lnTo>
                    <a:pt x="2163982" y="1352233"/>
                  </a:lnTo>
                  <a:lnTo>
                    <a:pt x="2167477" y="1345883"/>
                  </a:lnTo>
                  <a:lnTo>
                    <a:pt x="2170019" y="1339215"/>
                  </a:lnTo>
                  <a:lnTo>
                    <a:pt x="2172243" y="1332865"/>
                  </a:lnTo>
                  <a:lnTo>
                    <a:pt x="2173832" y="1326515"/>
                  </a:lnTo>
                  <a:lnTo>
                    <a:pt x="2174467" y="1320800"/>
                  </a:lnTo>
                  <a:lnTo>
                    <a:pt x="2174785" y="1315085"/>
                  </a:lnTo>
                  <a:lnTo>
                    <a:pt x="2174785" y="305434"/>
                  </a:lnTo>
                  <a:lnTo>
                    <a:pt x="2174467" y="301307"/>
                  </a:lnTo>
                  <a:lnTo>
                    <a:pt x="2172879" y="297497"/>
                  </a:lnTo>
                  <a:lnTo>
                    <a:pt x="2171290" y="293687"/>
                  </a:lnTo>
                  <a:lnTo>
                    <a:pt x="2168430" y="290829"/>
                  </a:lnTo>
                  <a:lnTo>
                    <a:pt x="2165571" y="288289"/>
                  </a:lnTo>
                  <a:lnTo>
                    <a:pt x="2162076" y="286067"/>
                  </a:lnTo>
                  <a:lnTo>
                    <a:pt x="2157945" y="284797"/>
                  </a:lnTo>
                  <a:lnTo>
                    <a:pt x="2153497" y="284479"/>
                  </a:lnTo>
                  <a:lnTo>
                    <a:pt x="1414463" y="284479"/>
                  </a:lnTo>
                  <a:lnTo>
                    <a:pt x="1414463" y="157162"/>
                  </a:lnTo>
                  <a:close/>
                  <a:moveTo>
                    <a:pt x="184374" y="0"/>
                  </a:moveTo>
                  <a:lnTo>
                    <a:pt x="1076100" y="0"/>
                  </a:lnTo>
                  <a:lnTo>
                    <a:pt x="1085621" y="317"/>
                  </a:lnTo>
                  <a:lnTo>
                    <a:pt x="1094824" y="953"/>
                  </a:lnTo>
                  <a:lnTo>
                    <a:pt x="1104026" y="1905"/>
                  </a:lnTo>
                  <a:lnTo>
                    <a:pt x="1113229" y="3494"/>
                  </a:lnTo>
                  <a:lnTo>
                    <a:pt x="1122115" y="5717"/>
                  </a:lnTo>
                  <a:lnTo>
                    <a:pt x="1131000" y="8258"/>
                  </a:lnTo>
                  <a:lnTo>
                    <a:pt x="1139568" y="11434"/>
                  </a:lnTo>
                  <a:lnTo>
                    <a:pt x="1147502" y="14610"/>
                  </a:lnTo>
                  <a:lnTo>
                    <a:pt x="1156070" y="18421"/>
                  </a:lnTo>
                  <a:lnTo>
                    <a:pt x="1163686" y="22232"/>
                  </a:lnTo>
                  <a:lnTo>
                    <a:pt x="1171620" y="26679"/>
                  </a:lnTo>
                  <a:lnTo>
                    <a:pt x="1178919" y="31443"/>
                  </a:lnTo>
                  <a:lnTo>
                    <a:pt x="1186217" y="36842"/>
                  </a:lnTo>
                  <a:lnTo>
                    <a:pt x="1193199" y="42241"/>
                  </a:lnTo>
                  <a:lnTo>
                    <a:pt x="1199863" y="47640"/>
                  </a:lnTo>
                  <a:lnTo>
                    <a:pt x="1206210" y="53993"/>
                  </a:lnTo>
                  <a:lnTo>
                    <a:pt x="1212557" y="60345"/>
                  </a:lnTo>
                  <a:lnTo>
                    <a:pt x="1218269" y="67014"/>
                  </a:lnTo>
                  <a:lnTo>
                    <a:pt x="1223981" y="74002"/>
                  </a:lnTo>
                  <a:lnTo>
                    <a:pt x="1229058" y="81306"/>
                  </a:lnTo>
                  <a:lnTo>
                    <a:pt x="1233818" y="88611"/>
                  </a:lnTo>
                  <a:lnTo>
                    <a:pt x="1238261" y="96551"/>
                  </a:lnTo>
                  <a:lnTo>
                    <a:pt x="1242387" y="104492"/>
                  </a:lnTo>
                  <a:lnTo>
                    <a:pt x="1245877" y="112749"/>
                  </a:lnTo>
                  <a:lnTo>
                    <a:pt x="1249368" y="121325"/>
                  </a:lnTo>
                  <a:lnTo>
                    <a:pt x="1252224" y="129582"/>
                  </a:lnTo>
                  <a:lnTo>
                    <a:pt x="1254446" y="138475"/>
                  </a:lnTo>
                  <a:lnTo>
                    <a:pt x="1256667" y="147368"/>
                  </a:lnTo>
                  <a:lnTo>
                    <a:pt x="1258254" y="156261"/>
                  </a:lnTo>
                  <a:lnTo>
                    <a:pt x="1259523" y="165472"/>
                  </a:lnTo>
                  <a:lnTo>
                    <a:pt x="1259840" y="175000"/>
                  </a:lnTo>
                  <a:lnTo>
                    <a:pt x="1260475" y="184210"/>
                  </a:lnTo>
                  <a:lnTo>
                    <a:pt x="1260475" y="1651541"/>
                  </a:lnTo>
                  <a:lnTo>
                    <a:pt x="1259840" y="1667103"/>
                  </a:lnTo>
                  <a:lnTo>
                    <a:pt x="1259206" y="1682348"/>
                  </a:lnTo>
                  <a:lnTo>
                    <a:pt x="1257936" y="1696958"/>
                  </a:lnTo>
                  <a:lnTo>
                    <a:pt x="1255715" y="1711886"/>
                  </a:lnTo>
                  <a:lnTo>
                    <a:pt x="1252542" y="1725860"/>
                  </a:lnTo>
                  <a:lnTo>
                    <a:pt x="1249368" y="1739835"/>
                  </a:lnTo>
                  <a:lnTo>
                    <a:pt x="1245243" y="1753492"/>
                  </a:lnTo>
                  <a:lnTo>
                    <a:pt x="1240483" y="1766831"/>
                  </a:lnTo>
                  <a:lnTo>
                    <a:pt x="1235405" y="1779535"/>
                  </a:lnTo>
                  <a:lnTo>
                    <a:pt x="1229376" y="1792239"/>
                  </a:lnTo>
                  <a:lnTo>
                    <a:pt x="1222712" y="1804308"/>
                  </a:lnTo>
                  <a:lnTo>
                    <a:pt x="1215413" y="1816060"/>
                  </a:lnTo>
                  <a:lnTo>
                    <a:pt x="1207162" y="1827493"/>
                  </a:lnTo>
                  <a:lnTo>
                    <a:pt x="1198594" y="1838292"/>
                  </a:lnTo>
                  <a:lnTo>
                    <a:pt x="1189391" y="1848773"/>
                  </a:lnTo>
                  <a:lnTo>
                    <a:pt x="1179236" y="1858619"/>
                  </a:lnTo>
                  <a:lnTo>
                    <a:pt x="1168129" y="1868147"/>
                  </a:lnTo>
                  <a:lnTo>
                    <a:pt x="1156705" y="1877040"/>
                  </a:lnTo>
                  <a:lnTo>
                    <a:pt x="1144646" y="1885615"/>
                  </a:lnTo>
                  <a:lnTo>
                    <a:pt x="1131635" y="1893555"/>
                  </a:lnTo>
                  <a:lnTo>
                    <a:pt x="1117989" y="1900860"/>
                  </a:lnTo>
                  <a:lnTo>
                    <a:pt x="1103709" y="1907530"/>
                  </a:lnTo>
                  <a:lnTo>
                    <a:pt x="1088794" y="1913882"/>
                  </a:lnTo>
                  <a:lnTo>
                    <a:pt x="1072927" y="1919599"/>
                  </a:lnTo>
                  <a:lnTo>
                    <a:pt x="1056108" y="1924680"/>
                  </a:lnTo>
                  <a:lnTo>
                    <a:pt x="1038654" y="1929127"/>
                  </a:lnTo>
                  <a:lnTo>
                    <a:pt x="1020566" y="1932620"/>
                  </a:lnTo>
                  <a:lnTo>
                    <a:pt x="1001526" y="1936114"/>
                  </a:lnTo>
                  <a:lnTo>
                    <a:pt x="981851" y="1938337"/>
                  </a:lnTo>
                  <a:lnTo>
                    <a:pt x="961541" y="1940243"/>
                  </a:lnTo>
                  <a:lnTo>
                    <a:pt x="940279" y="1941196"/>
                  </a:lnTo>
                  <a:lnTo>
                    <a:pt x="918065" y="1941513"/>
                  </a:lnTo>
                  <a:lnTo>
                    <a:pt x="342410" y="1941513"/>
                  </a:lnTo>
                  <a:lnTo>
                    <a:pt x="321148" y="1941196"/>
                  </a:lnTo>
                  <a:lnTo>
                    <a:pt x="300839" y="1940243"/>
                  </a:lnTo>
                  <a:lnTo>
                    <a:pt x="280846" y="1938337"/>
                  </a:lnTo>
                  <a:lnTo>
                    <a:pt x="261806" y="1936114"/>
                  </a:lnTo>
                  <a:lnTo>
                    <a:pt x="242765" y="1932938"/>
                  </a:lnTo>
                  <a:lnTo>
                    <a:pt x="225311" y="1929444"/>
                  </a:lnTo>
                  <a:lnTo>
                    <a:pt x="208175" y="1924998"/>
                  </a:lnTo>
                  <a:lnTo>
                    <a:pt x="191673" y="1920234"/>
                  </a:lnTo>
                  <a:lnTo>
                    <a:pt x="175806" y="1914517"/>
                  </a:lnTo>
                  <a:lnTo>
                    <a:pt x="160574" y="1908800"/>
                  </a:lnTo>
                  <a:lnTo>
                    <a:pt x="146294" y="1902130"/>
                  </a:lnTo>
                  <a:lnTo>
                    <a:pt x="132648" y="1894825"/>
                  </a:lnTo>
                  <a:lnTo>
                    <a:pt x="119954" y="1886885"/>
                  </a:lnTo>
                  <a:lnTo>
                    <a:pt x="107261" y="1878628"/>
                  </a:lnTo>
                  <a:lnTo>
                    <a:pt x="95836" y="1869735"/>
                  </a:lnTo>
                  <a:lnTo>
                    <a:pt x="84730" y="1860524"/>
                  </a:lnTo>
                  <a:lnTo>
                    <a:pt x="74575" y="1850361"/>
                  </a:lnTo>
                  <a:lnTo>
                    <a:pt x="64737" y="1840198"/>
                  </a:lnTo>
                  <a:lnTo>
                    <a:pt x="55534" y="1829399"/>
                  </a:lnTo>
                  <a:lnTo>
                    <a:pt x="47601" y="1817965"/>
                  </a:lnTo>
                  <a:lnTo>
                    <a:pt x="39985" y="1806532"/>
                  </a:lnTo>
                  <a:lnTo>
                    <a:pt x="32686" y="1794463"/>
                  </a:lnTo>
                  <a:lnTo>
                    <a:pt x="26656" y="1781758"/>
                  </a:lnTo>
                  <a:lnTo>
                    <a:pt x="20944" y="1768419"/>
                  </a:lnTo>
                  <a:lnTo>
                    <a:pt x="16184" y="1755397"/>
                  </a:lnTo>
                  <a:lnTo>
                    <a:pt x="11741" y="1741740"/>
                  </a:lnTo>
                  <a:lnTo>
                    <a:pt x="8251" y="1727131"/>
                  </a:lnTo>
                  <a:lnTo>
                    <a:pt x="5077" y="1712838"/>
                  </a:lnTo>
                  <a:lnTo>
                    <a:pt x="2856" y="1698229"/>
                  </a:lnTo>
                  <a:lnTo>
                    <a:pt x="1269" y="1682984"/>
                  </a:lnTo>
                  <a:lnTo>
                    <a:pt x="317" y="1667421"/>
                  </a:lnTo>
                  <a:lnTo>
                    <a:pt x="0" y="1651541"/>
                  </a:lnTo>
                  <a:lnTo>
                    <a:pt x="0" y="184210"/>
                  </a:lnTo>
                  <a:lnTo>
                    <a:pt x="0" y="175000"/>
                  </a:lnTo>
                  <a:lnTo>
                    <a:pt x="634" y="165472"/>
                  </a:lnTo>
                  <a:lnTo>
                    <a:pt x="1904" y="156261"/>
                  </a:lnTo>
                  <a:lnTo>
                    <a:pt x="3808" y="147368"/>
                  </a:lnTo>
                  <a:lnTo>
                    <a:pt x="6029" y="138475"/>
                  </a:lnTo>
                  <a:lnTo>
                    <a:pt x="8251" y="129582"/>
                  </a:lnTo>
                  <a:lnTo>
                    <a:pt x="11107" y="121325"/>
                  </a:lnTo>
                  <a:lnTo>
                    <a:pt x="14280" y="112749"/>
                  </a:lnTo>
                  <a:lnTo>
                    <a:pt x="18088" y="104492"/>
                  </a:lnTo>
                  <a:lnTo>
                    <a:pt x="22214" y="96551"/>
                  </a:lnTo>
                  <a:lnTo>
                    <a:pt x="26656" y="88611"/>
                  </a:lnTo>
                  <a:lnTo>
                    <a:pt x="31416" y="81306"/>
                  </a:lnTo>
                  <a:lnTo>
                    <a:pt x="36494" y="74002"/>
                  </a:lnTo>
                  <a:lnTo>
                    <a:pt x="41889" y="67014"/>
                  </a:lnTo>
                  <a:lnTo>
                    <a:pt x="47918" y="60345"/>
                  </a:lnTo>
                  <a:lnTo>
                    <a:pt x="53948" y="53993"/>
                  </a:lnTo>
                  <a:lnTo>
                    <a:pt x="60612" y="47640"/>
                  </a:lnTo>
                  <a:lnTo>
                    <a:pt x="66959" y="42241"/>
                  </a:lnTo>
                  <a:lnTo>
                    <a:pt x="74257" y="36842"/>
                  </a:lnTo>
                  <a:lnTo>
                    <a:pt x="81556" y="31443"/>
                  </a:lnTo>
                  <a:lnTo>
                    <a:pt x="88855" y="26679"/>
                  </a:lnTo>
                  <a:lnTo>
                    <a:pt x="96471" y="22232"/>
                  </a:lnTo>
                  <a:lnTo>
                    <a:pt x="104405" y="18421"/>
                  </a:lnTo>
                  <a:lnTo>
                    <a:pt x="112338" y="14610"/>
                  </a:lnTo>
                  <a:lnTo>
                    <a:pt x="120906" y="11434"/>
                  </a:lnTo>
                  <a:lnTo>
                    <a:pt x="129475" y="8258"/>
                  </a:lnTo>
                  <a:lnTo>
                    <a:pt x="138360" y="5717"/>
                  </a:lnTo>
                  <a:lnTo>
                    <a:pt x="146928" y="3494"/>
                  </a:lnTo>
                  <a:lnTo>
                    <a:pt x="156131" y="1905"/>
                  </a:lnTo>
                  <a:lnTo>
                    <a:pt x="165651" y="953"/>
                  </a:lnTo>
                  <a:lnTo>
                    <a:pt x="174854" y="317"/>
                  </a:lnTo>
                  <a:lnTo>
                    <a:pt x="184374" y="0"/>
                  </a:lnTo>
                  <a:close/>
                </a:path>
              </a:pathLst>
            </a:custGeom>
            <a:solidFill>
              <a:srgbClr val="F95647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1995" dirty="0">
                <a:solidFill>
                  <a:srgbClr val="FFFFFF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25" name="TextBox 72"/>
          <p:cNvSpPr txBox="1"/>
          <p:nvPr/>
        </p:nvSpPr>
        <p:spPr>
          <a:xfrm>
            <a:off x="1286607" y="1339386"/>
            <a:ext cx="1088710" cy="2262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7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填加标题</a:t>
            </a:r>
          </a:p>
        </p:txBody>
      </p:sp>
      <p:sp>
        <p:nvSpPr>
          <p:cNvPr id="26" name="TextBox 73"/>
          <p:cNvSpPr txBox="1"/>
          <p:nvPr/>
        </p:nvSpPr>
        <p:spPr>
          <a:xfrm>
            <a:off x="1116509" y="1667796"/>
            <a:ext cx="1433575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718590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请在此处输入具体想要描述的内容，言简意赅，说明用意即可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7" name="TextBox 74"/>
          <p:cNvSpPr txBox="1"/>
          <p:nvPr/>
        </p:nvSpPr>
        <p:spPr>
          <a:xfrm>
            <a:off x="894968" y="2736507"/>
            <a:ext cx="1397884" cy="2262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7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填加标题</a:t>
            </a:r>
          </a:p>
        </p:txBody>
      </p:sp>
      <p:sp>
        <p:nvSpPr>
          <p:cNvPr id="28" name="TextBox 75"/>
          <p:cNvSpPr txBox="1"/>
          <p:nvPr/>
        </p:nvSpPr>
        <p:spPr>
          <a:xfrm>
            <a:off x="999856" y="3075075"/>
            <a:ext cx="1224831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718590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请在此处输入具体想要描述的内容，言简意赅，说明用意即可。</a:t>
            </a:r>
          </a:p>
        </p:txBody>
      </p:sp>
      <p:sp>
        <p:nvSpPr>
          <p:cNvPr id="29" name="TextBox 76"/>
          <p:cNvSpPr txBox="1"/>
          <p:nvPr/>
        </p:nvSpPr>
        <p:spPr>
          <a:xfrm>
            <a:off x="1609764" y="4212505"/>
            <a:ext cx="1224831" cy="2262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7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填加标题</a:t>
            </a:r>
          </a:p>
        </p:txBody>
      </p:sp>
      <p:sp>
        <p:nvSpPr>
          <p:cNvPr id="30" name="TextBox 77"/>
          <p:cNvSpPr txBox="1"/>
          <p:nvPr/>
        </p:nvSpPr>
        <p:spPr>
          <a:xfrm>
            <a:off x="1624030" y="4545065"/>
            <a:ext cx="1224831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718590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请在此处输入具体想要描述的内容，言简意赅，说明用意即可。</a:t>
            </a:r>
          </a:p>
        </p:txBody>
      </p:sp>
      <p:sp>
        <p:nvSpPr>
          <p:cNvPr id="31" name="Line 39"/>
          <p:cNvSpPr>
            <a:spLocks noChangeShapeType="1"/>
          </p:cNvSpPr>
          <p:nvPr/>
        </p:nvSpPr>
        <p:spPr bwMode="auto">
          <a:xfrm>
            <a:off x="4579009" y="1856944"/>
            <a:ext cx="961039" cy="472578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 type="triangle" w="med" len="med"/>
          </a:ln>
          <a:scene3d>
            <a:camera prst="orthographicFront">
              <a:rot lat="0" lon="0" rev="3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95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2" name="Line 40"/>
          <p:cNvSpPr>
            <a:spLocks noChangeShapeType="1"/>
          </p:cNvSpPr>
          <p:nvPr/>
        </p:nvSpPr>
        <p:spPr bwMode="auto">
          <a:xfrm>
            <a:off x="4081995" y="2899785"/>
            <a:ext cx="1303889" cy="1324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95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33" name="Line 41"/>
          <p:cNvSpPr>
            <a:spLocks noChangeShapeType="1"/>
          </p:cNvSpPr>
          <p:nvPr/>
        </p:nvSpPr>
        <p:spPr bwMode="auto">
          <a:xfrm flipV="1">
            <a:off x="4533575" y="3472554"/>
            <a:ext cx="1002075" cy="402419"/>
          </a:xfrm>
          <a:prstGeom prst="line">
            <a:avLst/>
          </a:prstGeom>
          <a:noFill/>
          <a:ln w="5715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 type="triangle" w="med" len="med"/>
          </a:ln>
          <a:scene3d>
            <a:camera prst="orthographicFront">
              <a:rot lat="0" lon="0" rev="2129999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995"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716631" y="1686647"/>
            <a:ext cx="2395455" cy="2395455"/>
            <a:chOff x="1403648" y="1115468"/>
            <a:chExt cx="1294414" cy="1294414"/>
          </a:xfrm>
        </p:grpSpPr>
        <p:sp>
          <p:nvSpPr>
            <p:cNvPr id="35" name="椭圆 34"/>
            <p:cNvSpPr/>
            <p:nvPr/>
          </p:nvSpPr>
          <p:spPr>
            <a:xfrm>
              <a:off x="1539485" y="1259632"/>
              <a:ext cx="1022740" cy="1022740"/>
            </a:xfrm>
            <a:prstGeom prst="ellipse">
              <a:avLst/>
            </a:prstGeom>
            <a:solidFill>
              <a:srgbClr val="1C94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60" dirty="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403648" y="1115468"/>
              <a:ext cx="1294414" cy="1294414"/>
              <a:chOff x="2555776" y="915566"/>
              <a:chExt cx="1944216" cy="1944216"/>
            </a:xfrm>
            <a:effectLst>
              <a:outerShdw blurRad="63500" dist="508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38" name="同心圆 37"/>
              <p:cNvSpPr/>
              <p:nvPr/>
            </p:nvSpPr>
            <p:spPr>
              <a:xfrm>
                <a:off x="2555776" y="915566"/>
                <a:ext cx="1944216" cy="1944216"/>
              </a:xfrm>
              <a:prstGeom prst="donut">
                <a:avLst>
                  <a:gd name="adj" fmla="val 10097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360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39" name="同心圆 38"/>
              <p:cNvSpPr/>
              <p:nvPr/>
            </p:nvSpPr>
            <p:spPr>
              <a:xfrm>
                <a:off x="2733335" y="1093125"/>
                <a:ext cx="1589098" cy="1589098"/>
              </a:xfrm>
              <a:prstGeom prst="donut">
                <a:avLst>
                  <a:gd name="adj" fmla="val 1205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360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</p:grpSp>
        <p:sp>
          <p:nvSpPr>
            <p:cNvPr id="37" name="TextBox 40"/>
            <p:cNvSpPr txBox="1"/>
            <p:nvPr/>
          </p:nvSpPr>
          <p:spPr>
            <a:xfrm>
              <a:off x="1687876" y="1485936"/>
              <a:ext cx="725958" cy="538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6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defRPr>
              </a:lvl1pPr>
            </a:lstStyle>
            <a:p>
              <a:r>
                <a:rPr lang="zh-CN" altLang="en-US" sz="2940" dirty="0">
                  <a:solidFill>
                    <a:schemeClr val="bg1"/>
                  </a:solidFill>
                  <a:effectLst/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添加</a:t>
              </a:r>
              <a:endParaRPr lang="en-US" altLang="zh-CN" sz="2940" dirty="0">
                <a:solidFill>
                  <a:schemeClr val="bg1"/>
                </a:solidFill>
                <a:effectLst/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  <a:p>
              <a:r>
                <a:rPr lang="zh-CN" altLang="en-US" sz="2940" dirty="0">
                  <a:solidFill>
                    <a:schemeClr val="bg1"/>
                  </a:solidFill>
                  <a:effectLst/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2535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19" y="-1"/>
            <a:ext cx="9793348" cy="5436642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2340645" y="3636441"/>
            <a:ext cx="4854347" cy="469467"/>
          </a:xfrm>
          <a:prstGeom prst="roundRect">
            <a:avLst>
              <a:gd name="adj" fmla="val 42270"/>
            </a:avLst>
          </a:prstGeom>
          <a:solidFill>
            <a:srgbClr val="D9D9D9"/>
          </a:solidFill>
          <a:ln>
            <a:noFill/>
          </a:ln>
          <a:effectLst>
            <a:innerShdw blurRad="63500" dist="127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1"/>
          <p:cNvSpPr txBox="1"/>
          <p:nvPr/>
        </p:nvSpPr>
        <p:spPr>
          <a:xfrm>
            <a:off x="2820869" y="3655199"/>
            <a:ext cx="4153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工作总结计划汇报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40645" y="3601940"/>
            <a:ext cx="677246" cy="503967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圆角矩形 5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25" name="椭圆 24"/>
          <p:cNvSpPr/>
          <p:nvPr/>
        </p:nvSpPr>
        <p:spPr>
          <a:xfrm>
            <a:off x="1793513" y="1225645"/>
            <a:ext cx="1570127" cy="156474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40" tIns="38420" rIns="76840" bIns="38420"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098800" y="1225645"/>
            <a:ext cx="1570127" cy="156474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40" tIns="38420" rIns="76840" bIns="38420"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414437" y="1225645"/>
            <a:ext cx="1570127" cy="156474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40" tIns="38420" rIns="76840" bIns="38420"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5731710" y="1225645"/>
            <a:ext cx="1570127" cy="156474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40" tIns="38420" rIns="76840" bIns="38420"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915337" y="1332899"/>
            <a:ext cx="1354880" cy="1350234"/>
            <a:chOff x="3768359" y="1725446"/>
            <a:chExt cx="1930605" cy="1930605"/>
          </a:xfrm>
        </p:grpSpPr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1C939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10124" y="1332899"/>
            <a:ext cx="1354880" cy="1350234"/>
            <a:chOff x="3768359" y="1725446"/>
            <a:chExt cx="1930605" cy="1930605"/>
          </a:xfrm>
        </p:grpSpPr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78AF51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521220" y="1332899"/>
            <a:ext cx="1354880" cy="1350234"/>
            <a:chOff x="3768359" y="1725446"/>
            <a:chExt cx="1930605" cy="1930605"/>
          </a:xfrm>
        </p:grpSpPr>
        <p:sp>
          <p:nvSpPr>
            <p:cNvPr id="36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AC14D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826679" y="1332899"/>
            <a:ext cx="1354880" cy="1350234"/>
            <a:chOff x="3768359" y="1725446"/>
            <a:chExt cx="1930605" cy="1930605"/>
          </a:xfrm>
        </p:grpSpPr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95647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2154493" y="1299081"/>
            <a:ext cx="850884" cy="1431807"/>
          </a:xfrm>
          <a:prstGeom prst="rect">
            <a:avLst/>
          </a:prstGeom>
          <a:effectLst/>
        </p:spPr>
        <p:txBody>
          <a:bodyPr wrap="none" lIns="76840" tIns="38420" rIns="76840" bIns="3842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479312" y="1329137"/>
            <a:ext cx="850884" cy="1431807"/>
          </a:xfrm>
          <a:prstGeom prst="rect">
            <a:avLst/>
          </a:prstGeom>
          <a:effectLst/>
        </p:spPr>
        <p:txBody>
          <a:bodyPr wrap="none" lIns="76840" tIns="38420" rIns="76840" bIns="3842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730121" y="1323059"/>
            <a:ext cx="850884" cy="1431807"/>
          </a:xfrm>
          <a:prstGeom prst="rect">
            <a:avLst/>
          </a:prstGeom>
          <a:effectLst/>
        </p:spPr>
        <p:txBody>
          <a:bodyPr wrap="none" lIns="76840" tIns="38420" rIns="76840" bIns="3842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081218" y="1373437"/>
            <a:ext cx="850884" cy="1431807"/>
          </a:xfrm>
          <a:prstGeom prst="rect">
            <a:avLst/>
          </a:prstGeom>
          <a:effectLst/>
        </p:spPr>
        <p:txBody>
          <a:bodyPr wrap="none" lIns="76840" tIns="38420" rIns="76840" bIns="3842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8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469861" y="1957398"/>
            <a:ext cx="323652" cy="322542"/>
            <a:chOff x="3768359" y="1725446"/>
            <a:chExt cx="1930605" cy="1930605"/>
          </a:xfrm>
        </p:grpSpPr>
        <p:sp>
          <p:nvSpPr>
            <p:cNvPr id="46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AC14D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153279" y="1813267"/>
            <a:ext cx="226473" cy="225696"/>
            <a:chOff x="3768359" y="1725446"/>
            <a:chExt cx="1930605" cy="1930605"/>
          </a:xfrm>
          <a:solidFill>
            <a:srgbClr val="EA5E66"/>
          </a:solidFill>
        </p:grpSpPr>
        <p:sp>
          <p:nvSpPr>
            <p:cNvPr id="49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pFill/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78AF51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060534" y="1290774"/>
            <a:ext cx="162298" cy="161741"/>
            <a:chOff x="3768359" y="1725446"/>
            <a:chExt cx="1930605" cy="1930605"/>
          </a:xfrm>
        </p:grpSpPr>
        <p:sp>
          <p:nvSpPr>
            <p:cNvPr id="52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95647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4424566" y="1247392"/>
            <a:ext cx="231589" cy="230795"/>
            <a:chOff x="3768359" y="1725446"/>
            <a:chExt cx="1930605" cy="1930605"/>
          </a:xfrm>
        </p:grpSpPr>
        <p:sp>
          <p:nvSpPr>
            <p:cNvPr id="55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1C939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407984" y="2560035"/>
            <a:ext cx="199861" cy="199176"/>
            <a:chOff x="3768359" y="1725446"/>
            <a:chExt cx="1930605" cy="1930605"/>
          </a:xfrm>
        </p:grpSpPr>
        <p:sp>
          <p:nvSpPr>
            <p:cNvPr id="58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A2B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144337" y="2543237"/>
            <a:ext cx="205610" cy="204905"/>
            <a:chOff x="3768359" y="1725446"/>
            <a:chExt cx="1930605" cy="1930605"/>
          </a:xfrm>
        </p:grpSpPr>
        <p:sp>
          <p:nvSpPr>
            <p:cNvPr id="61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78AF51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764328" y="1169882"/>
            <a:ext cx="202458" cy="201763"/>
            <a:chOff x="3768359" y="1725446"/>
            <a:chExt cx="1930605" cy="1930605"/>
          </a:xfrm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78AF51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5844012" y="2612118"/>
            <a:ext cx="178882" cy="178268"/>
            <a:chOff x="3768359" y="1725446"/>
            <a:chExt cx="1930605" cy="1930605"/>
          </a:xfrm>
        </p:grpSpPr>
        <p:sp>
          <p:nvSpPr>
            <p:cNvPr id="67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00A2B3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7218370" y="1899908"/>
            <a:ext cx="323652" cy="322542"/>
            <a:chOff x="3768359" y="1725446"/>
            <a:chExt cx="1930605" cy="1930605"/>
          </a:xfrm>
        </p:grpSpPr>
        <p:sp>
          <p:nvSpPr>
            <p:cNvPr id="70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78AF51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7615341" y="1763650"/>
            <a:ext cx="226473" cy="225696"/>
            <a:chOff x="3768359" y="1725446"/>
            <a:chExt cx="1930605" cy="1930605"/>
          </a:xfrm>
        </p:grpSpPr>
        <p:sp>
          <p:nvSpPr>
            <p:cNvPr id="73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AC14D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7949441" y="1958093"/>
            <a:ext cx="162298" cy="161741"/>
            <a:chOff x="3768359" y="1725446"/>
            <a:chExt cx="1930605" cy="1930605"/>
          </a:xfrm>
        </p:grpSpPr>
        <p:sp>
          <p:nvSpPr>
            <p:cNvPr id="76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95647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822617" y="1927723"/>
            <a:ext cx="162298" cy="161741"/>
            <a:chOff x="3768359" y="1725446"/>
            <a:chExt cx="1930605" cy="1930605"/>
          </a:xfrm>
        </p:grpSpPr>
        <p:sp>
          <p:nvSpPr>
            <p:cNvPr id="79" name="Oval 5"/>
            <p:cNvSpPr>
              <a:spLocks noChangeArrowheads="1"/>
            </p:cNvSpPr>
            <p:nvPr/>
          </p:nvSpPr>
          <p:spPr bwMode="auto">
            <a:xfrm>
              <a:off x="3768359" y="1725446"/>
              <a:ext cx="1930605" cy="19306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 w="22225">
              <a:solidFill>
                <a:schemeClr val="bg1"/>
              </a:solidFill>
            </a:ln>
            <a:effectLst>
              <a:outerShdw blurRad="304800" dist="38100" dir="2700000" algn="t" rotWithShape="0">
                <a:prstClr val="black">
                  <a:alpha val="3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Oval 5"/>
            <p:cNvSpPr>
              <a:spLocks noChangeArrowheads="1"/>
            </p:cNvSpPr>
            <p:nvPr/>
          </p:nvSpPr>
          <p:spPr bwMode="auto">
            <a:xfrm>
              <a:off x="3823758" y="1780845"/>
              <a:ext cx="1819806" cy="1819806"/>
            </a:xfrm>
            <a:prstGeom prst="ellipse">
              <a:avLst/>
            </a:prstGeom>
            <a:solidFill>
              <a:srgbClr val="F95647"/>
            </a:solidFill>
            <a:ln>
              <a:noFill/>
            </a:ln>
            <a:effectLst>
              <a:innerShdw blurRad="88900" dist="50800" dir="16200000">
                <a:prstClr val="black">
                  <a:alpha val="38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576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75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5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75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25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5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75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25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750"/>
                            </p:stCondLst>
                            <p:childTnLst>
                              <p:par>
                                <p:cTn id="1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000"/>
                            </p:stCondLst>
                            <p:childTnLst>
                              <p:par>
                                <p:cTn id="1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250"/>
                            </p:stCondLst>
                            <p:childTnLst>
                              <p:par>
                                <p:cTn id="1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7500"/>
                            </p:stCondLst>
                            <p:childTnLst>
                              <p:par>
                                <p:cTn id="1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750"/>
                            </p:stCondLst>
                            <p:childTnLst>
                              <p:par>
                                <p:cTn id="1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80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8500"/>
                            </p:stCondLst>
                            <p:childTnLst>
                              <p:par>
                                <p:cTn id="1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67E-6 -3.88007E-6 L 0.45722 -0.00235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61" y="-118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25" grpId="0" animBg="1"/>
      <p:bldP spid="26" grpId="0" animBg="1"/>
      <p:bldP spid="27" grpId="0" animBg="1"/>
      <p:bldP spid="28" grpId="0" animBg="1"/>
      <p:bldP spid="41" grpId="0"/>
      <p:bldP spid="42" grpId="0"/>
      <p:bldP spid="43" grpId="0"/>
      <p:bldP spid="4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826307" y="2320178"/>
            <a:ext cx="470059" cy="517223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90604" y="2323018"/>
            <a:ext cx="7370921" cy="5175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1750" tIns="0" rIns="141750" bIns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5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205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326" y="1718397"/>
            <a:ext cx="7333417" cy="6105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20" spc="158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205" spc="158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205" spc="158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205" spc="158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205" spc="158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205" spc="158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205" spc="158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205" spc="158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7393742" y="1715216"/>
            <a:ext cx="672290" cy="613712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2009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18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93517" y="3087805"/>
            <a:ext cx="5438797" cy="133305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720090" fontAlgn="auto">
              <a:lnSpc>
                <a:spcPts val="189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45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45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945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945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945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945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45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945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945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20090" fontAlgn="auto">
              <a:lnSpc>
                <a:spcPts val="189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45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45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945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945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945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945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945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20090" fontAlgn="auto">
              <a:lnSpc>
                <a:spcPts val="189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45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45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945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45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945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945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945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945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720090" fontAlgn="auto">
              <a:lnSpc>
                <a:spcPts val="189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945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945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945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945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945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45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45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945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978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19" y="-1"/>
            <a:ext cx="9793348" cy="5436642"/>
          </a:xfrm>
          <a:prstGeom prst="rect">
            <a:avLst/>
          </a:prstGeom>
        </p:spPr>
      </p:pic>
      <p:sp>
        <p:nvSpPr>
          <p:cNvPr id="3" name="TextBox 11"/>
          <p:cNvSpPr txBox="1"/>
          <p:nvPr/>
        </p:nvSpPr>
        <p:spPr>
          <a:xfrm>
            <a:off x="3851922" y="1707654"/>
            <a:ext cx="29546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 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第一部分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+mn-ea"/>
              <a:sym typeface="+mn-lt"/>
            </a:endParaRPr>
          </a:p>
          <a:p>
            <a:pPr marL="0" lvl="1"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标题文字内容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635896" y="163564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24"/>
          <p:cNvSpPr txBox="1"/>
          <p:nvPr/>
        </p:nvSpPr>
        <p:spPr>
          <a:xfrm>
            <a:off x="3948592" y="2787774"/>
            <a:ext cx="1027882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※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添加内容</a:t>
            </a:r>
          </a:p>
        </p:txBody>
      </p:sp>
      <p:sp>
        <p:nvSpPr>
          <p:cNvPr id="6" name="TextBox 25"/>
          <p:cNvSpPr txBox="1"/>
          <p:nvPr/>
        </p:nvSpPr>
        <p:spPr>
          <a:xfrm>
            <a:off x="5001263" y="2787774"/>
            <a:ext cx="985236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※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添加内容</a:t>
            </a:r>
          </a:p>
        </p:txBody>
      </p:sp>
      <p:sp>
        <p:nvSpPr>
          <p:cNvPr id="7" name="TextBox 26"/>
          <p:cNvSpPr txBox="1"/>
          <p:nvPr/>
        </p:nvSpPr>
        <p:spPr>
          <a:xfrm>
            <a:off x="6011289" y="2787774"/>
            <a:ext cx="1027882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※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添加内容</a:t>
            </a:r>
          </a:p>
        </p:txBody>
      </p:sp>
      <p:sp>
        <p:nvSpPr>
          <p:cNvPr id="8" name="TextBox 27"/>
          <p:cNvSpPr txBox="1"/>
          <p:nvPr/>
        </p:nvSpPr>
        <p:spPr>
          <a:xfrm>
            <a:off x="3948592" y="3134845"/>
            <a:ext cx="985236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※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添加内容</a:t>
            </a:r>
          </a:p>
        </p:txBody>
      </p:sp>
      <p:sp>
        <p:nvSpPr>
          <p:cNvPr id="9" name="TextBox 28"/>
          <p:cNvSpPr txBox="1"/>
          <p:nvPr/>
        </p:nvSpPr>
        <p:spPr>
          <a:xfrm>
            <a:off x="5001264" y="3134845"/>
            <a:ext cx="985236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※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添加内容</a:t>
            </a:r>
          </a:p>
        </p:txBody>
      </p:sp>
      <p:sp>
        <p:nvSpPr>
          <p:cNvPr id="10" name="TextBox 29"/>
          <p:cNvSpPr txBox="1"/>
          <p:nvPr/>
        </p:nvSpPr>
        <p:spPr>
          <a:xfrm>
            <a:off x="6010903" y="3134845"/>
            <a:ext cx="985236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※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添加内容</a:t>
            </a: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1822437" y="3006795"/>
            <a:ext cx="1969808" cy="38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7" tIns="45708" rIns="91417" bIns="45708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标题内容</a:t>
            </a:r>
          </a:p>
        </p:txBody>
      </p:sp>
      <p:grpSp>
        <p:nvGrpSpPr>
          <p:cNvPr id="12" name="组合 11"/>
          <p:cNvGrpSpPr/>
          <p:nvPr/>
        </p:nvGrpSpPr>
        <p:grpSpPr>
          <a:xfrm rot="14400000">
            <a:off x="2313036" y="1864107"/>
            <a:ext cx="1079397" cy="936000"/>
            <a:chOff x="1511944" y="2420246"/>
            <a:chExt cx="2627152" cy="2294453"/>
          </a:xfrm>
          <a:effectLst>
            <a:outerShdw blurRad="203200" dist="38100" dir="3780000" sx="103000" sy="103000" algn="t" rotWithShape="0">
              <a:prstClr val="black">
                <a:alpha val="25000"/>
              </a:prstClr>
            </a:outerShdw>
          </a:effectLst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511944" y="2420246"/>
              <a:ext cx="2627152" cy="2294453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solidFill>
              <a:schemeClr val="bg1"/>
            </a:solidFill>
            <a:ln w="7938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524106" y="2431739"/>
              <a:ext cx="2602832" cy="2271469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451374" y="1966627"/>
            <a:ext cx="810431" cy="730960"/>
            <a:chOff x="4634991" y="2138335"/>
            <a:chExt cx="428348" cy="386204"/>
          </a:xfrm>
        </p:grpSpPr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1C9494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7" name="KSO_Shape"/>
            <p:cNvSpPr>
              <a:spLocks/>
            </p:cNvSpPr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126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19" y="-1"/>
            <a:ext cx="9793348" cy="5436642"/>
          </a:xfrm>
          <a:prstGeom prst="rect">
            <a:avLst/>
          </a:prstGeom>
        </p:spPr>
      </p:pic>
      <p:sp>
        <p:nvSpPr>
          <p:cNvPr id="12" name="TextBox 30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第一章标题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pic>
        <p:nvPicPr>
          <p:cNvPr id="15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pic>
        <p:nvPicPr>
          <p:cNvPr id="16" name="椭圆 4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45" y="1533941"/>
            <a:ext cx="30003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空心弧 40"/>
          <p:cNvSpPr/>
          <p:nvPr/>
        </p:nvSpPr>
        <p:spPr bwMode="auto">
          <a:xfrm rot="5400000">
            <a:off x="840423" y="1320165"/>
            <a:ext cx="3221653" cy="3221653"/>
          </a:xfrm>
          <a:custGeom>
            <a:avLst/>
            <a:gdLst>
              <a:gd name="T0" fmla="*/ 25488 w 4091171"/>
              <a:gd name="T1" fmla="*/ 2045583 h 4091173"/>
              <a:gd name="T2" fmla="*/ 4065677 w 4091171"/>
              <a:gd name="T3" fmla="*/ 2049671 h 4091173"/>
              <a:gd name="T4" fmla="*/ 2045586 w 4091171"/>
              <a:gd name="T5" fmla="*/ 2045587 h 4091173"/>
              <a:gd name="T6" fmla="*/ 5898240 60000 65536"/>
              <a:gd name="T7" fmla="*/ 5898240 60000 65536"/>
              <a:gd name="T8" fmla="*/ 5898240 60000 65536"/>
              <a:gd name="T9" fmla="*/ 0 w 4091171"/>
              <a:gd name="T10" fmla="*/ 0 h 4091173"/>
              <a:gd name="T11" fmla="*/ 4091171 w 4091171"/>
              <a:gd name="T12" fmla="*/ 2049724 h 40911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91171" h="4091173">
                <a:moveTo>
                  <a:pt x="0" y="2045584"/>
                </a:moveTo>
                <a:lnTo>
                  <a:pt x="0" y="2045584"/>
                </a:lnTo>
                <a:cubicBezTo>
                  <a:pt x="1" y="915838"/>
                  <a:pt x="915840" y="-2"/>
                  <a:pt x="2045586" y="-1"/>
                </a:cubicBezTo>
                <a:cubicBezTo>
                  <a:pt x="3175331" y="-1"/>
                  <a:pt x="4091172" y="915839"/>
                  <a:pt x="4091172" y="2045586"/>
                </a:cubicBezTo>
                <a:cubicBezTo>
                  <a:pt x="4091172" y="2046966"/>
                  <a:pt x="4091170" y="2048347"/>
                  <a:pt x="4091167" y="2049727"/>
                </a:cubicBezTo>
                <a:lnTo>
                  <a:pt x="4040191" y="2049621"/>
                </a:lnTo>
                <a:lnTo>
                  <a:pt x="4040190" y="2049620"/>
                </a:lnTo>
                <a:cubicBezTo>
                  <a:pt x="4040193" y="2048276"/>
                  <a:pt x="4040195" y="2046931"/>
                  <a:pt x="4040195" y="2045587"/>
                </a:cubicBezTo>
                <a:cubicBezTo>
                  <a:pt x="4040195" y="943993"/>
                  <a:pt x="3147177" y="50976"/>
                  <a:pt x="2045585" y="50976"/>
                </a:cubicBezTo>
                <a:cubicBezTo>
                  <a:pt x="943992" y="50976"/>
                  <a:pt x="50975" y="943993"/>
                  <a:pt x="50975" y="2045587"/>
                </a:cubicBezTo>
                <a:cubicBezTo>
                  <a:pt x="50974" y="2045587"/>
                  <a:pt x="50975" y="2045588"/>
                  <a:pt x="50975" y="204558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72002" tIns="36001" rIns="72002" bIns="36001" anchor="ctr"/>
          <a:lstStyle/>
          <a:p>
            <a:pPr defTabSz="96012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90" kern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18" name="椭圆 41"/>
          <p:cNvSpPr>
            <a:spLocks noChangeArrowheads="1"/>
          </p:cNvSpPr>
          <p:nvPr/>
        </p:nvSpPr>
        <p:spPr bwMode="auto">
          <a:xfrm>
            <a:off x="3051949" y="1338917"/>
            <a:ext cx="403801" cy="403801"/>
          </a:xfrm>
          <a:prstGeom prst="ellipse">
            <a:avLst/>
          </a:prstGeom>
          <a:solidFill>
            <a:srgbClr val="1C9494"/>
          </a:solidFill>
          <a:ln>
            <a:noFill/>
          </a:ln>
        </p:spPr>
        <p:txBody>
          <a:bodyPr lIns="72002" tIns="36001" rIns="72002" bIns="36001" anchor="ctr"/>
          <a:lstStyle/>
          <a:p>
            <a:pPr algn="ctr" defTabSz="718590"/>
            <a:endParaRPr lang="zh-CN" altLang="en-US" sz="1890">
              <a:solidFill>
                <a:srgbClr val="006CB8"/>
              </a:solidFill>
              <a:cs typeface="+mn-ea"/>
              <a:sym typeface="+mn-lt"/>
            </a:endParaRPr>
          </a:p>
        </p:txBody>
      </p:sp>
      <p:sp>
        <p:nvSpPr>
          <p:cNvPr id="19" name="椭圆 42"/>
          <p:cNvSpPr>
            <a:spLocks noChangeArrowheads="1"/>
          </p:cNvSpPr>
          <p:nvPr/>
        </p:nvSpPr>
        <p:spPr bwMode="auto">
          <a:xfrm>
            <a:off x="3732034" y="2194024"/>
            <a:ext cx="403801" cy="403801"/>
          </a:xfrm>
          <a:prstGeom prst="ellipse">
            <a:avLst/>
          </a:prstGeom>
          <a:solidFill>
            <a:srgbClr val="78AF51"/>
          </a:solidFill>
          <a:ln>
            <a:noFill/>
          </a:ln>
        </p:spPr>
        <p:txBody>
          <a:bodyPr lIns="72002" tIns="36001" rIns="72002" bIns="36001" anchor="ctr"/>
          <a:lstStyle/>
          <a:p>
            <a:pPr algn="ctr" defTabSz="718590"/>
            <a:endParaRPr lang="zh-CN" altLang="en-US" sz="1890">
              <a:solidFill>
                <a:srgbClr val="006CB8"/>
              </a:solidFill>
              <a:cs typeface="+mn-ea"/>
              <a:sym typeface="+mn-lt"/>
            </a:endParaRPr>
          </a:p>
        </p:txBody>
      </p:sp>
      <p:sp>
        <p:nvSpPr>
          <p:cNvPr id="20" name="椭圆 43"/>
          <p:cNvSpPr>
            <a:spLocks noChangeArrowheads="1"/>
          </p:cNvSpPr>
          <p:nvPr/>
        </p:nvSpPr>
        <p:spPr bwMode="auto">
          <a:xfrm>
            <a:off x="3740786" y="3192899"/>
            <a:ext cx="403801" cy="403801"/>
          </a:xfrm>
          <a:prstGeom prst="ellipse">
            <a:avLst/>
          </a:prstGeom>
          <a:solidFill>
            <a:srgbClr val="FAC14D"/>
          </a:solidFill>
          <a:ln>
            <a:noFill/>
          </a:ln>
        </p:spPr>
        <p:txBody>
          <a:bodyPr lIns="72002" tIns="36001" rIns="72002" bIns="36001" anchor="ctr"/>
          <a:lstStyle/>
          <a:p>
            <a:pPr algn="ctr" defTabSz="718590"/>
            <a:endParaRPr lang="zh-CN" altLang="en-US" sz="1890">
              <a:solidFill>
                <a:srgbClr val="006CB8"/>
              </a:solidFill>
              <a:cs typeface="+mn-ea"/>
              <a:sym typeface="+mn-lt"/>
            </a:endParaRPr>
          </a:p>
        </p:txBody>
      </p:sp>
      <p:sp>
        <p:nvSpPr>
          <p:cNvPr id="21" name="椭圆 44"/>
          <p:cNvSpPr>
            <a:spLocks noChangeArrowheads="1"/>
          </p:cNvSpPr>
          <p:nvPr/>
        </p:nvSpPr>
        <p:spPr bwMode="auto">
          <a:xfrm>
            <a:off x="3055700" y="4071759"/>
            <a:ext cx="403801" cy="403801"/>
          </a:xfrm>
          <a:prstGeom prst="ellipse">
            <a:avLst/>
          </a:prstGeom>
          <a:solidFill>
            <a:srgbClr val="F95647"/>
          </a:solidFill>
          <a:ln>
            <a:noFill/>
          </a:ln>
        </p:spPr>
        <p:txBody>
          <a:bodyPr lIns="72002" tIns="36001" rIns="72002" bIns="36001" anchor="ctr"/>
          <a:lstStyle/>
          <a:p>
            <a:pPr algn="ctr" defTabSz="718590"/>
            <a:endParaRPr lang="zh-CN" altLang="en-US" sz="1890">
              <a:solidFill>
                <a:srgbClr val="006CB8"/>
              </a:solidFill>
              <a:cs typeface="+mn-ea"/>
              <a:sym typeface="+mn-lt"/>
            </a:endParaRPr>
          </a:p>
        </p:txBody>
      </p:sp>
      <p:cxnSp>
        <p:nvCxnSpPr>
          <p:cNvPr id="22" name="直接连接符 52"/>
          <p:cNvCxnSpPr>
            <a:cxnSpLocks noChangeShapeType="1"/>
          </p:cNvCxnSpPr>
          <p:nvPr/>
        </p:nvCxnSpPr>
        <p:spPr bwMode="auto">
          <a:xfrm>
            <a:off x="3480753" y="1568946"/>
            <a:ext cx="1135142" cy="0"/>
          </a:xfrm>
          <a:prstGeom prst="line">
            <a:avLst/>
          </a:prstGeom>
          <a:noFill/>
          <a:ln w="25400" algn="ctr">
            <a:solidFill>
              <a:srgbClr val="1C9494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3" name="椭圆 4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30" y="1070133"/>
            <a:ext cx="1078884" cy="107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58"/>
          <p:cNvCxnSpPr>
            <a:cxnSpLocks noChangeShapeType="1"/>
          </p:cNvCxnSpPr>
          <p:nvPr/>
        </p:nvCxnSpPr>
        <p:spPr bwMode="auto">
          <a:xfrm>
            <a:off x="3480754" y="4276785"/>
            <a:ext cx="1133892" cy="0"/>
          </a:xfrm>
          <a:prstGeom prst="line">
            <a:avLst/>
          </a:prstGeom>
          <a:noFill/>
          <a:ln w="25400" algn="ctr">
            <a:solidFill>
              <a:schemeClr val="accent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5" name="椭圆 4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30" y="3781723"/>
            <a:ext cx="1078884" cy="107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直接连接符 62"/>
          <p:cNvCxnSpPr>
            <a:cxnSpLocks noChangeShapeType="1"/>
          </p:cNvCxnSpPr>
          <p:nvPr/>
        </p:nvCxnSpPr>
        <p:spPr bwMode="auto">
          <a:xfrm flipV="1">
            <a:off x="4140836" y="2400299"/>
            <a:ext cx="1901488" cy="6252"/>
          </a:xfrm>
          <a:prstGeom prst="line">
            <a:avLst/>
          </a:prstGeom>
          <a:noFill/>
          <a:ln w="25400" algn="ctr">
            <a:solidFill>
              <a:srgbClr val="78AF51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7" name="椭圆 4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808" y="1895237"/>
            <a:ext cx="1078884" cy="107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直接连接符 66"/>
          <p:cNvCxnSpPr>
            <a:cxnSpLocks noChangeShapeType="1"/>
          </p:cNvCxnSpPr>
          <p:nvPr/>
        </p:nvCxnSpPr>
        <p:spPr bwMode="auto">
          <a:xfrm>
            <a:off x="4140835" y="3420427"/>
            <a:ext cx="1867734" cy="0"/>
          </a:xfrm>
          <a:prstGeom prst="line">
            <a:avLst/>
          </a:prstGeom>
          <a:noFill/>
          <a:ln w="25400" algn="ctr">
            <a:solidFill>
              <a:srgbClr val="FAC14D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9" name="椭圆 4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806" y="2914115"/>
            <a:ext cx="1078884" cy="107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 29"/>
          <p:cNvSpPr/>
          <p:nvPr/>
        </p:nvSpPr>
        <p:spPr>
          <a:xfrm>
            <a:off x="5461000" y="1065133"/>
            <a:ext cx="1222628" cy="288149"/>
          </a:xfrm>
          <a:prstGeom prst="rect">
            <a:avLst/>
          </a:prstGeom>
        </p:spPr>
        <p:txBody>
          <a:bodyPr wrap="none" lIns="72002" tIns="36001" rIns="72002" bIns="36001">
            <a:spAutoFit/>
          </a:bodyPr>
          <a:lstStyle/>
          <a:p>
            <a:pPr defTabSz="718590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添加标题内容</a:t>
            </a:r>
          </a:p>
        </p:txBody>
      </p:sp>
      <p:sp>
        <p:nvSpPr>
          <p:cNvPr id="31" name="矩形 47"/>
          <p:cNvSpPr>
            <a:spLocks noChangeArrowheads="1"/>
          </p:cNvSpPr>
          <p:nvPr/>
        </p:nvSpPr>
        <p:spPr bwMode="auto">
          <a:xfrm>
            <a:off x="5463501" y="1353919"/>
            <a:ext cx="2793710" cy="442935"/>
          </a:xfrm>
          <a:prstGeom prst="rect">
            <a:avLst/>
          </a:prstGeom>
          <a:noFill/>
          <a:ln>
            <a:noFill/>
          </a:ln>
        </p:spPr>
        <p:txBody>
          <a:bodyPr wrap="square" lIns="72002" tIns="36001" rIns="72002" bIns="36001">
            <a:spAutoFit/>
          </a:bodyPr>
          <a:lstStyle/>
          <a:p>
            <a:pPr defTabSz="718590">
              <a:lnSpc>
                <a:spcPts val="15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请在此处输入具体想要描述的内容，言简意赅，说明用意即可。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61000" y="3860483"/>
            <a:ext cx="1222628" cy="288149"/>
          </a:xfrm>
          <a:prstGeom prst="rect">
            <a:avLst/>
          </a:prstGeom>
        </p:spPr>
        <p:txBody>
          <a:bodyPr wrap="none" lIns="72002" tIns="36001" rIns="72002" bIns="36001">
            <a:spAutoFit/>
          </a:bodyPr>
          <a:lstStyle/>
          <a:p>
            <a:pPr defTabSz="718590"/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添加标题内容</a:t>
            </a:r>
          </a:p>
        </p:txBody>
      </p:sp>
      <p:sp>
        <p:nvSpPr>
          <p:cNvPr id="33" name="矩形 47"/>
          <p:cNvSpPr>
            <a:spLocks noChangeArrowheads="1"/>
          </p:cNvSpPr>
          <p:nvPr/>
        </p:nvSpPr>
        <p:spPr bwMode="auto">
          <a:xfrm>
            <a:off x="5463501" y="4150520"/>
            <a:ext cx="2853808" cy="457426"/>
          </a:xfrm>
          <a:prstGeom prst="rect">
            <a:avLst/>
          </a:prstGeom>
          <a:noFill/>
          <a:ln>
            <a:noFill/>
          </a:ln>
        </p:spPr>
        <p:txBody>
          <a:bodyPr wrap="square" lIns="72002" tIns="36001" rIns="72002" bIns="36001">
            <a:spAutoFit/>
          </a:bodyPr>
          <a:lstStyle/>
          <a:p>
            <a:pPr defTabSz="718590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请在此处输入具体想要描述的内容，言简意赅，说明用意即可。</a:t>
            </a:r>
          </a:p>
        </p:txBody>
      </p:sp>
      <p:sp>
        <p:nvSpPr>
          <p:cNvPr id="34" name="矩形 33"/>
          <p:cNvSpPr/>
          <p:nvPr/>
        </p:nvSpPr>
        <p:spPr>
          <a:xfrm>
            <a:off x="6899930" y="2040254"/>
            <a:ext cx="1222628" cy="288149"/>
          </a:xfrm>
          <a:prstGeom prst="rect">
            <a:avLst/>
          </a:prstGeom>
        </p:spPr>
        <p:txBody>
          <a:bodyPr wrap="none" lIns="72002" tIns="36001" rIns="72002" bIns="36001">
            <a:spAutoFit/>
          </a:bodyPr>
          <a:lstStyle/>
          <a:p>
            <a:pPr defTabSz="718590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添加标题内容</a:t>
            </a:r>
          </a:p>
        </p:txBody>
      </p:sp>
      <p:sp>
        <p:nvSpPr>
          <p:cNvPr id="35" name="矩形 47"/>
          <p:cNvSpPr>
            <a:spLocks noChangeArrowheads="1"/>
          </p:cNvSpPr>
          <p:nvPr/>
        </p:nvSpPr>
        <p:spPr bwMode="auto">
          <a:xfrm>
            <a:off x="6902431" y="2329041"/>
            <a:ext cx="2350982" cy="457426"/>
          </a:xfrm>
          <a:prstGeom prst="rect">
            <a:avLst/>
          </a:prstGeom>
          <a:noFill/>
          <a:ln>
            <a:noFill/>
          </a:ln>
        </p:spPr>
        <p:txBody>
          <a:bodyPr wrap="square" lIns="72002" tIns="36001" rIns="72002" bIns="36001">
            <a:spAutoFit/>
          </a:bodyPr>
          <a:lstStyle/>
          <a:p>
            <a:pPr defTabSz="718590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请在此处输入具体想要描述的内容，言简意赅，说明用意即可。</a:t>
            </a:r>
          </a:p>
        </p:txBody>
      </p:sp>
      <p:sp>
        <p:nvSpPr>
          <p:cNvPr id="36" name="矩形 35"/>
          <p:cNvSpPr/>
          <p:nvPr/>
        </p:nvSpPr>
        <p:spPr>
          <a:xfrm>
            <a:off x="6899930" y="3099137"/>
            <a:ext cx="1222628" cy="288149"/>
          </a:xfrm>
          <a:prstGeom prst="rect">
            <a:avLst/>
          </a:prstGeom>
        </p:spPr>
        <p:txBody>
          <a:bodyPr wrap="none" lIns="72002" tIns="36001" rIns="72002" bIns="36001">
            <a:spAutoFit/>
          </a:bodyPr>
          <a:lstStyle/>
          <a:p>
            <a:pPr defTabSz="718590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添加标题内容</a:t>
            </a:r>
          </a:p>
        </p:txBody>
      </p:sp>
      <p:sp>
        <p:nvSpPr>
          <p:cNvPr id="37" name="矩形 47"/>
          <p:cNvSpPr>
            <a:spLocks noChangeArrowheads="1"/>
          </p:cNvSpPr>
          <p:nvPr/>
        </p:nvSpPr>
        <p:spPr bwMode="auto">
          <a:xfrm>
            <a:off x="6902431" y="3387923"/>
            <a:ext cx="2350982" cy="457426"/>
          </a:xfrm>
          <a:prstGeom prst="rect">
            <a:avLst/>
          </a:prstGeom>
          <a:noFill/>
          <a:ln>
            <a:noFill/>
          </a:ln>
        </p:spPr>
        <p:txBody>
          <a:bodyPr wrap="square" lIns="72002" tIns="36001" rIns="72002" bIns="36001">
            <a:spAutoFit/>
          </a:bodyPr>
          <a:lstStyle/>
          <a:p>
            <a:pPr defTabSz="718590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请在此处输入具体想要描述的内容，言简意赅，说明用意即可。</a:t>
            </a:r>
          </a:p>
        </p:txBody>
      </p:sp>
      <p:pic>
        <p:nvPicPr>
          <p:cNvPr id="38" name="Picture 126"/>
          <p:cNvPicPr>
            <a:picLocks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720" y="1728967"/>
            <a:ext cx="2324041" cy="2322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矩形 71"/>
          <p:cNvSpPr>
            <a:spLocks noChangeArrowheads="1"/>
          </p:cNvSpPr>
          <p:nvPr/>
        </p:nvSpPr>
        <p:spPr bwMode="auto">
          <a:xfrm>
            <a:off x="4829672" y="1320166"/>
            <a:ext cx="330041" cy="444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2" tIns="36001" rIns="72002" bIns="36001">
            <a:spAutoFit/>
          </a:bodyPr>
          <a:lstStyle/>
          <a:p>
            <a:pPr defTabSz="718590"/>
            <a:r>
              <a:rPr lang="en-US" altLang="zh-CN" sz="2415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40" name="矩形 71"/>
          <p:cNvSpPr>
            <a:spLocks noChangeArrowheads="1"/>
          </p:cNvSpPr>
          <p:nvPr/>
        </p:nvSpPr>
        <p:spPr bwMode="auto">
          <a:xfrm>
            <a:off x="6239849" y="2160271"/>
            <a:ext cx="330041" cy="444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2" tIns="36001" rIns="72002" bIns="36001">
            <a:spAutoFit/>
          </a:bodyPr>
          <a:lstStyle/>
          <a:p>
            <a:pPr defTabSz="718590"/>
            <a:r>
              <a:rPr lang="en-US" altLang="zh-CN" sz="2415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41" name="矩形 71"/>
          <p:cNvSpPr>
            <a:spLocks noChangeArrowheads="1"/>
          </p:cNvSpPr>
          <p:nvPr/>
        </p:nvSpPr>
        <p:spPr bwMode="auto">
          <a:xfrm>
            <a:off x="6239849" y="3180398"/>
            <a:ext cx="330041" cy="444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2" tIns="36001" rIns="72002" bIns="36001">
            <a:spAutoFit/>
          </a:bodyPr>
          <a:lstStyle/>
          <a:p>
            <a:pPr defTabSz="718590"/>
            <a:r>
              <a:rPr lang="en-US" altLang="zh-CN" sz="2415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42" name="矩形 71"/>
          <p:cNvSpPr>
            <a:spLocks noChangeArrowheads="1"/>
          </p:cNvSpPr>
          <p:nvPr/>
        </p:nvSpPr>
        <p:spPr bwMode="auto">
          <a:xfrm>
            <a:off x="4829672" y="4068008"/>
            <a:ext cx="330041" cy="444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2" tIns="36001" rIns="72002" bIns="36001">
            <a:spAutoFit/>
          </a:bodyPr>
          <a:lstStyle/>
          <a:p>
            <a:pPr defTabSz="718590"/>
            <a:r>
              <a:rPr lang="en-US" altLang="zh-CN" sz="2415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53797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6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6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600"/>
                            </p:stCondLst>
                            <p:childTnLst>
                              <p:par>
                                <p:cTn id="4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1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6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1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600"/>
                            </p:stCondLst>
                            <p:childTnLst>
                              <p:par>
                                <p:cTn id="6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100"/>
                            </p:stCondLst>
                            <p:childTnLst>
                              <p:par>
                                <p:cTn id="7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6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1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600"/>
                            </p:stCondLst>
                            <p:childTnLst>
                              <p:par>
                                <p:cTn id="9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1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6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1100"/>
                            </p:stCondLst>
                            <p:childTnLst>
                              <p:par>
                                <p:cTn id="10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1600"/>
                            </p:stCondLst>
                            <p:childTnLst>
                              <p:par>
                                <p:cTn id="1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1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26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31" grpId="0"/>
      <p:bldP spid="32" grpId="0"/>
      <p:bldP spid="33" grpId="0"/>
      <p:bldP spid="34" grpId="0"/>
      <p:bldP spid="35" grpId="0"/>
      <p:bldP spid="36" grpId="0"/>
      <p:bldP spid="37" grpId="0"/>
      <p:bldP spid="39" grpId="0"/>
      <p:bldP spid="40" grpId="0"/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19" y="-1"/>
            <a:ext cx="9793348" cy="5436642"/>
          </a:xfrm>
          <a:prstGeom prst="rect">
            <a:avLst/>
          </a:prstGeom>
        </p:spPr>
      </p:pic>
      <p:sp>
        <p:nvSpPr>
          <p:cNvPr id="12" name="TextBox 30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第一章标题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pic>
        <p:nvPicPr>
          <p:cNvPr id="15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188517" y="1927556"/>
            <a:ext cx="1383608" cy="1383106"/>
            <a:chOff x="1404976" y="2085735"/>
            <a:chExt cx="1756733" cy="1756732"/>
          </a:xfrm>
        </p:grpSpPr>
        <p:sp>
          <p:nvSpPr>
            <p:cNvPr id="7" name="圆角矩形 6"/>
            <p:cNvSpPr/>
            <p:nvPr/>
          </p:nvSpPr>
          <p:spPr>
            <a:xfrm>
              <a:off x="1404976" y="2085735"/>
              <a:ext cx="1756733" cy="1756732"/>
            </a:xfrm>
            <a:prstGeom prst="roundRect">
              <a:avLst>
                <a:gd name="adj" fmla="val 12557"/>
              </a:avLst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44500" dist="177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094995" y="2353045"/>
              <a:ext cx="322561" cy="275716"/>
              <a:chOff x="1179499" y="5126995"/>
              <a:chExt cx="695313" cy="59433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9" name="Freeform 131"/>
              <p:cNvSpPr>
                <a:spLocks/>
              </p:cNvSpPr>
              <p:nvPr/>
            </p:nvSpPr>
            <p:spPr bwMode="auto">
              <a:xfrm>
                <a:off x="1179499" y="5632612"/>
                <a:ext cx="695313" cy="88718"/>
              </a:xfrm>
              <a:custGeom>
                <a:avLst/>
                <a:gdLst>
                  <a:gd name="T0" fmla="*/ 383 w 408"/>
                  <a:gd name="T1" fmla="*/ 0 h 52"/>
                  <a:gd name="T2" fmla="*/ 363 w 408"/>
                  <a:gd name="T3" fmla="*/ 0 h 52"/>
                  <a:gd name="T4" fmla="*/ 363 w 408"/>
                  <a:gd name="T5" fmla="*/ 17 h 52"/>
                  <a:gd name="T6" fmla="*/ 283 w 408"/>
                  <a:gd name="T7" fmla="*/ 17 h 52"/>
                  <a:gd name="T8" fmla="*/ 283 w 408"/>
                  <a:gd name="T9" fmla="*/ 0 h 52"/>
                  <a:gd name="T10" fmla="*/ 238 w 408"/>
                  <a:gd name="T11" fmla="*/ 0 h 52"/>
                  <a:gd name="T12" fmla="*/ 238 w 408"/>
                  <a:gd name="T13" fmla="*/ 14 h 52"/>
                  <a:gd name="T14" fmla="*/ 158 w 408"/>
                  <a:gd name="T15" fmla="*/ 14 h 52"/>
                  <a:gd name="T16" fmla="*/ 158 w 408"/>
                  <a:gd name="T17" fmla="*/ 0 h 52"/>
                  <a:gd name="T18" fmla="*/ 115 w 408"/>
                  <a:gd name="T19" fmla="*/ 0 h 52"/>
                  <a:gd name="T20" fmla="*/ 115 w 408"/>
                  <a:gd name="T21" fmla="*/ 15 h 52"/>
                  <a:gd name="T22" fmla="*/ 35 w 408"/>
                  <a:gd name="T23" fmla="*/ 15 h 52"/>
                  <a:gd name="T24" fmla="*/ 35 w 408"/>
                  <a:gd name="T25" fmla="*/ 0 h 52"/>
                  <a:gd name="T26" fmla="*/ 26 w 408"/>
                  <a:gd name="T27" fmla="*/ 0 h 52"/>
                  <a:gd name="T28" fmla="*/ 0 w 408"/>
                  <a:gd name="T29" fmla="*/ 26 h 52"/>
                  <a:gd name="T30" fmla="*/ 0 w 408"/>
                  <a:gd name="T31" fmla="*/ 27 h 52"/>
                  <a:gd name="T32" fmla="*/ 26 w 408"/>
                  <a:gd name="T33" fmla="*/ 52 h 52"/>
                  <a:gd name="T34" fmla="*/ 383 w 408"/>
                  <a:gd name="T35" fmla="*/ 52 h 52"/>
                  <a:gd name="T36" fmla="*/ 408 w 408"/>
                  <a:gd name="T37" fmla="*/ 27 h 52"/>
                  <a:gd name="T38" fmla="*/ 408 w 408"/>
                  <a:gd name="T39" fmla="*/ 26 h 52"/>
                  <a:gd name="T40" fmla="*/ 383 w 408"/>
                  <a:gd name="T41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08" h="52">
                    <a:moveTo>
                      <a:pt x="383" y="0"/>
                    </a:moveTo>
                    <a:cubicBezTo>
                      <a:pt x="363" y="0"/>
                      <a:pt x="363" y="0"/>
                      <a:pt x="363" y="0"/>
                    </a:cubicBezTo>
                    <a:cubicBezTo>
                      <a:pt x="363" y="17"/>
                      <a:pt x="363" y="17"/>
                      <a:pt x="363" y="17"/>
                    </a:cubicBezTo>
                    <a:cubicBezTo>
                      <a:pt x="283" y="17"/>
                      <a:pt x="283" y="17"/>
                      <a:pt x="283" y="17"/>
                    </a:cubicBezTo>
                    <a:cubicBezTo>
                      <a:pt x="283" y="0"/>
                      <a:pt x="283" y="0"/>
                      <a:pt x="283" y="0"/>
                    </a:cubicBezTo>
                    <a:cubicBezTo>
                      <a:pt x="238" y="0"/>
                      <a:pt x="238" y="0"/>
                      <a:pt x="238" y="0"/>
                    </a:cubicBezTo>
                    <a:cubicBezTo>
                      <a:pt x="238" y="14"/>
                      <a:pt x="238" y="14"/>
                      <a:pt x="238" y="14"/>
                    </a:cubicBezTo>
                    <a:cubicBezTo>
                      <a:pt x="158" y="14"/>
                      <a:pt x="158" y="14"/>
                      <a:pt x="158" y="14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41"/>
                      <a:pt x="12" y="52"/>
                      <a:pt x="26" y="52"/>
                    </a:cubicBezTo>
                    <a:cubicBezTo>
                      <a:pt x="383" y="52"/>
                      <a:pt x="383" y="52"/>
                      <a:pt x="383" y="52"/>
                    </a:cubicBezTo>
                    <a:cubicBezTo>
                      <a:pt x="397" y="52"/>
                      <a:pt x="408" y="41"/>
                      <a:pt x="408" y="27"/>
                    </a:cubicBezTo>
                    <a:cubicBezTo>
                      <a:pt x="408" y="26"/>
                      <a:pt x="408" y="26"/>
                      <a:pt x="408" y="26"/>
                    </a:cubicBezTo>
                    <a:cubicBezTo>
                      <a:pt x="408" y="12"/>
                      <a:pt x="397" y="0"/>
                      <a:pt x="383" y="0"/>
                    </a:cubicBezTo>
                    <a:close/>
                  </a:path>
                </a:pathLst>
              </a:custGeom>
              <a:solidFill>
                <a:srgbClr val="F956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Rectangle 132"/>
              <p:cNvSpPr>
                <a:spLocks noChangeArrowheads="1"/>
              </p:cNvSpPr>
              <p:nvPr/>
            </p:nvSpPr>
            <p:spPr bwMode="auto">
              <a:xfrm>
                <a:off x="1662036" y="5126995"/>
                <a:ext cx="136322" cy="50561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Rectangle 133"/>
              <p:cNvSpPr>
                <a:spLocks noChangeArrowheads="1"/>
              </p:cNvSpPr>
              <p:nvPr/>
            </p:nvSpPr>
            <p:spPr bwMode="auto">
              <a:xfrm>
                <a:off x="1449258" y="5274857"/>
                <a:ext cx="136322" cy="35775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Rectangle 134"/>
              <p:cNvSpPr>
                <a:spLocks noChangeArrowheads="1"/>
              </p:cNvSpPr>
              <p:nvPr/>
            </p:nvSpPr>
            <p:spPr bwMode="auto">
              <a:xfrm>
                <a:off x="1239366" y="5401081"/>
                <a:ext cx="136322" cy="23153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7122026" y="1927557"/>
            <a:ext cx="1383608" cy="1383107"/>
            <a:chOff x="8938609" y="2085735"/>
            <a:chExt cx="1756733" cy="1756733"/>
          </a:xfrm>
        </p:grpSpPr>
        <p:sp>
          <p:nvSpPr>
            <p:cNvPr id="17" name="圆角矩形 16"/>
            <p:cNvSpPr/>
            <p:nvPr/>
          </p:nvSpPr>
          <p:spPr>
            <a:xfrm>
              <a:off x="8938609" y="2085735"/>
              <a:ext cx="1756733" cy="1756733"/>
            </a:xfrm>
            <a:prstGeom prst="roundRect">
              <a:avLst>
                <a:gd name="adj" fmla="val 12557"/>
              </a:avLst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44500" dist="177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9566203" y="2281261"/>
              <a:ext cx="320183" cy="320183"/>
              <a:chOff x="6858828" y="3790714"/>
              <a:chExt cx="731377" cy="731377"/>
            </a:xfrm>
          </p:grpSpPr>
          <p:sp>
            <p:nvSpPr>
              <p:cNvPr id="19" name="Freeform 578"/>
              <p:cNvSpPr>
                <a:spLocks/>
              </p:cNvSpPr>
              <p:nvPr/>
            </p:nvSpPr>
            <p:spPr bwMode="auto">
              <a:xfrm>
                <a:off x="7450277" y="4178041"/>
                <a:ext cx="97373" cy="194024"/>
              </a:xfrm>
              <a:custGeom>
                <a:avLst/>
                <a:gdLst>
                  <a:gd name="T0" fmla="*/ 0 w 57"/>
                  <a:gd name="T1" fmla="*/ 99 h 114"/>
                  <a:gd name="T2" fmla="*/ 22 w 57"/>
                  <a:gd name="T3" fmla="*/ 114 h 114"/>
                  <a:gd name="T4" fmla="*/ 57 w 57"/>
                  <a:gd name="T5" fmla="*/ 0 h 114"/>
                  <a:gd name="T6" fmla="*/ 31 w 57"/>
                  <a:gd name="T7" fmla="*/ 0 h 114"/>
                  <a:gd name="T8" fmla="*/ 0 w 57"/>
                  <a:gd name="T9" fmla="*/ 99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114">
                    <a:moveTo>
                      <a:pt x="0" y="99"/>
                    </a:moveTo>
                    <a:cubicBezTo>
                      <a:pt x="22" y="114"/>
                      <a:pt x="22" y="114"/>
                      <a:pt x="22" y="114"/>
                    </a:cubicBezTo>
                    <a:cubicBezTo>
                      <a:pt x="44" y="82"/>
                      <a:pt x="57" y="42"/>
                      <a:pt x="57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1" y="37"/>
                      <a:pt x="20" y="71"/>
                      <a:pt x="0" y="99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579"/>
              <p:cNvSpPr>
                <a:spLocks/>
              </p:cNvSpPr>
              <p:nvPr/>
            </p:nvSpPr>
            <p:spPr bwMode="auto">
              <a:xfrm>
                <a:off x="7228844" y="3790714"/>
                <a:ext cx="361361" cy="362804"/>
              </a:xfrm>
              <a:custGeom>
                <a:avLst/>
                <a:gdLst>
                  <a:gd name="T0" fmla="*/ 187 w 212"/>
                  <a:gd name="T1" fmla="*/ 213 h 213"/>
                  <a:gd name="T2" fmla="*/ 212 w 212"/>
                  <a:gd name="T3" fmla="*/ 213 h 213"/>
                  <a:gd name="T4" fmla="*/ 0 w 212"/>
                  <a:gd name="T5" fmla="*/ 0 h 213"/>
                  <a:gd name="T6" fmla="*/ 0 w 212"/>
                  <a:gd name="T7" fmla="*/ 25 h 213"/>
                  <a:gd name="T8" fmla="*/ 0 w 212"/>
                  <a:gd name="T9" fmla="*/ 52 h 213"/>
                  <a:gd name="T10" fmla="*/ 0 w 212"/>
                  <a:gd name="T11" fmla="*/ 213 h 213"/>
                  <a:gd name="T12" fmla="*/ 160 w 212"/>
                  <a:gd name="T13" fmla="*/ 213 h 213"/>
                  <a:gd name="T14" fmla="*/ 187 w 212"/>
                  <a:gd name="T15" fmla="*/ 21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2" h="213">
                    <a:moveTo>
                      <a:pt x="187" y="213"/>
                    </a:moveTo>
                    <a:cubicBezTo>
                      <a:pt x="212" y="213"/>
                      <a:pt x="212" y="213"/>
                      <a:pt x="212" y="213"/>
                    </a:cubicBezTo>
                    <a:cubicBezTo>
                      <a:pt x="187" y="7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213"/>
                      <a:pt x="0" y="213"/>
                      <a:pt x="0" y="213"/>
                    </a:cubicBezTo>
                    <a:cubicBezTo>
                      <a:pt x="160" y="213"/>
                      <a:pt x="160" y="213"/>
                      <a:pt x="160" y="213"/>
                    </a:cubicBezTo>
                    <a:lnTo>
                      <a:pt x="187" y="213"/>
                    </a:lnTo>
                    <a:close/>
                  </a:path>
                </a:pathLst>
              </a:custGeom>
              <a:solidFill>
                <a:srgbClr val="1C9494"/>
              </a:solidFill>
              <a:ln>
                <a:noFill/>
              </a:ln>
              <a:extLst/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580"/>
              <p:cNvSpPr>
                <a:spLocks/>
              </p:cNvSpPr>
              <p:nvPr/>
            </p:nvSpPr>
            <p:spPr bwMode="auto">
              <a:xfrm>
                <a:off x="6858828" y="3833269"/>
                <a:ext cx="605154" cy="688822"/>
              </a:xfrm>
              <a:custGeom>
                <a:avLst/>
                <a:gdLst>
                  <a:gd name="T0" fmla="*/ 202 w 355"/>
                  <a:gd name="T1" fmla="*/ 202 h 404"/>
                  <a:gd name="T2" fmla="*/ 202 w 355"/>
                  <a:gd name="T3" fmla="*/ 26 h 404"/>
                  <a:gd name="T4" fmla="*/ 202 w 355"/>
                  <a:gd name="T5" fmla="*/ 0 h 404"/>
                  <a:gd name="T6" fmla="*/ 0 w 355"/>
                  <a:gd name="T7" fmla="*/ 202 h 404"/>
                  <a:gd name="T8" fmla="*/ 202 w 355"/>
                  <a:gd name="T9" fmla="*/ 404 h 404"/>
                  <a:gd name="T10" fmla="*/ 355 w 355"/>
                  <a:gd name="T11" fmla="*/ 335 h 404"/>
                  <a:gd name="T12" fmla="*/ 335 w 355"/>
                  <a:gd name="T13" fmla="*/ 317 h 404"/>
                  <a:gd name="T14" fmla="*/ 202 w 355"/>
                  <a:gd name="T15" fmla="*/ 202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5" h="404">
                    <a:moveTo>
                      <a:pt x="202" y="202"/>
                    </a:moveTo>
                    <a:cubicBezTo>
                      <a:pt x="202" y="26"/>
                      <a:pt x="202" y="26"/>
                      <a:pt x="202" y="26"/>
                    </a:cubicBezTo>
                    <a:cubicBezTo>
                      <a:pt x="202" y="0"/>
                      <a:pt x="202" y="0"/>
                      <a:pt x="202" y="0"/>
                    </a:cubicBezTo>
                    <a:cubicBezTo>
                      <a:pt x="91" y="0"/>
                      <a:pt x="0" y="90"/>
                      <a:pt x="0" y="202"/>
                    </a:cubicBezTo>
                    <a:cubicBezTo>
                      <a:pt x="0" y="314"/>
                      <a:pt x="91" y="404"/>
                      <a:pt x="202" y="404"/>
                    </a:cubicBezTo>
                    <a:cubicBezTo>
                      <a:pt x="263" y="404"/>
                      <a:pt x="318" y="377"/>
                      <a:pt x="355" y="335"/>
                    </a:cubicBezTo>
                    <a:cubicBezTo>
                      <a:pt x="335" y="317"/>
                      <a:pt x="335" y="317"/>
                      <a:pt x="335" y="317"/>
                    </a:cubicBezTo>
                    <a:lnTo>
                      <a:pt x="202" y="20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/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5144189" y="1927557"/>
            <a:ext cx="1383608" cy="1383107"/>
            <a:chOff x="6427398" y="2085735"/>
            <a:chExt cx="1756733" cy="1756733"/>
          </a:xfrm>
        </p:grpSpPr>
        <p:sp>
          <p:nvSpPr>
            <p:cNvPr id="23" name="圆角矩形 22"/>
            <p:cNvSpPr/>
            <p:nvPr/>
          </p:nvSpPr>
          <p:spPr>
            <a:xfrm>
              <a:off x="6427398" y="2085735"/>
              <a:ext cx="1756733" cy="1756733"/>
            </a:xfrm>
            <a:prstGeom prst="roundRect">
              <a:avLst>
                <a:gd name="adj" fmla="val 12557"/>
              </a:avLst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44500" dist="177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7080219" y="2236580"/>
              <a:ext cx="383708" cy="380875"/>
              <a:chOff x="8400062" y="4884922"/>
              <a:chExt cx="683773" cy="678724"/>
            </a:xfrm>
          </p:grpSpPr>
          <p:sp>
            <p:nvSpPr>
              <p:cNvPr id="25" name="Freeform 378"/>
              <p:cNvSpPr>
                <a:spLocks noEditPoints="1"/>
              </p:cNvSpPr>
              <p:nvPr/>
            </p:nvSpPr>
            <p:spPr bwMode="auto">
              <a:xfrm>
                <a:off x="8927317" y="5146025"/>
                <a:ext cx="156518" cy="156518"/>
              </a:xfrm>
              <a:custGeom>
                <a:avLst/>
                <a:gdLst>
                  <a:gd name="T0" fmla="*/ 46 w 92"/>
                  <a:gd name="T1" fmla="*/ 0 h 92"/>
                  <a:gd name="T2" fmla="*/ 0 w 92"/>
                  <a:gd name="T3" fmla="*/ 46 h 92"/>
                  <a:gd name="T4" fmla="*/ 46 w 92"/>
                  <a:gd name="T5" fmla="*/ 92 h 92"/>
                  <a:gd name="T6" fmla="*/ 92 w 92"/>
                  <a:gd name="T7" fmla="*/ 46 h 92"/>
                  <a:gd name="T8" fmla="*/ 46 w 92"/>
                  <a:gd name="T9" fmla="*/ 0 h 92"/>
                  <a:gd name="T10" fmla="*/ 46 w 92"/>
                  <a:gd name="T11" fmla="*/ 78 h 92"/>
                  <a:gd name="T12" fmla="*/ 14 w 92"/>
                  <a:gd name="T13" fmla="*/ 46 h 92"/>
                  <a:gd name="T14" fmla="*/ 46 w 92"/>
                  <a:gd name="T15" fmla="*/ 14 h 92"/>
                  <a:gd name="T16" fmla="*/ 78 w 92"/>
                  <a:gd name="T17" fmla="*/ 46 h 92"/>
                  <a:gd name="T18" fmla="*/ 46 w 92"/>
                  <a:gd name="T19" fmla="*/ 7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92">
                    <a:moveTo>
                      <a:pt x="46" y="0"/>
                    </a:moveTo>
                    <a:cubicBezTo>
                      <a:pt x="20" y="0"/>
                      <a:pt x="0" y="21"/>
                      <a:pt x="0" y="46"/>
                    </a:cubicBezTo>
                    <a:cubicBezTo>
                      <a:pt x="0" y="72"/>
                      <a:pt x="20" y="92"/>
                      <a:pt x="46" y="92"/>
                    </a:cubicBezTo>
                    <a:cubicBezTo>
                      <a:pt x="71" y="92"/>
                      <a:pt x="92" y="72"/>
                      <a:pt x="92" y="46"/>
                    </a:cubicBezTo>
                    <a:cubicBezTo>
                      <a:pt x="92" y="21"/>
                      <a:pt x="71" y="0"/>
                      <a:pt x="46" y="0"/>
                    </a:cubicBezTo>
                    <a:close/>
                    <a:moveTo>
                      <a:pt x="46" y="78"/>
                    </a:moveTo>
                    <a:cubicBezTo>
                      <a:pt x="28" y="78"/>
                      <a:pt x="14" y="64"/>
                      <a:pt x="14" y="46"/>
                    </a:cubicBezTo>
                    <a:cubicBezTo>
                      <a:pt x="14" y="28"/>
                      <a:pt x="28" y="14"/>
                      <a:pt x="46" y="14"/>
                    </a:cubicBezTo>
                    <a:cubicBezTo>
                      <a:pt x="64" y="14"/>
                      <a:pt x="78" y="28"/>
                      <a:pt x="78" y="46"/>
                    </a:cubicBezTo>
                    <a:cubicBezTo>
                      <a:pt x="78" y="64"/>
                      <a:pt x="64" y="78"/>
                      <a:pt x="46" y="78"/>
                    </a:cubicBez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379"/>
              <p:cNvSpPr>
                <a:spLocks/>
              </p:cNvSpPr>
              <p:nvPr/>
            </p:nvSpPr>
            <p:spPr bwMode="auto">
              <a:xfrm>
                <a:off x="8852304" y="5217432"/>
                <a:ext cx="66358" cy="8655"/>
              </a:xfrm>
              <a:custGeom>
                <a:avLst/>
                <a:gdLst>
                  <a:gd name="T0" fmla="*/ 37 w 39"/>
                  <a:gd name="T1" fmla="*/ 0 h 5"/>
                  <a:gd name="T2" fmla="*/ 2 w 39"/>
                  <a:gd name="T3" fmla="*/ 0 h 5"/>
                  <a:gd name="T4" fmla="*/ 1 w 39"/>
                  <a:gd name="T5" fmla="*/ 1 h 5"/>
                  <a:gd name="T6" fmla="*/ 0 w 39"/>
                  <a:gd name="T7" fmla="*/ 3 h 5"/>
                  <a:gd name="T8" fmla="*/ 2 w 39"/>
                  <a:gd name="T9" fmla="*/ 5 h 5"/>
                  <a:gd name="T10" fmla="*/ 37 w 39"/>
                  <a:gd name="T11" fmla="*/ 5 h 5"/>
                  <a:gd name="T12" fmla="*/ 39 w 39"/>
                  <a:gd name="T13" fmla="*/ 3 h 5"/>
                  <a:gd name="T14" fmla="*/ 37 w 39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5">
                    <a:moveTo>
                      <a:pt x="37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8" y="5"/>
                      <a:pt x="39" y="4"/>
                      <a:pt x="39" y="3"/>
                    </a:cubicBezTo>
                    <a:cubicBezTo>
                      <a:pt x="39" y="1"/>
                      <a:pt x="38" y="0"/>
                      <a:pt x="37" y="0"/>
                    </a:cubicBez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380"/>
              <p:cNvSpPr>
                <a:spLocks/>
              </p:cNvSpPr>
              <p:nvPr/>
            </p:nvSpPr>
            <p:spPr bwMode="auto">
              <a:xfrm>
                <a:off x="8739784" y="5048652"/>
                <a:ext cx="7934" cy="67079"/>
              </a:xfrm>
              <a:custGeom>
                <a:avLst/>
                <a:gdLst>
                  <a:gd name="T0" fmla="*/ 0 w 5"/>
                  <a:gd name="T1" fmla="*/ 3 h 39"/>
                  <a:gd name="T2" fmla="*/ 0 w 5"/>
                  <a:gd name="T3" fmla="*/ 37 h 39"/>
                  <a:gd name="T4" fmla="*/ 0 w 5"/>
                  <a:gd name="T5" fmla="*/ 39 h 39"/>
                  <a:gd name="T6" fmla="*/ 2 w 5"/>
                  <a:gd name="T7" fmla="*/ 39 h 39"/>
                  <a:gd name="T8" fmla="*/ 5 w 5"/>
                  <a:gd name="T9" fmla="*/ 37 h 39"/>
                  <a:gd name="T10" fmla="*/ 5 w 5"/>
                  <a:gd name="T11" fmla="*/ 3 h 39"/>
                  <a:gd name="T12" fmla="*/ 2 w 5"/>
                  <a:gd name="T13" fmla="*/ 0 h 39"/>
                  <a:gd name="T14" fmla="*/ 0 w 5"/>
                  <a:gd name="T15" fmla="*/ 3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39">
                    <a:moveTo>
                      <a:pt x="0" y="3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38"/>
                      <a:pt x="0" y="39"/>
                    </a:cubicBezTo>
                    <a:cubicBezTo>
                      <a:pt x="1" y="39"/>
                      <a:pt x="2" y="39"/>
                      <a:pt x="2" y="39"/>
                    </a:cubicBezTo>
                    <a:cubicBezTo>
                      <a:pt x="4" y="39"/>
                      <a:pt x="5" y="38"/>
                      <a:pt x="5" y="37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1"/>
                      <a:pt x="4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381"/>
              <p:cNvSpPr>
                <a:spLocks/>
              </p:cNvSpPr>
              <p:nvPr/>
            </p:nvSpPr>
            <p:spPr bwMode="auto">
              <a:xfrm>
                <a:off x="8736178" y="5335000"/>
                <a:ext cx="8655" cy="68522"/>
              </a:xfrm>
              <a:custGeom>
                <a:avLst/>
                <a:gdLst>
                  <a:gd name="T0" fmla="*/ 5 w 5"/>
                  <a:gd name="T1" fmla="*/ 37 h 40"/>
                  <a:gd name="T2" fmla="*/ 5 w 5"/>
                  <a:gd name="T3" fmla="*/ 3 h 40"/>
                  <a:gd name="T4" fmla="*/ 3 w 5"/>
                  <a:gd name="T5" fmla="*/ 0 h 40"/>
                  <a:gd name="T6" fmla="*/ 0 w 5"/>
                  <a:gd name="T7" fmla="*/ 3 h 40"/>
                  <a:gd name="T8" fmla="*/ 0 w 5"/>
                  <a:gd name="T9" fmla="*/ 37 h 40"/>
                  <a:gd name="T10" fmla="*/ 1 w 5"/>
                  <a:gd name="T11" fmla="*/ 39 h 40"/>
                  <a:gd name="T12" fmla="*/ 3 w 5"/>
                  <a:gd name="T13" fmla="*/ 40 h 40"/>
                  <a:gd name="T14" fmla="*/ 5 w 5"/>
                  <a:gd name="T15" fmla="*/ 3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40">
                    <a:moveTo>
                      <a:pt x="5" y="37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8"/>
                      <a:pt x="0" y="38"/>
                      <a:pt x="1" y="39"/>
                    </a:cubicBezTo>
                    <a:cubicBezTo>
                      <a:pt x="1" y="39"/>
                      <a:pt x="2" y="40"/>
                      <a:pt x="3" y="40"/>
                    </a:cubicBezTo>
                    <a:cubicBezTo>
                      <a:pt x="4" y="40"/>
                      <a:pt x="5" y="38"/>
                      <a:pt x="5" y="37"/>
                    </a:cubicBez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382"/>
              <p:cNvSpPr>
                <a:spLocks noEditPoints="1"/>
              </p:cNvSpPr>
              <p:nvPr/>
            </p:nvSpPr>
            <p:spPr bwMode="auto">
              <a:xfrm>
                <a:off x="8664771" y="4884922"/>
                <a:ext cx="156518" cy="157239"/>
              </a:xfrm>
              <a:custGeom>
                <a:avLst/>
                <a:gdLst>
                  <a:gd name="T0" fmla="*/ 46 w 92"/>
                  <a:gd name="T1" fmla="*/ 92 h 92"/>
                  <a:gd name="T2" fmla="*/ 92 w 92"/>
                  <a:gd name="T3" fmla="*/ 46 h 92"/>
                  <a:gd name="T4" fmla="*/ 46 w 92"/>
                  <a:gd name="T5" fmla="*/ 0 h 92"/>
                  <a:gd name="T6" fmla="*/ 0 w 92"/>
                  <a:gd name="T7" fmla="*/ 46 h 92"/>
                  <a:gd name="T8" fmla="*/ 46 w 92"/>
                  <a:gd name="T9" fmla="*/ 92 h 92"/>
                  <a:gd name="T10" fmla="*/ 46 w 92"/>
                  <a:gd name="T11" fmla="*/ 14 h 92"/>
                  <a:gd name="T12" fmla="*/ 79 w 92"/>
                  <a:gd name="T13" fmla="*/ 46 h 92"/>
                  <a:gd name="T14" fmla="*/ 46 w 92"/>
                  <a:gd name="T15" fmla="*/ 78 h 92"/>
                  <a:gd name="T16" fmla="*/ 14 w 92"/>
                  <a:gd name="T17" fmla="*/ 46 h 92"/>
                  <a:gd name="T18" fmla="*/ 46 w 92"/>
                  <a:gd name="T19" fmla="*/ 1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92">
                    <a:moveTo>
                      <a:pt x="46" y="92"/>
                    </a:moveTo>
                    <a:cubicBezTo>
                      <a:pt x="72" y="92"/>
                      <a:pt x="92" y="71"/>
                      <a:pt x="92" y="46"/>
                    </a:cubicBezTo>
                    <a:cubicBezTo>
                      <a:pt x="92" y="21"/>
                      <a:pt x="72" y="0"/>
                      <a:pt x="46" y="0"/>
                    </a:cubicBezTo>
                    <a:cubicBezTo>
                      <a:pt x="21" y="0"/>
                      <a:pt x="0" y="21"/>
                      <a:pt x="0" y="46"/>
                    </a:cubicBezTo>
                    <a:cubicBezTo>
                      <a:pt x="0" y="71"/>
                      <a:pt x="21" y="92"/>
                      <a:pt x="46" y="92"/>
                    </a:cubicBezTo>
                    <a:close/>
                    <a:moveTo>
                      <a:pt x="46" y="14"/>
                    </a:moveTo>
                    <a:cubicBezTo>
                      <a:pt x="64" y="14"/>
                      <a:pt x="79" y="28"/>
                      <a:pt x="79" y="46"/>
                    </a:cubicBezTo>
                    <a:cubicBezTo>
                      <a:pt x="79" y="64"/>
                      <a:pt x="64" y="78"/>
                      <a:pt x="46" y="78"/>
                    </a:cubicBezTo>
                    <a:cubicBezTo>
                      <a:pt x="29" y="78"/>
                      <a:pt x="14" y="64"/>
                      <a:pt x="14" y="46"/>
                    </a:cubicBezTo>
                    <a:cubicBezTo>
                      <a:pt x="14" y="28"/>
                      <a:pt x="29" y="14"/>
                      <a:pt x="46" y="14"/>
                    </a:cubicBez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383"/>
              <p:cNvSpPr>
                <a:spLocks noEditPoints="1"/>
              </p:cNvSpPr>
              <p:nvPr/>
            </p:nvSpPr>
            <p:spPr bwMode="auto">
              <a:xfrm>
                <a:off x="8664771" y="5408571"/>
                <a:ext cx="156518" cy="155075"/>
              </a:xfrm>
              <a:custGeom>
                <a:avLst/>
                <a:gdLst>
                  <a:gd name="T0" fmla="*/ 46 w 92"/>
                  <a:gd name="T1" fmla="*/ 0 h 91"/>
                  <a:gd name="T2" fmla="*/ 0 w 92"/>
                  <a:gd name="T3" fmla="*/ 46 h 91"/>
                  <a:gd name="T4" fmla="*/ 46 w 92"/>
                  <a:gd name="T5" fmla="*/ 91 h 91"/>
                  <a:gd name="T6" fmla="*/ 92 w 92"/>
                  <a:gd name="T7" fmla="*/ 46 h 91"/>
                  <a:gd name="T8" fmla="*/ 46 w 92"/>
                  <a:gd name="T9" fmla="*/ 0 h 91"/>
                  <a:gd name="T10" fmla="*/ 46 w 92"/>
                  <a:gd name="T11" fmla="*/ 78 h 91"/>
                  <a:gd name="T12" fmla="*/ 14 w 92"/>
                  <a:gd name="T13" fmla="*/ 46 h 91"/>
                  <a:gd name="T14" fmla="*/ 46 w 92"/>
                  <a:gd name="T15" fmla="*/ 13 h 91"/>
                  <a:gd name="T16" fmla="*/ 79 w 92"/>
                  <a:gd name="T17" fmla="*/ 46 h 91"/>
                  <a:gd name="T18" fmla="*/ 46 w 92"/>
                  <a:gd name="T19" fmla="*/ 7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91">
                    <a:moveTo>
                      <a:pt x="46" y="0"/>
                    </a:moveTo>
                    <a:cubicBezTo>
                      <a:pt x="21" y="0"/>
                      <a:pt x="0" y="20"/>
                      <a:pt x="0" y="46"/>
                    </a:cubicBezTo>
                    <a:cubicBezTo>
                      <a:pt x="0" y="71"/>
                      <a:pt x="21" y="91"/>
                      <a:pt x="46" y="91"/>
                    </a:cubicBezTo>
                    <a:cubicBezTo>
                      <a:pt x="72" y="91"/>
                      <a:pt x="92" y="71"/>
                      <a:pt x="92" y="46"/>
                    </a:cubicBezTo>
                    <a:cubicBezTo>
                      <a:pt x="92" y="20"/>
                      <a:pt x="72" y="0"/>
                      <a:pt x="46" y="0"/>
                    </a:cubicBezTo>
                    <a:close/>
                    <a:moveTo>
                      <a:pt x="46" y="78"/>
                    </a:moveTo>
                    <a:cubicBezTo>
                      <a:pt x="29" y="78"/>
                      <a:pt x="14" y="63"/>
                      <a:pt x="14" y="46"/>
                    </a:cubicBezTo>
                    <a:cubicBezTo>
                      <a:pt x="14" y="28"/>
                      <a:pt x="29" y="13"/>
                      <a:pt x="46" y="13"/>
                    </a:cubicBezTo>
                    <a:cubicBezTo>
                      <a:pt x="64" y="13"/>
                      <a:pt x="79" y="28"/>
                      <a:pt x="79" y="46"/>
                    </a:cubicBezTo>
                    <a:cubicBezTo>
                      <a:pt x="79" y="63"/>
                      <a:pt x="64" y="78"/>
                      <a:pt x="46" y="78"/>
                    </a:cubicBez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384"/>
              <p:cNvSpPr>
                <a:spLocks noEditPoints="1"/>
              </p:cNvSpPr>
              <p:nvPr/>
            </p:nvSpPr>
            <p:spPr bwMode="auto">
              <a:xfrm>
                <a:off x="8633756" y="5120780"/>
                <a:ext cx="209893" cy="209171"/>
              </a:xfrm>
              <a:custGeom>
                <a:avLst/>
                <a:gdLst>
                  <a:gd name="T0" fmla="*/ 62 w 123"/>
                  <a:gd name="T1" fmla="*/ 0 h 123"/>
                  <a:gd name="T2" fmla="*/ 0 w 123"/>
                  <a:gd name="T3" fmla="*/ 61 h 123"/>
                  <a:gd name="T4" fmla="*/ 62 w 123"/>
                  <a:gd name="T5" fmla="*/ 123 h 123"/>
                  <a:gd name="T6" fmla="*/ 123 w 123"/>
                  <a:gd name="T7" fmla="*/ 61 h 123"/>
                  <a:gd name="T8" fmla="*/ 62 w 123"/>
                  <a:gd name="T9" fmla="*/ 0 h 123"/>
                  <a:gd name="T10" fmla="*/ 62 w 123"/>
                  <a:gd name="T11" fmla="*/ 105 h 123"/>
                  <a:gd name="T12" fmla="*/ 18 w 123"/>
                  <a:gd name="T13" fmla="*/ 61 h 123"/>
                  <a:gd name="T14" fmla="*/ 62 w 123"/>
                  <a:gd name="T15" fmla="*/ 18 h 123"/>
                  <a:gd name="T16" fmla="*/ 105 w 123"/>
                  <a:gd name="T17" fmla="*/ 61 h 123"/>
                  <a:gd name="T18" fmla="*/ 62 w 123"/>
                  <a:gd name="T19" fmla="*/ 105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3" h="123">
                    <a:moveTo>
                      <a:pt x="62" y="0"/>
                    </a:moveTo>
                    <a:cubicBezTo>
                      <a:pt x="28" y="0"/>
                      <a:pt x="0" y="27"/>
                      <a:pt x="0" y="61"/>
                    </a:cubicBezTo>
                    <a:cubicBezTo>
                      <a:pt x="0" y="95"/>
                      <a:pt x="28" y="123"/>
                      <a:pt x="62" y="123"/>
                    </a:cubicBezTo>
                    <a:cubicBezTo>
                      <a:pt x="96" y="123"/>
                      <a:pt x="123" y="95"/>
                      <a:pt x="123" y="61"/>
                    </a:cubicBezTo>
                    <a:cubicBezTo>
                      <a:pt x="123" y="27"/>
                      <a:pt x="96" y="0"/>
                      <a:pt x="62" y="0"/>
                    </a:cubicBezTo>
                    <a:close/>
                    <a:moveTo>
                      <a:pt x="62" y="105"/>
                    </a:moveTo>
                    <a:cubicBezTo>
                      <a:pt x="38" y="105"/>
                      <a:pt x="18" y="85"/>
                      <a:pt x="18" y="61"/>
                    </a:cubicBezTo>
                    <a:cubicBezTo>
                      <a:pt x="18" y="37"/>
                      <a:pt x="38" y="18"/>
                      <a:pt x="62" y="18"/>
                    </a:cubicBezTo>
                    <a:cubicBezTo>
                      <a:pt x="86" y="18"/>
                      <a:pt x="105" y="37"/>
                      <a:pt x="105" y="61"/>
                    </a:cubicBezTo>
                    <a:cubicBezTo>
                      <a:pt x="105" y="85"/>
                      <a:pt x="86" y="105"/>
                      <a:pt x="62" y="105"/>
                    </a:cubicBezTo>
                    <a:close/>
                  </a:path>
                </a:pathLst>
              </a:custGeom>
              <a:solidFill>
                <a:srgbClr val="FAC1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85"/>
              <p:cNvSpPr>
                <a:spLocks/>
              </p:cNvSpPr>
              <p:nvPr/>
            </p:nvSpPr>
            <p:spPr bwMode="auto">
              <a:xfrm>
                <a:off x="8562350" y="5221038"/>
                <a:ext cx="67800" cy="8655"/>
              </a:xfrm>
              <a:custGeom>
                <a:avLst/>
                <a:gdLst>
                  <a:gd name="T0" fmla="*/ 37 w 40"/>
                  <a:gd name="T1" fmla="*/ 0 h 5"/>
                  <a:gd name="T2" fmla="*/ 3 w 40"/>
                  <a:gd name="T3" fmla="*/ 0 h 5"/>
                  <a:gd name="T4" fmla="*/ 1 w 40"/>
                  <a:gd name="T5" fmla="*/ 0 h 5"/>
                  <a:gd name="T6" fmla="*/ 0 w 40"/>
                  <a:gd name="T7" fmla="*/ 2 h 5"/>
                  <a:gd name="T8" fmla="*/ 3 w 40"/>
                  <a:gd name="T9" fmla="*/ 5 h 5"/>
                  <a:gd name="T10" fmla="*/ 37 w 40"/>
                  <a:gd name="T11" fmla="*/ 5 h 5"/>
                  <a:gd name="T12" fmla="*/ 40 w 40"/>
                  <a:gd name="T13" fmla="*/ 2 h 5"/>
                  <a:gd name="T14" fmla="*/ 37 w 40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" h="5">
                    <a:moveTo>
                      <a:pt x="37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4"/>
                      <a:pt x="1" y="5"/>
                      <a:pt x="3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8" y="5"/>
                      <a:pt x="40" y="4"/>
                      <a:pt x="40" y="2"/>
                    </a:cubicBezTo>
                    <a:cubicBezTo>
                      <a:pt x="40" y="1"/>
                      <a:pt x="38" y="0"/>
                      <a:pt x="37" y="0"/>
                    </a:cubicBez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386"/>
              <p:cNvSpPr>
                <a:spLocks noEditPoints="1"/>
              </p:cNvSpPr>
              <p:nvPr/>
            </p:nvSpPr>
            <p:spPr bwMode="auto">
              <a:xfrm>
                <a:off x="8400062" y="5146025"/>
                <a:ext cx="157239" cy="156518"/>
              </a:xfrm>
              <a:custGeom>
                <a:avLst/>
                <a:gdLst>
                  <a:gd name="T0" fmla="*/ 46 w 92"/>
                  <a:gd name="T1" fmla="*/ 0 h 92"/>
                  <a:gd name="T2" fmla="*/ 0 w 92"/>
                  <a:gd name="T3" fmla="*/ 46 h 92"/>
                  <a:gd name="T4" fmla="*/ 46 w 92"/>
                  <a:gd name="T5" fmla="*/ 92 h 92"/>
                  <a:gd name="T6" fmla="*/ 92 w 92"/>
                  <a:gd name="T7" fmla="*/ 46 h 92"/>
                  <a:gd name="T8" fmla="*/ 46 w 92"/>
                  <a:gd name="T9" fmla="*/ 0 h 92"/>
                  <a:gd name="T10" fmla="*/ 46 w 92"/>
                  <a:gd name="T11" fmla="*/ 78 h 92"/>
                  <a:gd name="T12" fmla="*/ 14 w 92"/>
                  <a:gd name="T13" fmla="*/ 46 h 92"/>
                  <a:gd name="T14" fmla="*/ 46 w 92"/>
                  <a:gd name="T15" fmla="*/ 14 h 92"/>
                  <a:gd name="T16" fmla="*/ 78 w 92"/>
                  <a:gd name="T17" fmla="*/ 46 h 92"/>
                  <a:gd name="T18" fmla="*/ 46 w 92"/>
                  <a:gd name="T19" fmla="*/ 7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2" h="92">
                    <a:moveTo>
                      <a:pt x="46" y="0"/>
                    </a:moveTo>
                    <a:cubicBezTo>
                      <a:pt x="21" y="0"/>
                      <a:pt x="0" y="21"/>
                      <a:pt x="0" y="46"/>
                    </a:cubicBezTo>
                    <a:cubicBezTo>
                      <a:pt x="0" y="72"/>
                      <a:pt x="21" y="92"/>
                      <a:pt x="46" y="92"/>
                    </a:cubicBezTo>
                    <a:cubicBezTo>
                      <a:pt x="71" y="92"/>
                      <a:pt x="92" y="72"/>
                      <a:pt x="92" y="46"/>
                    </a:cubicBezTo>
                    <a:cubicBezTo>
                      <a:pt x="92" y="21"/>
                      <a:pt x="71" y="0"/>
                      <a:pt x="46" y="0"/>
                    </a:cubicBezTo>
                    <a:close/>
                    <a:moveTo>
                      <a:pt x="46" y="78"/>
                    </a:moveTo>
                    <a:cubicBezTo>
                      <a:pt x="28" y="78"/>
                      <a:pt x="14" y="64"/>
                      <a:pt x="14" y="46"/>
                    </a:cubicBezTo>
                    <a:cubicBezTo>
                      <a:pt x="14" y="28"/>
                      <a:pt x="28" y="14"/>
                      <a:pt x="46" y="14"/>
                    </a:cubicBezTo>
                    <a:cubicBezTo>
                      <a:pt x="64" y="14"/>
                      <a:pt x="78" y="28"/>
                      <a:pt x="78" y="46"/>
                    </a:cubicBezTo>
                    <a:cubicBezTo>
                      <a:pt x="78" y="64"/>
                      <a:pt x="64" y="78"/>
                      <a:pt x="46" y="78"/>
                    </a:cubicBezTo>
                    <a:close/>
                  </a:path>
                </a:pathLst>
              </a:cu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3166353" y="1927557"/>
            <a:ext cx="1383608" cy="1383107"/>
            <a:chOff x="3916187" y="2085735"/>
            <a:chExt cx="1756733" cy="1756733"/>
          </a:xfrm>
        </p:grpSpPr>
        <p:sp>
          <p:nvSpPr>
            <p:cNvPr id="35" name="圆角矩形 34"/>
            <p:cNvSpPr/>
            <p:nvPr/>
          </p:nvSpPr>
          <p:spPr>
            <a:xfrm>
              <a:off x="3916187" y="2085735"/>
              <a:ext cx="1756733" cy="1756733"/>
            </a:xfrm>
            <a:prstGeom prst="roundRect">
              <a:avLst>
                <a:gd name="adj" fmla="val 12557"/>
              </a:avLst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44500" dist="1778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570068" y="2301792"/>
              <a:ext cx="374508" cy="360089"/>
              <a:chOff x="3620725" y="5138333"/>
              <a:chExt cx="702937" cy="675873"/>
            </a:xfrm>
            <a:solidFill>
              <a:schemeClr val="bg1">
                <a:lumMod val="50000"/>
              </a:schemeClr>
            </a:solidFill>
          </p:grpSpPr>
          <p:sp>
            <p:nvSpPr>
              <p:cNvPr id="37" name="Freeform 18"/>
              <p:cNvSpPr>
                <a:spLocks/>
              </p:cNvSpPr>
              <p:nvPr/>
            </p:nvSpPr>
            <p:spPr bwMode="auto">
              <a:xfrm>
                <a:off x="3620725" y="5360332"/>
                <a:ext cx="702937" cy="280151"/>
              </a:xfrm>
              <a:custGeom>
                <a:avLst/>
                <a:gdLst>
                  <a:gd name="T0" fmla="*/ 699 w 813"/>
                  <a:gd name="T1" fmla="*/ 96 h 324"/>
                  <a:gd name="T2" fmla="*/ 661 w 813"/>
                  <a:gd name="T3" fmla="*/ 96 h 324"/>
                  <a:gd name="T4" fmla="*/ 661 w 813"/>
                  <a:gd name="T5" fmla="*/ 178 h 324"/>
                  <a:gd name="T6" fmla="*/ 632 w 813"/>
                  <a:gd name="T7" fmla="*/ 207 h 324"/>
                  <a:gd name="T8" fmla="*/ 317 w 813"/>
                  <a:gd name="T9" fmla="*/ 207 h 324"/>
                  <a:gd name="T10" fmla="*/ 317 w 813"/>
                  <a:gd name="T11" fmla="*/ 296 h 324"/>
                  <a:gd name="T12" fmla="*/ 289 w 813"/>
                  <a:gd name="T13" fmla="*/ 324 h 324"/>
                  <a:gd name="T14" fmla="*/ 120 w 813"/>
                  <a:gd name="T15" fmla="*/ 324 h 324"/>
                  <a:gd name="T16" fmla="*/ 92 w 813"/>
                  <a:gd name="T17" fmla="*/ 296 h 324"/>
                  <a:gd name="T18" fmla="*/ 92 w 813"/>
                  <a:gd name="T19" fmla="*/ 204 h 324"/>
                  <a:gd name="T20" fmla="*/ 0 w 813"/>
                  <a:gd name="T21" fmla="*/ 204 h 324"/>
                  <a:gd name="T22" fmla="*/ 0 w 813"/>
                  <a:gd name="T23" fmla="*/ 147 h 324"/>
                  <a:gd name="T24" fmla="*/ 120 w 813"/>
                  <a:gd name="T25" fmla="*/ 147 h 324"/>
                  <a:gd name="T26" fmla="*/ 149 w 813"/>
                  <a:gd name="T27" fmla="*/ 175 h 324"/>
                  <a:gd name="T28" fmla="*/ 149 w 813"/>
                  <a:gd name="T29" fmla="*/ 267 h 324"/>
                  <a:gd name="T30" fmla="*/ 260 w 813"/>
                  <a:gd name="T31" fmla="*/ 267 h 324"/>
                  <a:gd name="T32" fmla="*/ 260 w 813"/>
                  <a:gd name="T33" fmla="*/ 178 h 324"/>
                  <a:gd name="T34" fmla="*/ 289 w 813"/>
                  <a:gd name="T35" fmla="*/ 150 h 324"/>
                  <a:gd name="T36" fmla="*/ 603 w 813"/>
                  <a:gd name="T37" fmla="*/ 150 h 324"/>
                  <a:gd name="T38" fmla="*/ 603 w 813"/>
                  <a:gd name="T39" fmla="*/ 67 h 324"/>
                  <a:gd name="T40" fmla="*/ 632 w 813"/>
                  <a:gd name="T41" fmla="*/ 39 h 324"/>
                  <a:gd name="T42" fmla="*/ 699 w 813"/>
                  <a:gd name="T43" fmla="*/ 39 h 324"/>
                  <a:gd name="T44" fmla="*/ 699 w 813"/>
                  <a:gd name="T45" fmla="*/ 0 h 324"/>
                  <a:gd name="T46" fmla="*/ 813 w 813"/>
                  <a:gd name="T47" fmla="*/ 67 h 324"/>
                  <a:gd name="T48" fmla="*/ 699 w 813"/>
                  <a:gd name="T49" fmla="*/ 134 h 324"/>
                  <a:gd name="T50" fmla="*/ 699 w 813"/>
                  <a:gd name="T51" fmla="*/ 96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13" h="324">
                    <a:moveTo>
                      <a:pt x="699" y="96"/>
                    </a:moveTo>
                    <a:cubicBezTo>
                      <a:pt x="661" y="96"/>
                      <a:pt x="661" y="96"/>
                      <a:pt x="661" y="96"/>
                    </a:cubicBezTo>
                    <a:cubicBezTo>
                      <a:pt x="661" y="123"/>
                      <a:pt x="661" y="151"/>
                      <a:pt x="661" y="178"/>
                    </a:cubicBezTo>
                    <a:cubicBezTo>
                      <a:pt x="661" y="194"/>
                      <a:pt x="648" y="207"/>
                      <a:pt x="632" y="207"/>
                    </a:cubicBezTo>
                    <a:cubicBezTo>
                      <a:pt x="317" y="207"/>
                      <a:pt x="317" y="207"/>
                      <a:pt x="317" y="207"/>
                    </a:cubicBezTo>
                    <a:cubicBezTo>
                      <a:pt x="317" y="296"/>
                      <a:pt x="317" y="296"/>
                      <a:pt x="317" y="296"/>
                    </a:cubicBezTo>
                    <a:cubicBezTo>
                      <a:pt x="317" y="312"/>
                      <a:pt x="305" y="324"/>
                      <a:pt x="289" y="324"/>
                    </a:cubicBezTo>
                    <a:cubicBezTo>
                      <a:pt x="120" y="324"/>
                      <a:pt x="120" y="324"/>
                      <a:pt x="120" y="324"/>
                    </a:cubicBezTo>
                    <a:cubicBezTo>
                      <a:pt x="105" y="324"/>
                      <a:pt x="92" y="312"/>
                      <a:pt x="92" y="296"/>
                    </a:cubicBezTo>
                    <a:cubicBezTo>
                      <a:pt x="92" y="204"/>
                      <a:pt x="92" y="204"/>
                      <a:pt x="92" y="204"/>
                    </a:cubicBezTo>
                    <a:cubicBezTo>
                      <a:pt x="0" y="204"/>
                      <a:pt x="0" y="204"/>
                      <a:pt x="0" y="204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28" y="147"/>
                      <a:pt x="92" y="147"/>
                      <a:pt x="120" y="147"/>
                    </a:cubicBezTo>
                    <a:cubicBezTo>
                      <a:pt x="136" y="147"/>
                      <a:pt x="149" y="159"/>
                      <a:pt x="149" y="175"/>
                    </a:cubicBezTo>
                    <a:cubicBezTo>
                      <a:pt x="149" y="267"/>
                      <a:pt x="149" y="267"/>
                      <a:pt x="149" y="267"/>
                    </a:cubicBezTo>
                    <a:cubicBezTo>
                      <a:pt x="260" y="267"/>
                      <a:pt x="260" y="267"/>
                      <a:pt x="260" y="267"/>
                    </a:cubicBezTo>
                    <a:cubicBezTo>
                      <a:pt x="260" y="178"/>
                      <a:pt x="260" y="178"/>
                      <a:pt x="260" y="178"/>
                    </a:cubicBezTo>
                    <a:cubicBezTo>
                      <a:pt x="260" y="162"/>
                      <a:pt x="273" y="150"/>
                      <a:pt x="289" y="150"/>
                    </a:cubicBezTo>
                    <a:cubicBezTo>
                      <a:pt x="603" y="150"/>
                      <a:pt x="603" y="150"/>
                      <a:pt x="603" y="150"/>
                    </a:cubicBezTo>
                    <a:cubicBezTo>
                      <a:pt x="603" y="67"/>
                      <a:pt x="603" y="67"/>
                      <a:pt x="603" y="67"/>
                    </a:cubicBezTo>
                    <a:cubicBezTo>
                      <a:pt x="603" y="51"/>
                      <a:pt x="616" y="39"/>
                      <a:pt x="632" y="39"/>
                    </a:cubicBezTo>
                    <a:cubicBezTo>
                      <a:pt x="699" y="39"/>
                      <a:pt x="699" y="39"/>
                      <a:pt x="699" y="39"/>
                    </a:cubicBezTo>
                    <a:cubicBezTo>
                      <a:pt x="699" y="0"/>
                      <a:pt x="699" y="0"/>
                      <a:pt x="699" y="0"/>
                    </a:cubicBezTo>
                    <a:cubicBezTo>
                      <a:pt x="813" y="67"/>
                      <a:pt x="813" y="67"/>
                      <a:pt x="813" y="67"/>
                    </a:cubicBezTo>
                    <a:cubicBezTo>
                      <a:pt x="699" y="134"/>
                      <a:pt x="699" y="134"/>
                      <a:pt x="699" y="134"/>
                    </a:cubicBezTo>
                    <a:cubicBezTo>
                      <a:pt x="699" y="96"/>
                      <a:pt x="699" y="96"/>
                      <a:pt x="699" y="96"/>
                    </a:cubicBezTo>
                    <a:close/>
                  </a:path>
                </a:pathLst>
              </a:custGeom>
              <a:solidFill>
                <a:srgbClr val="78A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19"/>
              <p:cNvSpPr>
                <a:spLocks noEditPoints="1"/>
              </p:cNvSpPr>
              <p:nvPr/>
            </p:nvSpPr>
            <p:spPr bwMode="auto">
              <a:xfrm>
                <a:off x="3620725" y="5138333"/>
                <a:ext cx="653563" cy="675873"/>
              </a:xfrm>
              <a:custGeom>
                <a:avLst/>
                <a:gdLst>
                  <a:gd name="T0" fmla="*/ 502 w 756"/>
                  <a:gd name="T1" fmla="*/ 57 h 782"/>
                  <a:gd name="T2" fmla="*/ 569 w 756"/>
                  <a:gd name="T3" fmla="*/ 331 h 782"/>
                  <a:gd name="T4" fmla="*/ 464 w 756"/>
                  <a:gd name="T5" fmla="*/ 369 h 782"/>
                  <a:gd name="T6" fmla="*/ 381 w 756"/>
                  <a:gd name="T7" fmla="*/ 57 h 782"/>
                  <a:gd name="T8" fmla="*/ 343 w 756"/>
                  <a:gd name="T9" fmla="*/ 146 h 782"/>
                  <a:gd name="T10" fmla="*/ 165 w 756"/>
                  <a:gd name="T11" fmla="*/ 57 h 782"/>
                  <a:gd name="T12" fmla="*/ 127 w 756"/>
                  <a:gd name="T13" fmla="*/ 146 h 782"/>
                  <a:gd name="T14" fmla="*/ 57 w 756"/>
                  <a:gd name="T15" fmla="*/ 57 h 782"/>
                  <a:gd name="T16" fmla="*/ 235 w 756"/>
                  <a:gd name="T17" fmla="*/ 222 h 782"/>
                  <a:gd name="T18" fmla="*/ 273 w 756"/>
                  <a:gd name="T19" fmla="*/ 102 h 782"/>
                  <a:gd name="T20" fmla="*/ 381 w 756"/>
                  <a:gd name="T21" fmla="*/ 222 h 782"/>
                  <a:gd name="T22" fmla="*/ 225 w 756"/>
                  <a:gd name="T23" fmla="*/ 369 h 782"/>
                  <a:gd name="T24" fmla="*/ 187 w 756"/>
                  <a:gd name="T25" fmla="*/ 486 h 782"/>
                  <a:gd name="T26" fmla="*/ 343 w 756"/>
                  <a:gd name="T27" fmla="*/ 331 h 782"/>
                  <a:gd name="T28" fmla="*/ 57 w 756"/>
                  <a:gd name="T29" fmla="*/ 260 h 782"/>
                  <a:gd name="T30" fmla="*/ 0 w 756"/>
                  <a:gd name="T31" fmla="*/ 365 h 782"/>
                  <a:gd name="T32" fmla="*/ 28 w 756"/>
                  <a:gd name="T33" fmla="*/ 0 h 782"/>
                  <a:gd name="T34" fmla="*/ 756 w 756"/>
                  <a:gd name="T35" fmla="*/ 29 h 782"/>
                  <a:gd name="T36" fmla="*/ 699 w 756"/>
                  <a:gd name="T37" fmla="*/ 213 h 782"/>
                  <a:gd name="T38" fmla="*/ 616 w 756"/>
                  <a:gd name="T39" fmla="*/ 146 h 782"/>
                  <a:gd name="T40" fmla="*/ 578 w 756"/>
                  <a:gd name="T41" fmla="*/ 261 h 782"/>
                  <a:gd name="T42" fmla="*/ 699 w 756"/>
                  <a:gd name="T43" fmla="*/ 108 h 782"/>
                  <a:gd name="T44" fmla="*/ 168 w 756"/>
                  <a:gd name="T45" fmla="*/ 655 h 782"/>
                  <a:gd name="T46" fmla="*/ 149 w 756"/>
                  <a:gd name="T47" fmla="*/ 616 h 782"/>
                  <a:gd name="T48" fmla="*/ 352 w 756"/>
                  <a:gd name="T49" fmla="*/ 502 h 782"/>
                  <a:gd name="T50" fmla="*/ 391 w 756"/>
                  <a:gd name="T51" fmla="*/ 655 h 782"/>
                  <a:gd name="T52" fmla="*/ 273 w 756"/>
                  <a:gd name="T53" fmla="*/ 725 h 782"/>
                  <a:gd name="T54" fmla="*/ 464 w 756"/>
                  <a:gd name="T55" fmla="*/ 616 h 782"/>
                  <a:gd name="T56" fmla="*/ 578 w 756"/>
                  <a:gd name="T57" fmla="*/ 540 h 782"/>
                  <a:gd name="T58" fmla="*/ 464 w 756"/>
                  <a:gd name="T59" fmla="*/ 502 h 782"/>
                  <a:gd name="T60" fmla="*/ 616 w 756"/>
                  <a:gd name="T61" fmla="*/ 655 h 782"/>
                  <a:gd name="T62" fmla="*/ 502 w 756"/>
                  <a:gd name="T63" fmla="*/ 725 h 782"/>
                  <a:gd name="T64" fmla="*/ 699 w 756"/>
                  <a:gd name="T65" fmla="*/ 435 h 782"/>
                  <a:gd name="T66" fmla="*/ 756 w 756"/>
                  <a:gd name="T67" fmla="*/ 753 h 782"/>
                  <a:gd name="T68" fmla="*/ 28 w 756"/>
                  <a:gd name="T69" fmla="*/ 782 h 782"/>
                  <a:gd name="T70" fmla="*/ 0 w 756"/>
                  <a:gd name="T71" fmla="*/ 499 h 782"/>
                  <a:gd name="T72" fmla="*/ 57 w 756"/>
                  <a:gd name="T73" fmla="*/ 725 h 782"/>
                  <a:gd name="T74" fmla="*/ 235 w 756"/>
                  <a:gd name="T75" fmla="*/ 65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56" h="782">
                    <a:moveTo>
                      <a:pt x="699" y="57"/>
                    </a:moveTo>
                    <a:cubicBezTo>
                      <a:pt x="502" y="57"/>
                      <a:pt x="502" y="57"/>
                      <a:pt x="502" y="57"/>
                    </a:cubicBezTo>
                    <a:cubicBezTo>
                      <a:pt x="502" y="331"/>
                      <a:pt x="502" y="331"/>
                      <a:pt x="502" y="331"/>
                    </a:cubicBezTo>
                    <a:cubicBezTo>
                      <a:pt x="569" y="331"/>
                      <a:pt x="569" y="331"/>
                      <a:pt x="569" y="331"/>
                    </a:cubicBezTo>
                    <a:cubicBezTo>
                      <a:pt x="569" y="369"/>
                      <a:pt x="569" y="369"/>
                      <a:pt x="569" y="369"/>
                    </a:cubicBezTo>
                    <a:cubicBezTo>
                      <a:pt x="464" y="369"/>
                      <a:pt x="464" y="369"/>
                      <a:pt x="464" y="369"/>
                    </a:cubicBezTo>
                    <a:cubicBezTo>
                      <a:pt x="464" y="57"/>
                      <a:pt x="464" y="57"/>
                      <a:pt x="464" y="57"/>
                    </a:cubicBezTo>
                    <a:cubicBezTo>
                      <a:pt x="381" y="57"/>
                      <a:pt x="381" y="57"/>
                      <a:pt x="381" y="57"/>
                    </a:cubicBezTo>
                    <a:cubicBezTo>
                      <a:pt x="381" y="146"/>
                      <a:pt x="381" y="146"/>
                      <a:pt x="381" y="146"/>
                    </a:cubicBezTo>
                    <a:cubicBezTo>
                      <a:pt x="343" y="146"/>
                      <a:pt x="343" y="146"/>
                      <a:pt x="343" y="146"/>
                    </a:cubicBezTo>
                    <a:cubicBezTo>
                      <a:pt x="343" y="57"/>
                      <a:pt x="343" y="57"/>
                      <a:pt x="343" y="57"/>
                    </a:cubicBezTo>
                    <a:cubicBezTo>
                      <a:pt x="165" y="57"/>
                      <a:pt x="165" y="57"/>
                      <a:pt x="165" y="57"/>
                    </a:cubicBezTo>
                    <a:cubicBezTo>
                      <a:pt x="165" y="146"/>
                      <a:pt x="165" y="146"/>
                      <a:pt x="165" y="146"/>
                    </a:cubicBezTo>
                    <a:cubicBezTo>
                      <a:pt x="127" y="146"/>
                      <a:pt x="127" y="146"/>
                      <a:pt x="127" y="146"/>
                    </a:cubicBezTo>
                    <a:cubicBezTo>
                      <a:pt x="127" y="57"/>
                      <a:pt x="127" y="57"/>
                      <a:pt x="127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7" y="222"/>
                      <a:pt x="57" y="222"/>
                      <a:pt x="57" y="222"/>
                    </a:cubicBezTo>
                    <a:cubicBezTo>
                      <a:pt x="235" y="222"/>
                      <a:pt x="235" y="222"/>
                      <a:pt x="235" y="222"/>
                    </a:cubicBezTo>
                    <a:cubicBezTo>
                      <a:pt x="235" y="102"/>
                      <a:pt x="235" y="102"/>
                      <a:pt x="235" y="102"/>
                    </a:cubicBezTo>
                    <a:cubicBezTo>
                      <a:pt x="273" y="102"/>
                      <a:pt x="273" y="102"/>
                      <a:pt x="273" y="102"/>
                    </a:cubicBezTo>
                    <a:cubicBezTo>
                      <a:pt x="273" y="222"/>
                      <a:pt x="273" y="222"/>
                      <a:pt x="273" y="222"/>
                    </a:cubicBezTo>
                    <a:cubicBezTo>
                      <a:pt x="381" y="222"/>
                      <a:pt x="381" y="222"/>
                      <a:pt x="381" y="222"/>
                    </a:cubicBezTo>
                    <a:cubicBezTo>
                      <a:pt x="381" y="369"/>
                      <a:pt x="381" y="369"/>
                      <a:pt x="381" y="369"/>
                    </a:cubicBezTo>
                    <a:cubicBezTo>
                      <a:pt x="225" y="369"/>
                      <a:pt x="225" y="369"/>
                      <a:pt x="225" y="369"/>
                    </a:cubicBezTo>
                    <a:cubicBezTo>
                      <a:pt x="225" y="486"/>
                      <a:pt x="225" y="486"/>
                      <a:pt x="225" y="486"/>
                    </a:cubicBezTo>
                    <a:cubicBezTo>
                      <a:pt x="187" y="486"/>
                      <a:pt x="187" y="486"/>
                      <a:pt x="187" y="486"/>
                    </a:cubicBezTo>
                    <a:cubicBezTo>
                      <a:pt x="187" y="331"/>
                      <a:pt x="187" y="331"/>
                      <a:pt x="187" y="331"/>
                    </a:cubicBezTo>
                    <a:cubicBezTo>
                      <a:pt x="343" y="331"/>
                      <a:pt x="343" y="331"/>
                      <a:pt x="343" y="331"/>
                    </a:cubicBezTo>
                    <a:cubicBezTo>
                      <a:pt x="343" y="260"/>
                      <a:pt x="343" y="260"/>
                      <a:pt x="343" y="260"/>
                    </a:cubicBezTo>
                    <a:cubicBezTo>
                      <a:pt x="57" y="260"/>
                      <a:pt x="57" y="260"/>
                      <a:pt x="57" y="260"/>
                    </a:cubicBezTo>
                    <a:cubicBezTo>
                      <a:pt x="57" y="365"/>
                      <a:pt x="57" y="365"/>
                      <a:pt x="57" y="365"/>
                    </a:cubicBezTo>
                    <a:cubicBezTo>
                      <a:pt x="0" y="365"/>
                      <a:pt x="0" y="365"/>
                      <a:pt x="0" y="365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2" y="0"/>
                      <a:pt x="28" y="0"/>
                    </a:cubicBezTo>
                    <a:cubicBezTo>
                      <a:pt x="727" y="0"/>
                      <a:pt x="727" y="0"/>
                      <a:pt x="727" y="0"/>
                    </a:cubicBezTo>
                    <a:cubicBezTo>
                      <a:pt x="743" y="0"/>
                      <a:pt x="756" y="13"/>
                      <a:pt x="756" y="29"/>
                    </a:cubicBezTo>
                    <a:cubicBezTo>
                      <a:pt x="756" y="247"/>
                      <a:pt x="756" y="247"/>
                      <a:pt x="756" y="247"/>
                    </a:cubicBezTo>
                    <a:cubicBezTo>
                      <a:pt x="699" y="213"/>
                      <a:pt x="699" y="213"/>
                      <a:pt x="699" y="213"/>
                    </a:cubicBezTo>
                    <a:cubicBezTo>
                      <a:pt x="699" y="146"/>
                      <a:pt x="699" y="146"/>
                      <a:pt x="699" y="146"/>
                    </a:cubicBezTo>
                    <a:cubicBezTo>
                      <a:pt x="616" y="146"/>
                      <a:pt x="616" y="146"/>
                      <a:pt x="616" y="146"/>
                    </a:cubicBezTo>
                    <a:cubicBezTo>
                      <a:pt x="616" y="261"/>
                      <a:pt x="616" y="261"/>
                      <a:pt x="616" y="261"/>
                    </a:cubicBezTo>
                    <a:cubicBezTo>
                      <a:pt x="578" y="261"/>
                      <a:pt x="578" y="261"/>
                      <a:pt x="578" y="261"/>
                    </a:cubicBezTo>
                    <a:cubicBezTo>
                      <a:pt x="578" y="108"/>
                      <a:pt x="578" y="108"/>
                      <a:pt x="578" y="108"/>
                    </a:cubicBezTo>
                    <a:cubicBezTo>
                      <a:pt x="618" y="108"/>
                      <a:pt x="658" y="108"/>
                      <a:pt x="699" y="108"/>
                    </a:cubicBezTo>
                    <a:cubicBezTo>
                      <a:pt x="699" y="57"/>
                      <a:pt x="699" y="57"/>
                      <a:pt x="699" y="57"/>
                    </a:cubicBezTo>
                    <a:close/>
                    <a:moveTo>
                      <a:pt x="168" y="655"/>
                    </a:moveTo>
                    <a:cubicBezTo>
                      <a:pt x="149" y="655"/>
                      <a:pt x="149" y="655"/>
                      <a:pt x="149" y="655"/>
                    </a:cubicBezTo>
                    <a:cubicBezTo>
                      <a:pt x="149" y="616"/>
                      <a:pt x="149" y="616"/>
                      <a:pt x="149" y="616"/>
                    </a:cubicBezTo>
                    <a:cubicBezTo>
                      <a:pt x="352" y="616"/>
                      <a:pt x="352" y="616"/>
                      <a:pt x="352" y="616"/>
                    </a:cubicBezTo>
                    <a:cubicBezTo>
                      <a:pt x="352" y="502"/>
                      <a:pt x="352" y="502"/>
                      <a:pt x="352" y="502"/>
                    </a:cubicBezTo>
                    <a:cubicBezTo>
                      <a:pt x="391" y="502"/>
                      <a:pt x="391" y="502"/>
                      <a:pt x="391" y="502"/>
                    </a:cubicBezTo>
                    <a:cubicBezTo>
                      <a:pt x="391" y="655"/>
                      <a:pt x="391" y="655"/>
                      <a:pt x="391" y="655"/>
                    </a:cubicBezTo>
                    <a:cubicBezTo>
                      <a:pt x="273" y="655"/>
                      <a:pt x="273" y="655"/>
                      <a:pt x="273" y="655"/>
                    </a:cubicBezTo>
                    <a:cubicBezTo>
                      <a:pt x="273" y="725"/>
                      <a:pt x="273" y="725"/>
                      <a:pt x="273" y="725"/>
                    </a:cubicBezTo>
                    <a:cubicBezTo>
                      <a:pt x="464" y="725"/>
                      <a:pt x="464" y="725"/>
                      <a:pt x="464" y="725"/>
                    </a:cubicBezTo>
                    <a:cubicBezTo>
                      <a:pt x="464" y="616"/>
                      <a:pt x="464" y="616"/>
                      <a:pt x="464" y="616"/>
                    </a:cubicBezTo>
                    <a:cubicBezTo>
                      <a:pt x="578" y="616"/>
                      <a:pt x="578" y="616"/>
                      <a:pt x="578" y="616"/>
                    </a:cubicBezTo>
                    <a:cubicBezTo>
                      <a:pt x="578" y="540"/>
                      <a:pt x="578" y="540"/>
                      <a:pt x="578" y="540"/>
                    </a:cubicBezTo>
                    <a:cubicBezTo>
                      <a:pt x="464" y="540"/>
                      <a:pt x="464" y="540"/>
                      <a:pt x="464" y="540"/>
                    </a:cubicBezTo>
                    <a:cubicBezTo>
                      <a:pt x="464" y="502"/>
                      <a:pt x="464" y="502"/>
                      <a:pt x="464" y="502"/>
                    </a:cubicBezTo>
                    <a:cubicBezTo>
                      <a:pt x="616" y="502"/>
                      <a:pt x="616" y="502"/>
                      <a:pt x="616" y="502"/>
                    </a:cubicBezTo>
                    <a:cubicBezTo>
                      <a:pt x="616" y="655"/>
                      <a:pt x="616" y="655"/>
                      <a:pt x="616" y="655"/>
                    </a:cubicBezTo>
                    <a:cubicBezTo>
                      <a:pt x="502" y="655"/>
                      <a:pt x="502" y="655"/>
                      <a:pt x="502" y="655"/>
                    </a:cubicBezTo>
                    <a:cubicBezTo>
                      <a:pt x="502" y="725"/>
                      <a:pt x="502" y="725"/>
                      <a:pt x="502" y="725"/>
                    </a:cubicBezTo>
                    <a:cubicBezTo>
                      <a:pt x="699" y="725"/>
                      <a:pt x="699" y="725"/>
                      <a:pt x="699" y="725"/>
                    </a:cubicBezTo>
                    <a:cubicBezTo>
                      <a:pt x="699" y="435"/>
                      <a:pt x="699" y="435"/>
                      <a:pt x="699" y="435"/>
                    </a:cubicBezTo>
                    <a:cubicBezTo>
                      <a:pt x="756" y="402"/>
                      <a:pt x="756" y="402"/>
                      <a:pt x="756" y="402"/>
                    </a:cubicBezTo>
                    <a:cubicBezTo>
                      <a:pt x="756" y="753"/>
                      <a:pt x="756" y="753"/>
                      <a:pt x="756" y="753"/>
                    </a:cubicBezTo>
                    <a:cubicBezTo>
                      <a:pt x="756" y="769"/>
                      <a:pt x="743" y="782"/>
                      <a:pt x="727" y="782"/>
                    </a:cubicBezTo>
                    <a:cubicBezTo>
                      <a:pt x="28" y="782"/>
                      <a:pt x="28" y="782"/>
                      <a:pt x="28" y="782"/>
                    </a:cubicBezTo>
                    <a:cubicBezTo>
                      <a:pt x="12" y="782"/>
                      <a:pt x="0" y="769"/>
                      <a:pt x="0" y="753"/>
                    </a:cubicBezTo>
                    <a:cubicBezTo>
                      <a:pt x="0" y="499"/>
                      <a:pt x="0" y="499"/>
                      <a:pt x="0" y="499"/>
                    </a:cubicBezTo>
                    <a:cubicBezTo>
                      <a:pt x="57" y="499"/>
                      <a:pt x="57" y="499"/>
                      <a:pt x="57" y="499"/>
                    </a:cubicBezTo>
                    <a:cubicBezTo>
                      <a:pt x="57" y="725"/>
                      <a:pt x="57" y="725"/>
                      <a:pt x="57" y="725"/>
                    </a:cubicBezTo>
                    <a:cubicBezTo>
                      <a:pt x="235" y="725"/>
                      <a:pt x="235" y="725"/>
                      <a:pt x="235" y="725"/>
                    </a:cubicBezTo>
                    <a:cubicBezTo>
                      <a:pt x="235" y="655"/>
                      <a:pt x="235" y="655"/>
                      <a:pt x="235" y="655"/>
                    </a:cubicBezTo>
                    <a:cubicBezTo>
                      <a:pt x="168" y="655"/>
                      <a:pt x="168" y="655"/>
                      <a:pt x="168" y="6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2160298" y="1455043"/>
            <a:ext cx="800606" cy="800317"/>
            <a:chOff x="2135898" y="1485578"/>
            <a:chExt cx="1016511" cy="1016511"/>
          </a:xfrm>
        </p:grpSpPr>
        <p:sp>
          <p:nvSpPr>
            <p:cNvPr id="40" name="椭圆 39"/>
            <p:cNvSpPr/>
            <p:nvPr/>
          </p:nvSpPr>
          <p:spPr>
            <a:xfrm>
              <a:off x="2135898" y="1485578"/>
              <a:ext cx="1016511" cy="1016511"/>
            </a:xfrm>
            <a:prstGeom prst="ellipse">
              <a:avLst/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2288503" y="1638184"/>
              <a:ext cx="711301" cy="711301"/>
            </a:xfrm>
            <a:prstGeom prst="ellipse">
              <a:avLst/>
            </a:prstGeom>
            <a:solidFill>
              <a:srgbClr val="F95647"/>
            </a:solidFill>
            <a:ln w="15875">
              <a:noFill/>
            </a:ln>
            <a:effectLst>
              <a:outerShdw blurRad="635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</a:endParaRPr>
            </a:p>
          </p:txBody>
        </p:sp>
        <p:sp>
          <p:nvSpPr>
            <p:cNvPr id="42" name="文本框 17"/>
            <p:cNvSpPr txBox="1"/>
            <p:nvPr/>
          </p:nvSpPr>
          <p:spPr>
            <a:xfrm>
              <a:off x="2403079" y="1803865"/>
              <a:ext cx="482148" cy="325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64" dirty="0">
                  <a:solidFill>
                    <a:prstClr val="white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1064" dirty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096367" y="1455043"/>
            <a:ext cx="800606" cy="800317"/>
            <a:chOff x="3881858" y="5509627"/>
            <a:chExt cx="1016511" cy="1016511"/>
          </a:xfrm>
        </p:grpSpPr>
        <p:sp>
          <p:nvSpPr>
            <p:cNvPr id="44" name="椭圆 43"/>
            <p:cNvSpPr/>
            <p:nvPr/>
          </p:nvSpPr>
          <p:spPr>
            <a:xfrm>
              <a:off x="3881858" y="5509627"/>
              <a:ext cx="1016511" cy="1016511"/>
            </a:xfrm>
            <a:prstGeom prst="ellipse">
              <a:avLst/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4034463" y="5662232"/>
              <a:ext cx="711301" cy="711301"/>
            </a:xfrm>
            <a:prstGeom prst="ellipse">
              <a:avLst/>
            </a:prstGeom>
            <a:solidFill>
              <a:srgbClr val="FAC14D"/>
            </a:solidFill>
            <a:ln w="15875">
              <a:noFill/>
            </a:ln>
            <a:effectLst>
              <a:outerShdw blurRad="635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</a:endParaRPr>
            </a:p>
          </p:txBody>
        </p:sp>
        <p:sp>
          <p:nvSpPr>
            <p:cNvPr id="46" name="文本框 22"/>
            <p:cNvSpPr txBox="1"/>
            <p:nvPr/>
          </p:nvSpPr>
          <p:spPr>
            <a:xfrm>
              <a:off x="4149039" y="5822607"/>
              <a:ext cx="482148" cy="325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64" dirty="0">
                  <a:solidFill>
                    <a:prstClr val="white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1064" dirty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128333" y="1455043"/>
            <a:ext cx="800606" cy="800317"/>
            <a:chOff x="6699927" y="981522"/>
            <a:chExt cx="1016511" cy="1016511"/>
          </a:xfrm>
        </p:grpSpPr>
        <p:sp>
          <p:nvSpPr>
            <p:cNvPr id="48" name="椭圆 47"/>
            <p:cNvSpPr/>
            <p:nvPr/>
          </p:nvSpPr>
          <p:spPr>
            <a:xfrm>
              <a:off x="6699927" y="981522"/>
              <a:ext cx="1016511" cy="1016511"/>
            </a:xfrm>
            <a:prstGeom prst="ellipse">
              <a:avLst/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6852532" y="1145215"/>
              <a:ext cx="711301" cy="711301"/>
            </a:xfrm>
            <a:prstGeom prst="ellipse">
              <a:avLst/>
            </a:prstGeom>
            <a:solidFill>
              <a:srgbClr val="78AF51"/>
            </a:solidFill>
            <a:ln w="15875">
              <a:noFill/>
            </a:ln>
            <a:effectLst>
              <a:outerShdw blurRad="635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</a:endParaRPr>
            </a:p>
          </p:txBody>
        </p:sp>
        <p:sp>
          <p:nvSpPr>
            <p:cNvPr id="50" name="文本框 23"/>
            <p:cNvSpPr txBox="1"/>
            <p:nvPr/>
          </p:nvSpPr>
          <p:spPr>
            <a:xfrm>
              <a:off x="6967108" y="1295082"/>
              <a:ext cx="482148" cy="325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64" dirty="0">
                  <a:solidFill>
                    <a:prstClr val="white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1064" dirty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064402" y="1455043"/>
            <a:ext cx="800606" cy="800317"/>
            <a:chOff x="5201861" y="3625236"/>
            <a:chExt cx="1016511" cy="1016511"/>
          </a:xfrm>
        </p:grpSpPr>
        <p:sp>
          <p:nvSpPr>
            <p:cNvPr id="52" name="椭圆 51"/>
            <p:cNvSpPr/>
            <p:nvPr/>
          </p:nvSpPr>
          <p:spPr>
            <a:xfrm>
              <a:off x="5201861" y="3625236"/>
              <a:ext cx="1016511" cy="1016511"/>
            </a:xfrm>
            <a:prstGeom prst="ellipse">
              <a:avLst/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5354466" y="3777840"/>
              <a:ext cx="711301" cy="711301"/>
            </a:xfrm>
            <a:prstGeom prst="ellipse">
              <a:avLst/>
            </a:prstGeom>
            <a:solidFill>
              <a:srgbClr val="1C9494"/>
            </a:solidFill>
            <a:ln w="15875">
              <a:noFill/>
            </a:ln>
            <a:effectLst>
              <a:outerShdw blurRad="635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</a:endParaRPr>
            </a:p>
          </p:txBody>
        </p:sp>
        <p:sp>
          <p:nvSpPr>
            <p:cNvPr id="54" name="文本框 24"/>
            <p:cNvSpPr txBox="1"/>
            <p:nvPr/>
          </p:nvSpPr>
          <p:spPr>
            <a:xfrm>
              <a:off x="5469042" y="3943523"/>
              <a:ext cx="482148" cy="325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64" dirty="0">
                  <a:solidFill>
                    <a:prstClr val="white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1064" dirty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811556" y="3155839"/>
            <a:ext cx="665268" cy="665027"/>
            <a:chOff x="1918742" y="4129763"/>
            <a:chExt cx="844675" cy="844675"/>
          </a:xfrm>
        </p:grpSpPr>
        <p:sp>
          <p:nvSpPr>
            <p:cNvPr id="56" name="圆角矩形 55"/>
            <p:cNvSpPr/>
            <p:nvPr/>
          </p:nvSpPr>
          <p:spPr>
            <a:xfrm>
              <a:off x="1918742" y="4129763"/>
              <a:ext cx="844675" cy="844675"/>
            </a:xfrm>
            <a:prstGeom prst="roundRect">
              <a:avLst>
                <a:gd name="adj" fmla="val 12557"/>
              </a:avLst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>
              <a:off x="2098359" y="4336336"/>
              <a:ext cx="510310" cy="501435"/>
              <a:chOff x="5037571" y="856343"/>
              <a:chExt cx="715006" cy="702571"/>
            </a:xfrm>
            <a:solidFill>
              <a:srgbClr val="FFB850"/>
            </a:solidFill>
          </p:grpSpPr>
          <p:sp>
            <p:nvSpPr>
              <p:cNvPr id="58" name="Freeform 39"/>
              <p:cNvSpPr>
                <a:spLocks/>
              </p:cNvSpPr>
              <p:nvPr/>
            </p:nvSpPr>
            <p:spPr bwMode="auto">
              <a:xfrm>
                <a:off x="5468769" y="856343"/>
                <a:ext cx="244675" cy="244675"/>
              </a:xfrm>
              <a:custGeom>
                <a:avLst/>
                <a:gdLst>
                  <a:gd name="T0" fmla="*/ 19 w 283"/>
                  <a:gd name="T1" fmla="*/ 0 h 283"/>
                  <a:gd name="T2" fmla="*/ 264 w 283"/>
                  <a:gd name="T3" fmla="*/ 0 h 283"/>
                  <a:gd name="T4" fmla="*/ 276 w 283"/>
                  <a:gd name="T5" fmla="*/ 4 h 283"/>
                  <a:gd name="T6" fmla="*/ 224 w 283"/>
                  <a:gd name="T7" fmla="*/ 38 h 283"/>
                  <a:gd name="T8" fmla="*/ 97 w 283"/>
                  <a:gd name="T9" fmla="*/ 38 h 283"/>
                  <a:gd name="T10" fmla="*/ 90 w 283"/>
                  <a:gd name="T11" fmla="*/ 38 h 283"/>
                  <a:gd name="T12" fmla="*/ 38 w 283"/>
                  <a:gd name="T13" fmla="*/ 38 h 283"/>
                  <a:gd name="T14" fmla="*/ 38 w 283"/>
                  <a:gd name="T15" fmla="*/ 245 h 283"/>
                  <a:gd name="T16" fmla="*/ 103 w 283"/>
                  <a:gd name="T17" fmla="*/ 245 h 283"/>
                  <a:gd name="T18" fmla="*/ 127 w 283"/>
                  <a:gd name="T19" fmla="*/ 245 h 283"/>
                  <a:gd name="T20" fmla="*/ 245 w 283"/>
                  <a:gd name="T21" fmla="*/ 245 h 283"/>
                  <a:gd name="T22" fmla="*/ 245 w 283"/>
                  <a:gd name="T23" fmla="*/ 152 h 283"/>
                  <a:gd name="T24" fmla="*/ 283 w 283"/>
                  <a:gd name="T25" fmla="*/ 115 h 283"/>
                  <a:gd name="T26" fmla="*/ 283 w 283"/>
                  <a:gd name="T27" fmla="*/ 264 h 283"/>
                  <a:gd name="T28" fmla="*/ 264 w 283"/>
                  <a:gd name="T29" fmla="*/ 283 h 283"/>
                  <a:gd name="T30" fmla="*/ 19 w 283"/>
                  <a:gd name="T31" fmla="*/ 283 h 283"/>
                  <a:gd name="T32" fmla="*/ 0 w 283"/>
                  <a:gd name="T33" fmla="*/ 264 h 283"/>
                  <a:gd name="T34" fmla="*/ 0 w 283"/>
                  <a:gd name="T35" fmla="*/ 19 h 283"/>
                  <a:gd name="T36" fmla="*/ 19 w 283"/>
                  <a:gd name="T37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3" h="283">
                    <a:moveTo>
                      <a:pt x="19" y="0"/>
                    </a:moveTo>
                    <a:cubicBezTo>
                      <a:pt x="264" y="0"/>
                      <a:pt x="264" y="0"/>
                      <a:pt x="264" y="0"/>
                    </a:cubicBezTo>
                    <a:cubicBezTo>
                      <a:pt x="269" y="0"/>
                      <a:pt x="273" y="2"/>
                      <a:pt x="276" y="4"/>
                    </a:cubicBezTo>
                    <a:cubicBezTo>
                      <a:pt x="259" y="16"/>
                      <a:pt x="242" y="27"/>
                      <a:pt x="224" y="38"/>
                    </a:cubicBezTo>
                    <a:cubicBezTo>
                      <a:pt x="97" y="38"/>
                      <a:pt x="97" y="38"/>
                      <a:pt x="97" y="38"/>
                    </a:cubicBezTo>
                    <a:cubicBezTo>
                      <a:pt x="95" y="38"/>
                      <a:pt x="92" y="38"/>
                      <a:pt x="90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245"/>
                      <a:pt x="38" y="245"/>
                      <a:pt x="38" y="245"/>
                    </a:cubicBezTo>
                    <a:cubicBezTo>
                      <a:pt x="103" y="245"/>
                      <a:pt x="103" y="245"/>
                      <a:pt x="103" y="245"/>
                    </a:cubicBezTo>
                    <a:cubicBezTo>
                      <a:pt x="111" y="247"/>
                      <a:pt x="119" y="247"/>
                      <a:pt x="127" y="245"/>
                    </a:cubicBezTo>
                    <a:cubicBezTo>
                      <a:pt x="245" y="245"/>
                      <a:pt x="245" y="245"/>
                      <a:pt x="245" y="245"/>
                    </a:cubicBezTo>
                    <a:cubicBezTo>
                      <a:pt x="245" y="152"/>
                      <a:pt x="245" y="152"/>
                      <a:pt x="245" y="152"/>
                    </a:cubicBezTo>
                    <a:cubicBezTo>
                      <a:pt x="258" y="140"/>
                      <a:pt x="270" y="128"/>
                      <a:pt x="283" y="115"/>
                    </a:cubicBezTo>
                    <a:cubicBezTo>
                      <a:pt x="283" y="264"/>
                      <a:pt x="283" y="264"/>
                      <a:pt x="283" y="264"/>
                    </a:cubicBezTo>
                    <a:cubicBezTo>
                      <a:pt x="283" y="274"/>
                      <a:pt x="275" y="283"/>
                      <a:pt x="264" y="283"/>
                    </a:cubicBezTo>
                    <a:cubicBezTo>
                      <a:pt x="19" y="283"/>
                      <a:pt x="19" y="283"/>
                      <a:pt x="19" y="283"/>
                    </a:cubicBezTo>
                    <a:cubicBezTo>
                      <a:pt x="9" y="283"/>
                      <a:pt x="0" y="274"/>
                      <a:pt x="0" y="26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40"/>
              <p:cNvSpPr>
                <a:spLocks noEditPoints="1"/>
              </p:cNvSpPr>
              <p:nvPr/>
            </p:nvSpPr>
            <p:spPr bwMode="auto">
              <a:xfrm>
                <a:off x="5037571" y="889259"/>
                <a:ext cx="423518" cy="669655"/>
              </a:xfrm>
              <a:custGeom>
                <a:avLst/>
                <a:gdLst>
                  <a:gd name="T0" fmla="*/ 253 w 490"/>
                  <a:gd name="T1" fmla="*/ 737 h 775"/>
                  <a:gd name="T2" fmla="*/ 211 w 490"/>
                  <a:gd name="T3" fmla="*/ 775 h 775"/>
                  <a:gd name="T4" fmla="*/ 175 w 490"/>
                  <a:gd name="T5" fmla="*/ 762 h 775"/>
                  <a:gd name="T6" fmla="*/ 161 w 490"/>
                  <a:gd name="T7" fmla="*/ 762 h 775"/>
                  <a:gd name="T8" fmla="*/ 125 w 490"/>
                  <a:gd name="T9" fmla="*/ 775 h 775"/>
                  <a:gd name="T10" fmla="*/ 84 w 490"/>
                  <a:gd name="T11" fmla="*/ 737 h 775"/>
                  <a:gd name="T12" fmla="*/ 76 w 490"/>
                  <a:gd name="T13" fmla="*/ 475 h 775"/>
                  <a:gd name="T14" fmla="*/ 65 w 490"/>
                  <a:gd name="T15" fmla="*/ 474 h 775"/>
                  <a:gd name="T16" fmla="*/ 21 w 490"/>
                  <a:gd name="T17" fmla="*/ 441 h 775"/>
                  <a:gd name="T18" fmla="*/ 19 w 490"/>
                  <a:gd name="T19" fmla="*/ 217 h 775"/>
                  <a:gd name="T20" fmla="*/ 48 w 490"/>
                  <a:gd name="T21" fmla="*/ 192 h 775"/>
                  <a:gd name="T22" fmla="*/ 121 w 490"/>
                  <a:gd name="T23" fmla="*/ 183 h 775"/>
                  <a:gd name="T24" fmla="*/ 132 w 490"/>
                  <a:gd name="T25" fmla="*/ 189 h 775"/>
                  <a:gd name="T26" fmla="*/ 168 w 490"/>
                  <a:gd name="T27" fmla="*/ 243 h 775"/>
                  <a:gd name="T28" fmla="*/ 204 w 490"/>
                  <a:gd name="T29" fmla="*/ 189 h 775"/>
                  <a:gd name="T30" fmla="*/ 216 w 490"/>
                  <a:gd name="T31" fmla="*/ 183 h 775"/>
                  <a:gd name="T32" fmla="*/ 257 w 490"/>
                  <a:gd name="T33" fmla="*/ 188 h 775"/>
                  <a:gd name="T34" fmla="*/ 293 w 490"/>
                  <a:gd name="T35" fmla="*/ 205 h 775"/>
                  <a:gd name="T36" fmla="*/ 331 w 490"/>
                  <a:gd name="T37" fmla="*/ 251 h 775"/>
                  <a:gd name="T38" fmla="*/ 339 w 490"/>
                  <a:gd name="T39" fmla="*/ 259 h 775"/>
                  <a:gd name="T40" fmla="*/ 355 w 490"/>
                  <a:gd name="T41" fmla="*/ 261 h 775"/>
                  <a:gd name="T42" fmla="*/ 362 w 490"/>
                  <a:gd name="T43" fmla="*/ 256 h 775"/>
                  <a:gd name="T44" fmla="*/ 406 w 490"/>
                  <a:gd name="T45" fmla="*/ 223 h 775"/>
                  <a:gd name="T46" fmla="*/ 452 w 490"/>
                  <a:gd name="T47" fmla="*/ 284 h 775"/>
                  <a:gd name="T48" fmla="*/ 405 w 490"/>
                  <a:gd name="T49" fmla="*/ 318 h 775"/>
                  <a:gd name="T50" fmla="*/ 357 w 490"/>
                  <a:gd name="T51" fmla="*/ 346 h 775"/>
                  <a:gd name="T52" fmla="*/ 321 w 490"/>
                  <a:gd name="T53" fmla="*/ 343 h 775"/>
                  <a:gd name="T54" fmla="*/ 275 w 490"/>
                  <a:gd name="T55" fmla="*/ 302 h 775"/>
                  <a:gd name="T56" fmla="*/ 265 w 490"/>
                  <a:gd name="T57" fmla="*/ 291 h 775"/>
                  <a:gd name="T58" fmla="*/ 253 w 490"/>
                  <a:gd name="T59" fmla="*/ 737 h 775"/>
                  <a:gd name="T60" fmla="*/ 170 w 490"/>
                  <a:gd name="T61" fmla="*/ 1 h 775"/>
                  <a:gd name="T62" fmla="*/ 236 w 490"/>
                  <a:gd name="T63" fmla="*/ 74 h 775"/>
                  <a:gd name="T64" fmla="*/ 167 w 490"/>
                  <a:gd name="T65" fmla="*/ 159 h 775"/>
                  <a:gd name="T66" fmla="*/ 100 w 490"/>
                  <a:gd name="T67" fmla="*/ 71 h 775"/>
                  <a:gd name="T68" fmla="*/ 170 w 490"/>
                  <a:gd name="T69" fmla="*/ 1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0" h="775">
                    <a:moveTo>
                      <a:pt x="253" y="737"/>
                    </a:moveTo>
                    <a:cubicBezTo>
                      <a:pt x="252" y="758"/>
                      <a:pt x="230" y="775"/>
                      <a:pt x="211" y="775"/>
                    </a:cubicBezTo>
                    <a:cubicBezTo>
                      <a:pt x="198" y="775"/>
                      <a:pt x="182" y="770"/>
                      <a:pt x="175" y="762"/>
                    </a:cubicBezTo>
                    <a:cubicBezTo>
                      <a:pt x="172" y="757"/>
                      <a:pt x="165" y="757"/>
                      <a:pt x="161" y="762"/>
                    </a:cubicBezTo>
                    <a:cubicBezTo>
                      <a:pt x="155" y="770"/>
                      <a:pt x="138" y="775"/>
                      <a:pt x="125" y="775"/>
                    </a:cubicBezTo>
                    <a:cubicBezTo>
                      <a:pt x="106" y="775"/>
                      <a:pt x="85" y="758"/>
                      <a:pt x="84" y="737"/>
                    </a:cubicBezTo>
                    <a:cubicBezTo>
                      <a:pt x="76" y="475"/>
                      <a:pt x="76" y="475"/>
                      <a:pt x="76" y="475"/>
                    </a:cubicBezTo>
                    <a:cubicBezTo>
                      <a:pt x="65" y="474"/>
                      <a:pt x="65" y="474"/>
                      <a:pt x="65" y="474"/>
                    </a:cubicBezTo>
                    <a:cubicBezTo>
                      <a:pt x="47" y="472"/>
                      <a:pt x="24" y="459"/>
                      <a:pt x="21" y="441"/>
                    </a:cubicBezTo>
                    <a:cubicBezTo>
                      <a:pt x="0" y="331"/>
                      <a:pt x="4" y="332"/>
                      <a:pt x="19" y="217"/>
                    </a:cubicBezTo>
                    <a:cubicBezTo>
                      <a:pt x="21" y="209"/>
                      <a:pt x="31" y="194"/>
                      <a:pt x="48" y="192"/>
                    </a:cubicBezTo>
                    <a:cubicBezTo>
                      <a:pt x="121" y="183"/>
                      <a:pt x="121" y="183"/>
                      <a:pt x="121" y="183"/>
                    </a:cubicBezTo>
                    <a:cubicBezTo>
                      <a:pt x="125" y="183"/>
                      <a:pt x="130" y="185"/>
                      <a:pt x="132" y="189"/>
                    </a:cubicBezTo>
                    <a:cubicBezTo>
                      <a:pt x="168" y="243"/>
                      <a:pt x="168" y="243"/>
                      <a:pt x="168" y="243"/>
                    </a:cubicBezTo>
                    <a:cubicBezTo>
                      <a:pt x="204" y="189"/>
                      <a:pt x="204" y="189"/>
                      <a:pt x="204" y="189"/>
                    </a:cubicBezTo>
                    <a:cubicBezTo>
                      <a:pt x="207" y="185"/>
                      <a:pt x="211" y="183"/>
                      <a:pt x="216" y="183"/>
                    </a:cubicBezTo>
                    <a:cubicBezTo>
                      <a:pt x="257" y="188"/>
                      <a:pt x="257" y="188"/>
                      <a:pt x="257" y="188"/>
                    </a:cubicBezTo>
                    <a:cubicBezTo>
                      <a:pt x="278" y="191"/>
                      <a:pt x="285" y="196"/>
                      <a:pt x="293" y="205"/>
                    </a:cubicBezTo>
                    <a:cubicBezTo>
                      <a:pt x="307" y="223"/>
                      <a:pt x="320" y="239"/>
                      <a:pt x="331" y="251"/>
                    </a:cubicBezTo>
                    <a:cubicBezTo>
                      <a:pt x="334" y="254"/>
                      <a:pt x="336" y="257"/>
                      <a:pt x="339" y="259"/>
                    </a:cubicBezTo>
                    <a:cubicBezTo>
                      <a:pt x="343" y="264"/>
                      <a:pt x="350" y="264"/>
                      <a:pt x="355" y="261"/>
                    </a:cubicBezTo>
                    <a:cubicBezTo>
                      <a:pt x="357" y="259"/>
                      <a:pt x="360" y="258"/>
                      <a:pt x="362" y="256"/>
                    </a:cubicBezTo>
                    <a:cubicBezTo>
                      <a:pt x="373" y="248"/>
                      <a:pt x="393" y="233"/>
                      <a:pt x="406" y="223"/>
                    </a:cubicBezTo>
                    <a:cubicBezTo>
                      <a:pt x="442" y="195"/>
                      <a:pt x="490" y="255"/>
                      <a:pt x="452" y="284"/>
                    </a:cubicBezTo>
                    <a:cubicBezTo>
                      <a:pt x="438" y="294"/>
                      <a:pt x="418" y="310"/>
                      <a:pt x="405" y="318"/>
                    </a:cubicBezTo>
                    <a:cubicBezTo>
                      <a:pt x="386" y="332"/>
                      <a:pt x="369" y="342"/>
                      <a:pt x="357" y="346"/>
                    </a:cubicBezTo>
                    <a:cubicBezTo>
                      <a:pt x="346" y="351"/>
                      <a:pt x="332" y="351"/>
                      <a:pt x="321" y="343"/>
                    </a:cubicBezTo>
                    <a:cubicBezTo>
                      <a:pt x="305" y="333"/>
                      <a:pt x="291" y="320"/>
                      <a:pt x="275" y="302"/>
                    </a:cubicBezTo>
                    <a:cubicBezTo>
                      <a:pt x="272" y="299"/>
                      <a:pt x="269" y="295"/>
                      <a:pt x="265" y="291"/>
                    </a:cubicBezTo>
                    <a:cubicBezTo>
                      <a:pt x="253" y="737"/>
                      <a:pt x="253" y="737"/>
                      <a:pt x="253" y="737"/>
                    </a:cubicBezTo>
                    <a:close/>
                    <a:moveTo>
                      <a:pt x="170" y="1"/>
                    </a:moveTo>
                    <a:cubicBezTo>
                      <a:pt x="207" y="2"/>
                      <a:pt x="237" y="34"/>
                      <a:pt x="236" y="74"/>
                    </a:cubicBezTo>
                    <a:cubicBezTo>
                      <a:pt x="235" y="113"/>
                      <a:pt x="204" y="160"/>
                      <a:pt x="167" y="159"/>
                    </a:cubicBezTo>
                    <a:cubicBezTo>
                      <a:pt x="129" y="159"/>
                      <a:pt x="100" y="110"/>
                      <a:pt x="100" y="71"/>
                    </a:cubicBezTo>
                    <a:cubicBezTo>
                      <a:pt x="101" y="32"/>
                      <a:pt x="132" y="0"/>
                      <a:pt x="17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41"/>
              <p:cNvSpPr>
                <a:spLocks/>
              </p:cNvSpPr>
              <p:nvPr/>
            </p:nvSpPr>
            <p:spPr bwMode="auto">
              <a:xfrm>
                <a:off x="5532772" y="870972"/>
                <a:ext cx="219805" cy="176283"/>
              </a:xfrm>
              <a:custGeom>
                <a:avLst/>
                <a:gdLst>
                  <a:gd name="T0" fmla="*/ 35 w 254"/>
                  <a:gd name="T1" fmla="*/ 62 h 204"/>
                  <a:gd name="T2" fmla="*/ 0 w 254"/>
                  <a:gd name="T3" fmla="*/ 66 h 204"/>
                  <a:gd name="T4" fmla="*/ 11 w 254"/>
                  <a:gd name="T5" fmla="*/ 171 h 204"/>
                  <a:gd name="T6" fmla="*/ 48 w 254"/>
                  <a:gd name="T7" fmla="*/ 195 h 204"/>
                  <a:gd name="T8" fmla="*/ 243 w 254"/>
                  <a:gd name="T9" fmla="*/ 20 h 204"/>
                  <a:gd name="T10" fmla="*/ 230 w 254"/>
                  <a:gd name="T11" fmla="*/ 7 h 204"/>
                  <a:gd name="T12" fmla="*/ 53 w 254"/>
                  <a:gd name="T13" fmla="*/ 116 h 204"/>
                  <a:gd name="T14" fmla="*/ 35 w 254"/>
                  <a:gd name="T15" fmla="*/ 6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" h="204">
                    <a:moveTo>
                      <a:pt x="35" y="62"/>
                    </a:moveTo>
                    <a:cubicBezTo>
                      <a:pt x="31" y="48"/>
                      <a:pt x="0" y="51"/>
                      <a:pt x="0" y="66"/>
                    </a:cubicBezTo>
                    <a:cubicBezTo>
                      <a:pt x="0" y="113"/>
                      <a:pt x="4" y="130"/>
                      <a:pt x="11" y="171"/>
                    </a:cubicBezTo>
                    <a:cubicBezTo>
                      <a:pt x="14" y="186"/>
                      <a:pt x="36" y="204"/>
                      <a:pt x="48" y="195"/>
                    </a:cubicBezTo>
                    <a:cubicBezTo>
                      <a:pt x="133" y="135"/>
                      <a:pt x="169" y="92"/>
                      <a:pt x="243" y="20"/>
                    </a:cubicBezTo>
                    <a:cubicBezTo>
                      <a:pt x="254" y="9"/>
                      <a:pt x="240" y="0"/>
                      <a:pt x="230" y="7"/>
                    </a:cubicBezTo>
                    <a:cubicBezTo>
                      <a:pt x="158" y="56"/>
                      <a:pt x="123" y="73"/>
                      <a:pt x="53" y="116"/>
                    </a:cubicBezTo>
                    <a:cubicBezTo>
                      <a:pt x="42" y="95"/>
                      <a:pt x="40" y="80"/>
                      <a:pt x="35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1" name="组合 60"/>
          <p:cNvGrpSpPr/>
          <p:nvPr/>
        </p:nvGrpSpPr>
        <p:grpSpPr>
          <a:xfrm>
            <a:off x="6789392" y="3155839"/>
            <a:ext cx="665268" cy="665027"/>
            <a:chOff x="6871763" y="4872542"/>
            <a:chExt cx="844675" cy="844675"/>
          </a:xfrm>
        </p:grpSpPr>
        <p:sp>
          <p:nvSpPr>
            <p:cNvPr id="62" name="圆角矩形 61"/>
            <p:cNvSpPr/>
            <p:nvPr/>
          </p:nvSpPr>
          <p:spPr>
            <a:xfrm>
              <a:off x="6871763" y="4872542"/>
              <a:ext cx="844675" cy="844675"/>
            </a:xfrm>
            <a:prstGeom prst="roundRect">
              <a:avLst>
                <a:gd name="adj" fmla="val 12557"/>
              </a:avLst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</a:endParaRP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7035919" y="5070283"/>
              <a:ext cx="507134" cy="478887"/>
              <a:chOff x="6460269" y="872801"/>
              <a:chExt cx="709154" cy="669655"/>
            </a:xfrm>
            <a:solidFill>
              <a:srgbClr val="663A77"/>
            </a:solidFill>
          </p:grpSpPr>
          <p:sp>
            <p:nvSpPr>
              <p:cNvPr id="64" name="Freeform 42"/>
              <p:cNvSpPr>
                <a:spLocks noEditPoints="1"/>
              </p:cNvSpPr>
              <p:nvPr/>
            </p:nvSpPr>
            <p:spPr bwMode="auto">
              <a:xfrm>
                <a:off x="6460269" y="872801"/>
                <a:ext cx="442902" cy="669655"/>
              </a:xfrm>
              <a:custGeom>
                <a:avLst/>
                <a:gdLst>
                  <a:gd name="T0" fmla="*/ 250 w 512"/>
                  <a:gd name="T1" fmla="*/ 737 h 775"/>
                  <a:gd name="T2" fmla="*/ 209 w 512"/>
                  <a:gd name="T3" fmla="*/ 775 h 775"/>
                  <a:gd name="T4" fmla="*/ 173 w 512"/>
                  <a:gd name="T5" fmla="*/ 762 h 775"/>
                  <a:gd name="T6" fmla="*/ 159 w 512"/>
                  <a:gd name="T7" fmla="*/ 762 h 775"/>
                  <a:gd name="T8" fmla="*/ 124 w 512"/>
                  <a:gd name="T9" fmla="*/ 775 h 775"/>
                  <a:gd name="T10" fmla="*/ 83 w 512"/>
                  <a:gd name="T11" fmla="*/ 737 h 775"/>
                  <a:gd name="T12" fmla="*/ 75 w 512"/>
                  <a:gd name="T13" fmla="*/ 475 h 775"/>
                  <a:gd name="T14" fmla="*/ 65 w 512"/>
                  <a:gd name="T15" fmla="*/ 474 h 775"/>
                  <a:gd name="T16" fmla="*/ 21 w 512"/>
                  <a:gd name="T17" fmla="*/ 441 h 775"/>
                  <a:gd name="T18" fmla="*/ 19 w 512"/>
                  <a:gd name="T19" fmla="*/ 214 h 775"/>
                  <a:gd name="T20" fmla="*/ 48 w 512"/>
                  <a:gd name="T21" fmla="*/ 189 h 775"/>
                  <a:gd name="T22" fmla="*/ 119 w 512"/>
                  <a:gd name="T23" fmla="*/ 181 h 775"/>
                  <a:gd name="T24" fmla="*/ 131 w 512"/>
                  <a:gd name="T25" fmla="*/ 186 h 775"/>
                  <a:gd name="T26" fmla="*/ 166 w 512"/>
                  <a:gd name="T27" fmla="*/ 239 h 775"/>
                  <a:gd name="T28" fmla="*/ 202 w 512"/>
                  <a:gd name="T29" fmla="*/ 186 h 775"/>
                  <a:gd name="T30" fmla="*/ 213 w 512"/>
                  <a:gd name="T31" fmla="*/ 181 h 775"/>
                  <a:gd name="T32" fmla="*/ 269 w 512"/>
                  <a:gd name="T33" fmla="*/ 184 h 775"/>
                  <a:gd name="T34" fmla="*/ 286 w 512"/>
                  <a:gd name="T35" fmla="*/ 190 h 775"/>
                  <a:gd name="T36" fmla="*/ 361 w 512"/>
                  <a:gd name="T37" fmla="*/ 220 h 775"/>
                  <a:gd name="T38" fmla="*/ 454 w 512"/>
                  <a:gd name="T39" fmla="*/ 179 h 775"/>
                  <a:gd name="T40" fmla="*/ 503 w 512"/>
                  <a:gd name="T41" fmla="*/ 193 h 775"/>
                  <a:gd name="T42" fmla="*/ 488 w 512"/>
                  <a:gd name="T43" fmla="*/ 243 h 775"/>
                  <a:gd name="T44" fmla="*/ 382 w 512"/>
                  <a:gd name="T45" fmla="*/ 290 h 775"/>
                  <a:gd name="T46" fmla="*/ 359 w 512"/>
                  <a:gd name="T47" fmla="*/ 294 h 775"/>
                  <a:gd name="T48" fmla="*/ 266 w 512"/>
                  <a:gd name="T49" fmla="*/ 263 h 775"/>
                  <a:gd name="T50" fmla="*/ 261 w 512"/>
                  <a:gd name="T51" fmla="*/ 265 h 775"/>
                  <a:gd name="T52" fmla="*/ 250 w 512"/>
                  <a:gd name="T53" fmla="*/ 737 h 775"/>
                  <a:gd name="T54" fmla="*/ 168 w 512"/>
                  <a:gd name="T55" fmla="*/ 1 h 775"/>
                  <a:gd name="T56" fmla="*/ 233 w 512"/>
                  <a:gd name="T57" fmla="*/ 72 h 775"/>
                  <a:gd name="T58" fmla="*/ 165 w 512"/>
                  <a:gd name="T59" fmla="*/ 157 h 775"/>
                  <a:gd name="T60" fmla="*/ 99 w 512"/>
                  <a:gd name="T61" fmla="*/ 70 h 775"/>
                  <a:gd name="T62" fmla="*/ 168 w 512"/>
                  <a:gd name="T63" fmla="*/ 1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12" h="775">
                    <a:moveTo>
                      <a:pt x="250" y="737"/>
                    </a:moveTo>
                    <a:cubicBezTo>
                      <a:pt x="249" y="758"/>
                      <a:pt x="228" y="775"/>
                      <a:pt x="209" y="775"/>
                    </a:cubicBezTo>
                    <a:cubicBezTo>
                      <a:pt x="196" y="775"/>
                      <a:pt x="180" y="770"/>
                      <a:pt x="173" y="762"/>
                    </a:cubicBezTo>
                    <a:cubicBezTo>
                      <a:pt x="170" y="757"/>
                      <a:pt x="163" y="757"/>
                      <a:pt x="159" y="762"/>
                    </a:cubicBezTo>
                    <a:cubicBezTo>
                      <a:pt x="153" y="770"/>
                      <a:pt x="137" y="775"/>
                      <a:pt x="124" y="775"/>
                    </a:cubicBezTo>
                    <a:cubicBezTo>
                      <a:pt x="105" y="775"/>
                      <a:pt x="84" y="758"/>
                      <a:pt x="83" y="737"/>
                    </a:cubicBezTo>
                    <a:cubicBezTo>
                      <a:pt x="75" y="475"/>
                      <a:pt x="75" y="475"/>
                      <a:pt x="75" y="475"/>
                    </a:cubicBezTo>
                    <a:cubicBezTo>
                      <a:pt x="65" y="474"/>
                      <a:pt x="65" y="474"/>
                      <a:pt x="65" y="474"/>
                    </a:cubicBezTo>
                    <a:cubicBezTo>
                      <a:pt x="46" y="472"/>
                      <a:pt x="24" y="460"/>
                      <a:pt x="21" y="441"/>
                    </a:cubicBezTo>
                    <a:cubicBezTo>
                      <a:pt x="0" y="333"/>
                      <a:pt x="4" y="328"/>
                      <a:pt x="19" y="214"/>
                    </a:cubicBezTo>
                    <a:cubicBezTo>
                      <a:pt x="21" y="206"/>
                      <a:pt x="30" y="191"/>
                      <a:pt x="48" y="189"/>
                    </a:cubicBezTo>
                    <a:cubicBezTo>
                      <a:pt x="119" y="181"/>
                      <a:pt x="119" y="181"/>
                      <a:pt x="119" y="181"/>
                    </a:cubicBezTo>
                    <a:cubicBezTo>
                      <a:pt x="124" y="180"/>
                      <a:pt x="128" y="182"/>
                      <a:pt x="131" y="186"/>
                    </a:cubicBezTo>
                    <a:cubicBezTo>
                      <a:pt x="166" y="239"/>
                      <a:pt x="166" y="239"/>
                      <a:pt x="166" y="239"/>
                    </a:cubicBezTo>
                    <a:cubicBezTo>
                      <a:pt x="202" y="186"/>
                      <a:pt x="202" y="186"/>
                      <a:pt x="202" y="186"/>
                    </a:cubicBezTo>
                    <a:cubicBezTo>
                      <a:pt x="204" y="182"/>
                      <a:pt x="209" y="180"/>
                      <a:pt x="213" y="181"/>
                    </a:cubicBezTo>
                    <a:cubicBezTo>
                      <a:pt x="219" y="181"/>
                      <a:pt x="248" y="183"/>
                      <a:pt x="269" y="184"/>
                    </a:cubicBezTo>
                    <a:cubicBezTo>
                      <a:pt x="275" y="185"/>
                      <a:pt x="281" y="186"/>
                      <a:pt x="286" y="190"/>
                    </a:cubicBezTo>
                    <a:cubicBezTo>
                      <a:pt x="309" y="204"/>
                      <a:pt x="334" y="215"/>
                      <a:pt x="361" y="220"/>
                    </a:cubicBezTo>
                    <a:cubicBezTo>
                      <a:pt x="393" y="209"/>
                      <a:pt x="424" y="195"/>
                      <a:pt x="454" y="179"/>
                    </a:cubicBezTo>
                    <a:cubicBezTo>
                      <a:pt x="471" y="169"/>
                      <a:pt x="493" y="176"/>
                      <a:pt x="503" y="193"/>
                    </a:cubicBezTo>
                    <a:cubicBezTo>
                      <a:pt x="512" y="211"/>
                      <a:pt x="506" y="233"/>
                      <a:pt x="488" y="243"/>
                    </a:cubicBezTo>
                    <a:cubicBezTo>
                      <a:pt x="452" y="262"/>
                      <a:pt x="420" y="274"/>
                      <a:pt x="382" y="290"/>
                    </a:cubicBezTo>
                    <a:cubicBezTo>
                      <a:pt x="375" y="293"/>
                      <a:pt x="367" y="295"/>
                      <a:pt x="359" y="294"/>
                    </a:cubicBezTo>
                    <a:cubicBezTo>
                      <a:pt x="326" y="288"/>
                      <a:pt x="296" y="279"/>
                      <a:pt x="266" y="263"/>
                    </a:cubicBezTo>
                    <a:cubicBezTo>
                      <a:pt x="261" y="265"/>
                      <a:pt x="261" y="265"/>
                      <a:pt x="261" y="265"/>
                    </a:cubicBezTo>
                    <a:cubicBezTo>
                      <a:pt x="250" y="737"/>
                      <a:pt x="250" y="737"/>
                      <a:pt x="250" y="737"/>
                    </a:cubicBezTo>
                    <a:close/>
                    <a:moveTo>
                      <a:pt x="168" y="1"/>
                    </a:moveTo>
                    <a:cubicBezTo>
                      <a:pt x="205" y="1"/>
                      <a:pt x="234" y="33"/>
                      <a:pt x="233" y="72"/>
                    </a:cubicBezTo>
                    <a:cubicBezTo>
                      <a:pt x="233" y="111"/>
                      <a:pt x="202" y="158"/>
                      <a:pt x="165" y="157"/>
                    </a:cubicBezTo>
                    <a:cubicBezTo>
                      <a:pt x="128" y="156"/>
                      <a:pt x="99" y="109"/>
                      <a:pt x="99" y="70"/>
                    </a:cubicBezTo>
                    <a:cubicBezTo>
                      <a:pt x="100" y="31"/>
                      <a:pt x="131" y="0"/>
                      <a:pt x="168" y="1"/>
                    </a:cubicBezTo>
                    <a:close/>
                  </a:path>
                </a:pathLst>
              </a:custGeom>
              <a:solidFill>
                <a:srgbClr val="1C9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43"/>
              <p:cNvSpPr>
                <a:spLocks noEditPoints="1"/>
              </p:cNvSpPr>
              <p:nvPr/>
            </p:nvSpPr>
            <p:spPr bwMode="auto">
              <a:xfrm>
                <a:off x="6735299" y="1108698"/>
                <a:ext cx="434124" cy="433758"/>
              </a:xfrm>
              <a:custGeom>
                <a:avLst/>
                <a:gdLst>
                  <a:gd name="T0" fmla="*/ 388 w 502"/>
                  <a:gd name="T1" fmla="*/ 388 h 502"/>
                  <a:gd name="T2" fmla="*/ 383 w 502"/>
                  <a:gd name="T3" fmla="*/ 335 h 502"/>
                  <a:gd name="T4" fmla="*/ 334 w 502"/>
                  <a:gd name="T5" fmla="*/ 426 h 502"/>
                  <a:gd name="T6" fmla="*/ 445 w 502"/>
                  <a:gd name="T7" fmla="*/ 251 h 502"/>
                  <a:gd name="T8" fmla="*/ 393 w 502"/>
                  <a:gd name="T9" fmla="*/ 214 h 502"/>
                  <a:gd name="T10" fmla="*/ 392 w 502"/>
                  <a:gd name="T11" fmla="*/ 297 h 502"/>
                  <a:gd name="T12" fmla="*/ 430 w 502"/>
                  <a:gd name="T13" fmla="*/ 176 h 502"/>
                  <a:gd name="T14" fmla="*/ 332 w 502"/>
                  <a:gd name="T15" fmla="*/ 75 h 502"/>
                  <a:gd name="T16" fmla="*/ 385 w 502"/>
                  <a:gd name="T17" fmla="*/ 176 h 502"/>
                  <a:gd name="T18" fmla="*/ 72 w 502"/>
                  <a:gd name="T19" fmla="*/ 176 h 502"/>
                  <a:gd name="T20" fmla="*/ 150 w 502"/>
                  <a:gd name="T21" fmla="*/ 117 h 502"/>
                  <a:gd name="T22" fmla="*/ 114 w 502"/>
                  <a:gd name="T23" fmla="*/ 114 h 502"/>
                  <a:gd name="T24" fmla="*/ 165 w 502"/>
                  <a:gd name="T25" fmla="*/ 176 h 502"/>
                  <a:gd name="T26" fmla="*/ 236 w 502"/>
                  <a:gd name="T27" fmla="*/ 71 h 502"/>
                  <a:gd name="T28" fmla="*/ 165 w 502"/>
                  <a:gd name="T29" fmla="*/ 176 h 502"/>
                  <a:gd name="T30" fmla="*/ 345 w 502"/>
                  <a:gd name="T31" fmla="*/ 176 h 502"/>
                  <a:gd name="T32" fmla="*/ 274 w 502"/>
                  <a:gd name="T33" fmla="*/ 71 h 502"/>
                  <a:gd name="T34" fmla="*/ 354 w 502"/>
                  <a:gd name="T35" fmla="*/ 214 h 502"/>
                  <a:gd name="T36" fmla="*/ 274 w 502"/>
                  <a:gd name="T37" fmla="*/ 297 h 502"/>
                  <a:gd name="T38" fmla="*/ 357 w 502"/>
                  <a:gd name="T39" fmla="*/ 252 h 502"/>
                  <a:gd name="T40" fmla="*/ 236 w 502"/>
                  <a:gd name="T41" fmla="*/ 214 h 502"/>
                  <a:gd name="T42" fmla="*/ 153 w 502"/>
                  <a:gd name="T43" fmla="*/ 252 h 502"/>
                  <a:gd name="T44" fmla="*/ 236 w 502"/>
                  <a:gd name="T45" fmla="*/ 297 h 502"/>
                  <a:gd name="T46" fmla="*/ 118 w 502"/>
                  <a:gd name="T47" fmla="*/ 214 h 502"/>
                  <a:gd name="T48" fmla="*/ 57 w 502"/>
                  <a:gd name="T49" fmla="*/ 251 h 502"/>
                  <a:gd name="T50" fmla="*/ 119 w 502"/>
                  <a:gd name="T51" fmla="*/ 297 h 502"/>
                  <a:gd name="T52" fmla="*/ 118 w 502"/>
                  <a:gd name="T53" fmla="*/ 214 h 502"/>
                  <a:gd name="T54" fmla="*/ 274 w 502"/>
                  <a:gd name="T55" fmla="*/ 335 h 502"/>
                  <a:gd name="T56" fmla="*/ 328 w 502"/>
                  <a:gd name="T57" fmla="*/ 367 h 502"/>
                  <a:gd name="T58" fmla="*/ 236 w 502"/>
                  <a:gd name="T59" fmla="*/ 335 h 502"/>
                  <a:gd name="T60" fmla="*/ 182 w 502"/>
                  <a:gd name="T61" fmla="*/ 367 h 502"/>
                  <a:gd name="T62" fmla="*/ 236 w 502"/>
                  <a:gd name="T63" fmla="*/ 335 h 502"/>
                  <a:gd name="T64" fmla="*/ 77 w 502"/>
                  <a:gd name="T65" fmla="*/ 335 h 502"/>
                  <a:gd name="T66" fmla="*/ 181 w 502"/>
                  <a:gd name="T67" fmla="*/ 431 h 502"/>
                  <a:gd name="T68" fmla="*/ 128 w 502"/>
                  <a:gd name="T69" fmla="*/ 335 h 502"/>
                  <a:gd name="T70" fmla="*/ 251 w 502"/>
                  <a:gd name="T71" fmla="*/ 502 h 502"/>
                  <a:gd name="T72" fmla="*/ 0 w 502"/>
                  <a:gd name="T73" fmla="*/ 251 h 502"/>
                  <a:gd name="T74" fmla="*/ 251 w 502"/>
                  <a:gd name="T75" fmla="*/ 0 h 502"/>
                  <a:gd name="T76" fmla="*/ 502 w 502"/>
                  <a:gd name="T77" fmla="*/ 251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02" h="502">
                    <a:moveTo>
                      <a:pt x="334" y="426"/>
                    </a:moveTo>
                    <a:cubicBezTo>
                      <a:pt x="355" y="416"/>
                      <a:pt x="373" y="403"/>
                      <a:pt x="388" y="388"/>
                    </a:cubicBezTo>
                    <a:cubicBezTo>
                      <a:pt x="403" y="373"/>
                      <a:pt x="416" y="354"/>
                      <a:pt x="425" y="335"/>
                    </a:cubicBezTo>
                    <a:cubicBezTo>
                      <a:pt x="383" y="335"/>
                      <a:pt x="383" y="335"/>
                      <a:pt x="383" y="335"/>
                    </a:cubicBezTo>
                    <a:cubicBezTo>
                      <a:pt x="377" y="352"/>
                      <a:pt x="370" y="370"/>
                      <a:pt x="362" y="385"/>
                    </a:cubicBezTo>
                    <a:cubicBezTo>
                      <a:pt x="354" y="400"/>
                      <a:pt x="345" y="413"/>
                      <a:pt x="334" y="426"/>
                    </a:cubicBezTo>
                    <a:close/>
                    <a:moveTo>
                      <a:pt x="439" y="297"/>
                    </a:moveTo>
                    <a:cubicBezTo>
                      <a:pt x="443" y="282"/>
                      <a:pt x="445" y="267"/>
                      <a:pt x="445" y="251"/>
                    </a:cubicBezTo>
                    <a:cubicBezTo>
                      <a:pt x="445" y="238"/>
                      <a:pt x="444" y="226"/>
                      <a:pt x="442" y="214"/>
                    </a:cubicBezTo>
                    <a:cubicBezTo>
                      <a:pt x="393" y="214"/>
                      <a:pt x="393" y="214"/>
                      <a:pt x="393" y="214"/>
                    </a:cubicBezTo>
                    <a:cubicBezTo>
                      <a:pt x="395" y="227"/>
                      <a:pt x="395" y="239"/>
                      <a:pt x="395" y="252"/>
                    </a:cubicBezTo>
                    <a:cubicBezTo>
                      <a:pt x="395" y="267"/>
                      <a:pt x="394" y="282"/>
                      <a:pt x="392" y="297"/>
                    </a:cubicBezTo>
                    <a:cubicBezTo>
                      <a:pt x="439" y="297"/>
                      <a:pt x="439" y="297"/>
                      <a:pt x="439" y="297"/>
                    </a:cubicBezTo>
                    <a:close/>
                    <a:moveTo>
                      <a:pt x="430" y="176"/>
                    </a:moveTo>
                    <a:cubicBezTo>
                      <a:pt x="420" y="153"/>
                      <a:pt x="406" y="132"/>
                      <a:pt x="388" y="114"/>
                    </a:cubicBezTo>
                    <a:cubicBezTo>
                      <a:pt x="372" y="98"/>
                      <a:pt x="353" y="84"/>
                      <a:pt x="332" y="75"/>
                    </a:cubicBezTo>
                    <a:cubicBezTo>
                      <a:pt x="343" y="88"/>
                      <a:pt x="353" y="102"/>
                      <a:pt x="361" y="117"/>
                    </a:cubicBezTo>
                    <a:cubicBezTo>
                      <a:pt x="371" y="135"/>
                      <a:pt x="379" y="155"/>
                      <a:pt x="385" y="176"/>
                    </a:cubicBezTo>
                    <a:cubicBezTo>
                      <a:pt x="430" y="176"/>
                      <a:pt x="430" y="176"/>
                      <a:pt x="430" y="176"/>
                    </a:cubicBezTo>
                    <a:close/>
                    <a:moveTo>
                      <a:pt x="72" y="176"/>
                    </a:moveTo>
                    <a:cubicBezTo>
                      <a:pt x="125" y="176"/>
                      <a:pt x="125" y="176"/>
                      <a:pt x="125" y="176"/>
                    </a:cubicBezTo>
                    <a:cubicBezTo>
                      <a:pt x="131" y="155"/>
                      <a:pt x="139" y="135"/>
                      <a:pt x="150" y="117"/>
                    </a:cubicBezTo>
                    <a:cubicBezTo>
                      <a:pt x="159" y="100"/>
                      <a:pt x="170" y="84"/>
                      <a:pt x="183" y="69"/>
                    </a:cubicBezTo>
                    <a:cubicBezTo>
                      <a:pt x="157" y="79"/>
                      <a:pt x="133" y="94"/>
                      <a:pt x="114" y="114"/>
                    </a:cubicBezTo>
                    <a:cubicBezTo>
                      <a:pt x="96" y="132"/>
                      <a:pt x="82" y="153"/>
                      <a:pt x="72" y="176"/>
                    </a:cubicBezTo>
                    <a:close/>
                    <a:moveTo>
                      <a:pt x="165" y="176"/>
                    </a:moveTo>
                    <a:cubicBezTo>
                      <a:pt x="236" y="176"/>
                      <a:pt x="236" y="176"/>
                      <a:pt x="236" y="176"/>
                    </a:cubicBezTo>
                    <a:cubicBezTo>
                      <a:pt x="236" y="71"/>
                      <a:pt x="236" y="71"/>
                      <a:pt x="236" y="71"/>
                    </a:cubicBezTo>
                    <a:cubicBezTo>
                      <a:pt x="215" y="88"/>
                      <a:pt x="197" y="110"/>
                      <a:pt x="183" y="135"/>
                    </a:cubicBezTo>
                    <a:cubicBezTo>
                      <a:pt x="176" y="148"/>
                      <a:pt x="170" y="162"/>
                      <a:pt x="165" y="176"/>
                    </a:cubicBezTo>
                    <a:close/>
                    <a:moveTo>
                      <a:pt x="274" y="176"/>
                    </a:moveTo>
                    <a:cubicBezTo>
                      <a:pt x="345" y="176"/>
                      <a:pt x="345" y="176"/>
                      <a:pt x="345" y="176"/>
                    </a:cubicBezTo>
                    <a:cubicBezTo>
                      <a:pt x="341" y="162"/>
                      <a:pt x="335" y="148"/>
                      <a:pt x="327" y="135"/>
                    </a:cubicBezTo>
                    <a:cubicBezTo>
                      <a:pt x="314" y="110"/>
                      <a:pt x="296" y="88"/>
                      <a:pt x="274" y="71"/>
                    </a:cubicBezTo>
                    <a:cubicBezTo>
                      <a:pt x="274" y="176"/>
                      <a:pt x="274" y="176"/>
                      <a:pt x="274" y="176"/>
                    </a:cubicBezTo>
                    <a:close/>
                    <a:moveTo>
                      <a:pt x="354" y="214"/>
                    </a:moveTo>
                    <a:cubicBezTo>
                      <a:pt x="274" y="214"/>
                      <a:pt x="274" y="214"/>
                      <a:pt x="274" y="214"/>
                    </a:cubicBezTo>
                    <a:cubicBezTo>
                      <a:pt x="274" y="297"/>
                      <a:pt x="274" y="297"/>
                      <a:pt x="274" y="297"/>
                    </a:cubicBezTo>
                    <a:cubicBezTo>
                      <a:pt x="353" y="297"/>
                      <a:pt x="353" y="297"/>
                      <a:pt x="353" y="297"/>
                    </a:cubicBezTo>
                    <a:cubicBezTo>
                      <a:pt x="356" y="282"/>
                      <a:pt x="357" y="267"/>
                      <a:pt x="357" y="252"/>
                    </a:cubicBezTo>
                    <a:cubicBezTo>
                      <a:pt x="357" y="239"/>
                      <a:pt x="356" y="227"/>
                      <a:pt x="354" y="214"/>
                    </a:cubicBezTo>
                    <a:close/>
                    <a:moveTo>
                      <a:pt x="236" y="214"/>
                    </a:moveTo>
                    <a:cubicBezTo>
                      <a:pt x="156" y="214"/>
                      <a:pt x="156" y="214"/>
                      <a:pt x="156" y="214"/>
                    </a:cubicBezTo>
                    <a:cubicBezTo>
                      <a:pt x="154" y="227"/>
                      <a:pt x="153" y="239"/>
                      <a:pt x="153" y="252"/>
                    </a:cubicBezTo>
                    <a:cubicBezTo>
                      <a:pt x="153" y="267"/>
                      <a:pt x="155" y="282"/>
                      <a:pt x="158" y="297"/>
                    </a:cubicBezTo>
                    <a:cubicBezTo>
                      <a:pt x="236" y="297"/>
                      <a:pt x="236" y="297"/>
                      <a:pt x="236" y="297"/>
                    </a:cubicBezTo>
                    <a:cubicBezTo>
                      <a:pt x="236" y="214"/>
                      <a:pt x="236" y="214"/>
                      <a:pt x="236" y="214"/>
                    </a:cubicBezTo>
                    <a:close/>
                    <a:moveTo>
                      <a:pt x="118" y="214"/>
                    </a:moveTo>
                    <a:cubicBezTo>
                      <a:pt x="61" y="214"/>
                      <a:pt x="61" y="214"/>
                      <a:pt x="61" y="214"/>
                    </a:cubicBezTo>
                    <a:cubicBezTo>
                      <a:pt x="59" y="226"/>
                      <a:pt x="57" y="238"/>
                      <a:pt x="57" y="251"/>
                    </a:cubicBezTo>
                    <a:cubicBezTo>
                      <a:pt x="57" y="267"/>
                      <a:pt x="59" y="282"/>
                      <a:pt x="63" y="297"/>
                    </a:cubicBezTo>
                    <a:cubicBezTo>
                      <a:pt x="119" y="297"/>
                      <a:pt x="119" y="297"/>
                      <a:pt x="119" y="297"/>
                    </a:cubicBezTo>
                    <a:cubicBezTo>
                      <a:pt x="116" y="282"/>
                      <a:pt x="115" y="267"/>
                      <a:pt x="115" y="252"/>
                    </a:cubicBezTo>
                    <a:cubicBezTo>
                      <a:pt x="115" y="239"/>
                      <a:pt x="116" y="227"/>
                      <a:pt x="118" y="214"/>
                    </a:cubicBezTo>
                    <a:close/>
                    <a:moveTo>
                      <a:pt x="342" y="335"/>
                    </a:moveTo>
                    <a:cubicBezTo>
                      <a:pt x="274" y="335"/>
                      <a:pt x="274" y="335"/>
                      <a:pt x="274" y="335"/>
                    </a:cubicBezTo>
                    <a:cubicBezTo>
                      <a:pt x="274" y="433"/>
                      <a:pt x="274" y="433"/>
                      <a:pt x="274" y="433"/>
                    </a:cubicBezTo>
                    <a:cubicBezTo>
                      <a:pt x="296" y="415"/>
                      <a:pt x="315" y="392"/>
                      <a:pt x="328" y="367"/>
                    </a:cubicBezTo>
                    <a:cubicBezTo>
                      <a:pt x="334" y="357"/>
                      <a:pt x="338" y="346"/>
                      <a:pt x="342" y="335"/>
                    </a:cubicBezTo>
                    <a:close/>
                    <a:moveTo>
                      <a:pt x="236" y="335"/>
                    </a:moveTo>
                    <a:cubicBezTo>
                      <a:pt x="168" y="335"/>
                      <a:pt x="168" y="335"/>
                      <a:pt x="168" y="335"/>
                    </a:cubicBezTo>
                    <a:cubicBezTo>
                      <a:pt x="172" y="346"/>
                      <a:pt x="177" y="357"/>
                      <a:pt x="182" y="367"/>
                    </a:cubicBezTo>
                    <a:cubicBezTo>
                      <a:pt x="196" y="392"/>
                      <a:pt x="214" y="415"/>
                      <a:pt x="236" y="433"/>
                    </a:cubicBezTo>
                    <a:cubicBezTo>
                      <a:pt x="236" y="335"/>
                      <a:pt x="236" y="335"/>
                      <a:pt x="236" y="335"/>
                    </a:cubicBezTo>
                    <a:close/>
                    <a:moveTo>
                      <a:pt x="128" y="335"/>
                    </a:moveTo>
                    <a:cubicBezTo>
                      <a:pt x="77" y="335"/>
                      <a:pt x="77" y="335"/>
                      <a:pt x="77" y="335"/>
                    </a:cubicBezTo>
                    <a:cubicBezTo>
                      <a:pt x="86" y="354"/>
                      <a:pt x="99" y="373"/>
                      <a:pt x="114" y="388"/>
                    </a:cubicBezTo>
                    <a:cubicBezTo>
                      <a:pt x="133" y="407"/>
                      <a:pt x="155" y="422"/>
                      <a:pt x="181" y="431"/>
                    </a:cubicBezTo>
                    <a:cubicBezTo>
                      <a:pt x="168" y="417"/>
                      <a:pt x="158" y="402"/>
                      <a:pt x="149" y="385"/>
                    </a:cubicBezTo>
                    <a:cubicBezTo>
                      <a:pt x="140" y="370"/>
                      <a:pt x="133" y="352"/>
                      <a:pt x="128" y="335"/>
                    </a:cubicBezTo>
                    <a:close/>
                    <a:moveTo>
                      <a:pt x="429" y="428"/>
                    </a:moveTo>
                    <a:cubicBezTo>
                      <a:pt x="383" y="474"/>
                      <a:pt x="321" y="502"/>
                      <a:pt x="251" y="502"/>
                    </a:cubicBezTo>
                    <a:cubicBezTo>
                      <a:pt x="182" y="502"/>
                      <a:pt x="119" y="474"/>
                      <a:pt x="74" y="428"/>
                    </a:cubicBezTo>
                    <a:cubicBezTo>
                      <a:pt x="28" y="383"/>
                      <a:pt x="0" y="320"/>
                      <a:pt x="0" y="251"/>
                    </a:cubicBezTo>
                    <a:cubicBezTo>
                      <a:pt x="0" y="182"/>
                      <a:pt x="28" y="119"/>
                      <a:pt x="74" y="73"/>
                    </a:cubicBezTo>
                    <a:cubicBezTo>
                      <a:pt x="119" y="28"/>
                      <a:pt x="182" y="0"/>
                      <a:pt x="251" y="0"/>
                    </a:cubicBezTo>
                    <a:cubicBezTo>
                      <a:pt x="321" y="0"/>
                      <a:pt x="383" y="28"/>
                      <a:pt x="429" y="73"/>
                    </a:cubicBezTo>
                    <a:cubicBezTo>
                      <a:pt x="474" y="119"/>
                      <a:pt x="502" y="182"/>
                      <a:pt x="502" y="251"/>
                    </a:cubicBezTo>
                    <a:cubicBezTo>
                      <a:pt x="502" y="320"/>
                      <a:pt x="474" y="383"/>
                      <a:pt x="429" y="428"/>
                    </a:cubicBezTo>
                    <a:close/>
                  </a:path>
                </a:pathLst>
              </a:custGeom>
              <a:solidFill>
                <a:srgbClr val="1C9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6" name="组合 65"/>
          <p:cNvGrpSpPr/>
          <p:nvPr/>
        </p:nvGrpSpPr>
        <p:grpSpPr>
          <a:xfrm>
            <a:off x="2819510" y="3155839"/>
            <a:ext cx="665268" cy="665027"/>
            <a:chOff x="6785845" y="2983037"/>
            <a:chExt cx="844675" cy="844675"/>
          </a:xfrm>
        </p:grpSpPr>
        <p:sp>
          <p:nvSpPr>
            <p:cNvPr id="67" name="圆角矩形 66"/>
            <p:cNvSpPr/>
            <p:nvPr/>
          </p:nvSpPr>
          <p:spPr>
            <a:xfrm>
              <a:off x="6785845" y="2983037"/>
              <a:ext cx="844675" cy="844675"/>
            </a:xfrm>
            <a:prstGeom prst="roundRect">
              <a:avLst>
                <a:gd name="adj" fmla="val 12557"/>
              </a:avLst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6965236" y="3174118"/>
              <a:ext cx="480153" cy="483400"/>
              <a:chOff x="5042691" y="2273920"/>
              <a:chExt cx="702937" cy="707692"/>
            </a:xfrm>
            <a:solidFill>
              <a:srgbClr val="01ACBE"/>
            </a:solidFill>
          </p:grpSpPr>
          <p:sp>
            <p:nvSpPr>
              <p:cNvPr id="69" name="Freeform 12"/>
              <p:cNvSpPr>
                <a:spLocks/>
              </p:cNvSpPr>
              <p:nvPr/>
            </p:nvSpPr>
            <p:spPr bwMode="auto">
              <a:xfrm>
                <a:off x="5284806" y="2789968"/>
                <a:ext cx="460822" cy="191644"/>
              </a:xfrm>
              <a:custGeom>
                <a:avLst/>
                <a:gdLst>
                  <a:gd name="T0" fmla="*/ 25 w 533"/>
                  <a:gd name="T1" fmla="*/ 165 h 222"/>
                  <a:gd name="T2" fmla="*/ 158 w 533"/>
                  <a:gd name="T3" fmla="*/ 165 h 222"/>
                  <a:gd name="T4" fmla="*/ 158 w 533"/>
                  <a:gd name="T5" fmla="*/ 108 h 222"/>
                  <a:gd name="T6" fmla="*/ 184 w 533"/>
                  <a:gd name="T7" fmla="*/ 83 h 222"/>
                  <a:gd name="T8" fmla="*/ 317 w 533"/>
                  <a:gd name="T9" fmla="*/ 83 h 222"/>
                  <a:gd name="T10" fmla="*/ 317 w 533"/>
                  <a:gd name="T11" fmla="*/ 25 h 222"/>
                  <a:gd name="T12" fmla="*/ 343 w 533"/>
                  <a:gd name="T13" fmla="*/ 0 h 222"/>
                  <a:gd name="T14" fmla="*/ 533 w 533"/>
                  <a:gd name="T15" fmla="*/ 0 h 222"/>
                  <a:gd name="T16" fmla="*/ 533 w 533"/>
                  <a:gd name="T17" fmla="*/ 32 h 222"/>
                  <a:gd name="T18" fmla="*/ 508 w 533"/>
                  <a:gd name="T19" fmla="*/ 57 h 222"/>
                  <a:gd name="T20" fmla="*/ 375 w 533"/>
                  <a:gd name="T21" fmla="*/ 57 h 222"/>
                  <a:gd name="T22" fmla="*/ 375 w 533"/>
                  <a:gd name="T23" fmla="*/ 114 h 222"/>
                  <a:gd name="T24" fmla="*/ 349 w 533"/>
                  <a:gd name="T25" fmla="*/ 140 h 222"/>
                  <a:gd name="T26" fmla="*/ 216 w 533"/>
                  <a:gd name="T27" fmla="*/ 140 h 222"/>
                  <a:gd name="T28" fmla="*/ 216 w 533"/>
                  <a:gd name="T29" fmla="*/ 197 h 222"/>
                  <a:gd name="T30" fmla="*/ 190 w 533"/>
                  <a:gd name="T31" fmla="*/ 222 h 222"/>
                  <a:gd name="T32" fmla="*/ 0 w 533"/>
                  <a:gd name="T33" fmla="*/ 222 h 222"/>
                  <a:gd name="T34" fmla="*/ 0 w 533"/>
                  <a:gd name="T35" fmla="*/ 191 h 222"/>
                  <a:gd name="T36" fmla="*/ 25 w 533"/>
                  <a:gd name="T37" fmla="*/ 165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33" h="222">
                    <a:moveTo>
                      <a:pt x="25" y="165"/>
                    </a:moveTo>
                    <a:cubicBezTo>
                      <a:pt x="158" y="165"/>
                      <a:pt x="158" y="165"/>
                      <a:pt x="158" y="165"/>
                    </a:cubicBezTo>
                    <a:cubicBezTo>
                      <a:pt x="158" y="108"/>
                      <a:pt x="158" y="108"/>
                      <a:pt x="158" y="108"/>
                    </a:cubicBezTo>
                    <a:cubicBezTo>
                      <a:pt x="158" y="94"/>
                      <a:pt x="170" y="83"/>
                      <a:pt x="184" y="83"/>
                    </a:cubicBezTo>
                    <a:cubicBezTo>
                      <a:pt x="317" y="83"/>
                      <a:pt x="317" y="83"/>
                      <a:pt x="317" y="83"/>
                    </a:cubicBezTo>
                    <a:cubicBezTo>
                      <a:pt x="317" y="25"/>
                      <a:pt x="317" y="25"/>
                      <a:pt x="317" y="25"/>
                    </a:cubicBezTo>
                    <a:cubicBezTo>
                      <a:pt x="317" y="11"/>
                      <a:pt x="329" y="0"/>
                      <a:pt x="343" y="0"/>
                    </a:cubicBezTo>
                    <a:cubicBezTo>
                      <a:pt x="533" y="0"/>
                      <a:pt x="533" y="0"/>
                      <a:pt x="533" y="0"/>
                    </a:cubicBezTo>
                    <a:cubicBezTo>
                      <a:pt x="533" y="32"/>
                      <a:pt x="533" y="32"/>
                      <a:pt x="533" y="32"/>
                    </a:cubicBezTo>
                    <a:cubicBezTo>
                      <a:pt x="533" y="46"/>
                      <a:pt x="522" y="57"/>
                      <a:pt x="508" y="57"/>
                    </a:cubicBezTo>
                    <a:cubicBezTo>
                      <a:pt x="375" y="57"/>
                      <a:pt x="375" y="57"/>
                      <a:pt x="375" y="57"/>
                    </a:cubicBezTo>
                    <a:cubicBezTo>
                      <a:pt x="375" y="114"/>
                      <a:pt x="375" y="114"/>
                      <a:pt x="375" y="114"/>
                    </a:cubicBezTo>
                    <a:cubicBezTo>
                      <a:pt x="375" y="128"/>
                      <a:pt x="363" y="140"/>
                      <a:pt x="349" y="140"/>
                    </a:cubicBezTo>
                    <a:cubicBezTo>
                      <a:pt x="216" y="140"/>
                      <a:pt x="216" y="140"/>
                      <a:pt x="216" y="140"/>
                    </a:cubicBezTo>
                    <a:cubicBezTo>
                      <a:pt x="216" y="197"/>
                      <a:pt x="216" y="197"/>
                      <a:pt x="216" y="197"/>
                    </a:cubicBezTo>
                    <a:cubicBezTo>
                      <a:pt x="216" y="211"/>
                      <a:pt x="204" y="222"/>
                      <a:pt x="190" y="222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77"/>
                      <a:pt x="11" y="165"/>
                      <a:pt x="25" y="165"/>
                    </a:cubicBezTo>
                    <a:close/>
                  </a:path>
                </a:pathLst>
              </a:custGeom>
              <a:solidFill>
                <a:srgbClr val="78A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13"/>
              <p:cNvSpPr>
                <a:spLocks noEditPoints="1"/>
              </p:cNvSpPr>
              <p:nvPr/>
            </p:nvSpPr>
            <p:spPr bwMode="auto">
              <a:xfrm>
                <a:off x="5042691" y="2273920"/>
                <a:ext cx="529214" cy="655758"/>
              </a:xfrm>
              <a:custGeom>
                <a:avLst/>
                <a:gdLst>
                  <a:gd name="T0" fmla="*/ 28 w 612"/>
                  <a:gd name="T1" fmla="*/ 504 h 759"/>
                  <a:gd name="T2" fmla="*/ 148 w 612"/>
                  <a:gd name="T3" fmla="*/ 514 h 759"/>
                  <a:gd name="T4" fmla="*/ 179 w 612"/>
                  <a:gd name="T5" fmla="*/ 488 h 759"/>
                  <a:gd name="T6" fmla="*/ 184 w 612"/>
                  <a:gd name="T7" fmla="*/ 423 h 759"/>
                  <a:gd name="T8" fmla="*/ 158 w 612"/>
                  <a:gd name="T9" fmla="*/ 392 h 759"/>
                  <a:gd name="T10" fmla="*/ 38 w 612"/>
                  <a:gd name="T11" fmla="*/ 381 h 759"/>
                  <a:gd name="T12" fmla="*/ 7 w 612"/>
                  <a:gd name="T13" fmla="*/ 407 h 759"/>
                  <a:gd name="T14" fmla="*/ 2 w 612"/>
                  <a:gd name="T15" fmla="*/ 473 h 759"/>
                  <a:gd name="T16" fmla="*/ 28 w 612"/>
                  <a:gd name="T17" fmla="*/ 504 h 759"/>
                  <a:gd name="T18" fmla="*/ 157 w 612"/>
                  <a:gd name="T19" fmla="*/ 669 h 759"/>
                  <a:gd name="T20" fmla="*/ 254 w 612"/>
                  <a:gd name="T21" fmla="*/ 487 h 759"/>
                  <a:gd name="T22" fmla="*/ 334 w 612"/>
                  <a:gd name="T23" fmla="*/ 512 h 759"/>
                  <a:gd name="T24" fmla="*/ 342 w 612"/>
                  <a:gd name="T25" fmla="*/ 515 h 759"/>
                  <a:gd name="T26" fmla="*/ 216 w 612"/>
                  <a:gd name="T27" fmla="*/ 722 h 759"/>
                  <a:gd name="T28" fmla="*/ 157 w 612"/>
                  <a:gd name="T29" fmla="*/ 669 h 759"/>
                  <a:gd name="T30" fmla="*/ 379 w 612"/>
                  <a:gd name="T31" fmla="*/ 7 h 759"/>
                  <a:gd name="T32" fmla="*/ 426 w 612"/>
                  <a:gd name="T33" fmla="*/ 84 h 759"/>
                  <a:gd name="T34" fmla="*/ 349 w 612"/>
                  <a:gd name="T35" fmla="*/ 150 h 759"/>
                  <a:gd name="T36" fmla="*/ 304 w 612"/>
                  <a:gd name="T37" fmla="*/ 59 h 759"/>
                  <a:gd name="T38" fmla="*/ 379 w 612"/>
                  <a:gd name="T39" fmla="*/ 7 h 759"/>
                  <a:gd name="T40" fmla="*/ 371 w 612"/>
                  <a:gd name="T41" fmla="*/ 183 h 759"/>
                  <a:gd name="T42" fmla="*/ 403 w 612"/>
                  <a:gd name="T43" fmla="*/ 199 h 759"/>
                  <a:gd name="T44" fmla="*/ 574 w 612"/>
                  <a:gd name="T45" fmla="*/ 278 h 759"/>
                  <a:gd name="T46" fmla="*/ 579 w 612"/>
                  <a:gd name="T47" fmla="*/ 341 h 759"/>
                  <a:gd name="T48" fmla="*/ 398 w 612"/>
                  <a:gd name="T49" fmla="*/ 296 h 759"/>
                  <a:gd name="T50" fmla="*/ 381 w 612"/>
                  <a:gd name="T51" fmla="*/ 385 h 759"/>
                  <a:gd name="T52" fmla="*/ 390 w 612"/>
                  <a:gd name="T53" fmla="*/ 402 h 759"/>
                  <a:gd name="T54" fmla="*/ 561 w 612"/>
                  <a:gd name="T55" fmla="*/ 593 h 759"/>
                  <a:gd name="T56" fmla="*/ 489 w 612"/>
                  <a:gd name="T57" fmla="*/ 626 h 759"/>
                  <a:gd name="T58" fmla="*/ 233 w 612"/>
                  <a:gd name="T59" fmla="*/ 447 h 759"/>
                  <a:gd name="T60" fmla="*/ 203 w 612"/>
                  <a:gd name="T61" fmla="*/ 392 h 759"/>
                  <a:gd name="T62" fmla="*/ 231 w 612"/>
                  <a:gd name="T63" fmla="*/ 239 h 759"/>
                  <a:gd name="T64" fmla="*/ 157 w 612"/>
                  <a:gd name="T65" fmla="*/ 344 h 759"/>
                  <a:gd name="T66" fmla="*/ 95 w 612"/>
                  <a:gd name="T67" fmla="*/ 332 h 759"/>
                  <a:gd name="T68" fmla="*/ 247 w 612"/>
                  <a:gd name="T69" fmla="*/ 155 h 759"/>
                  <a:gd name="T70" fmla="*/ 313 w 612"/>
                  <a:gd name="T71" fmla="*/ 163 h 759"/>
                  <a:gd name="T72" fmla="*/ 349 w 612"/>
                  <a:gd name="T73" fmla="*/ 227 h 759"/>
                  <a:gd name="T74" fmla="*/ 371 w 612"/>
                  <a:gd name="T75" fmla="*/ 183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2" h="759">
                    <a:moveTo>
                      <a:pt x="28" y="504"/>
                    </a:moveTo>
                    <a:cubicBezTo>
                      <a:pt x="148" y="514"/>
                      <a:pt x="148" y="514"/>
                      <a:pt x="148" y="514"/>
                    </a:cubicBezTo>
                    <a:cubicBezTo>
                      <a:pt x="164" y="516"/>
                      <a:pt x="177" y="504"/>
                      <a:pt x="179" y="488"/>
                    </a:cubicBezTo>
                    <a:cubicBezTo>
                      <a:pt x="184" y="423"/>
                      <a:pt x="184" y="423"/>
                      <a:pt x="184" y="423"/>
                    </a:cubicBezTo>
                    <a:cubicBezTo>
                      <a:pt x="186" y="407"/>
                      <a:pt x="174" y="393"/>
                      <a:pt x="158" y="392"/>
                    </a:cubicBezTo>
                    <a:cubicBezTo>
                      <a:pt x="38" y="381"/>
                      <a:pt x="38" y="381"/>
                      <a:pt x="38" y="381"/>
                    </a:cubicBezTo>
                    <a:cubicBezTo>
                      <a:pt x="23" y="380"/>
                      <a:pt x="9" y="392"/>
                      <a:pt x="7" y="407"/>
                    </a:cubicBezTo>
                    <a:cubicBezTo>
                      <a:pt x="2" y="473"/>
                      <a:pt x="2" y="473"/>
                      <a:pt x="2" y="473"/>
                    </a:cubicBezTo>
                    <a:cubicBezTo>
                      <a:pt x="0" y="489"/>
                      <a:pt x="12" y="503"/>
                      <a:pt x="28" y="504"/>
                    </a:cubicBezTo>
                    <a:close/>
                    <a:moveTo>
                      <a:pt x="157" y="669"/>
                    </a:moveTo>
                    <a:cubicBezTo>
                      <a:pt x="220" y="595"/>
                      <a:pt x="230" y="592"/>
                      <a:pt x="254" y="487"/>
                    </a:cubicBezTo>
                    <a:cubicBezTo>
                      <a:pt x="280" y="496"/>
                      <a:pt x="307" y="504"/>
                      <a:pt x="334" y="512"/>
                    </a:cubicBezTo>
                    <a:cubicBezTo>
                      <a:pt x="337" y="513"/>
                      <a:pt x="339" y="514"/>
                      <a:pt x="342" y="515"/>
                    </a:cubicBezTo>
                    <a:cubicBezTo>
                      <a:pt x="303" y="633"/>
                      <a:pt x="296" y="637"/>
                      <a:pt x="216" y="722"/>
                    </a:cubicBezTo>
                    <a:cubicBezTo>
                      <a:pt x="180" y="759"/>
                      <a:pt x="122" y="709"/>
                      <a:pt x="157" y="669"/>
                    </a:cubicBezTo>
                    <a:close/>
                    <a:moveTo>
                      <a:pt x="379" y="7"/>
                    </a:moveTo>
                    <a:cubicBezTo>
                      <a:pt x="413" y="15"/>
                      <a:pt x="434" y="49"/>
                      <a:pt x="426" y="84"/>
                    </a:cubicBezTo>
                    <a:cubicBezTo>
                      <a:pt x="419" y="120"/>
                      <a:pt x="383" y="157"/>
                      <a:pt x="349" y="150"/>
                    </a:cubicBezTo>
                    <a:cubicBezTo>
                      <a:pt x="315" y="143"/>
                      <a:pt x="297" y="94"/>
                      <a:pt x="304" y="59"/>
                    </a:cubicBezTo>
                    <a:cubicBezTo>
                      <a:pt x="312" y="23"/>
                      <a:pt x="345" y="0"/>
                      <a:pt x="379" y="7"/>
                    </a:cubicBezTo>
                    <a:close/>
                    <a:moveTo>
                      <a:pt x="371" y="183"/>
                    </a:moveTo>
                    <a:cubicBezTo>
                      <a:pt x="378" y="185"/>
                      <a:pt x="393" y="190"/>
                      <a:pt x="403" y="199"/>
                    </a:cubicBezTo>
                    <a:cubicBezTo>
                      <a:pt x="494" y="286"/>
                      <a:pt x="474" y="282"/>
                      <a:pt x="574" y="278"/>
                    </a:cubicBezTo>
                    <a:cubicBezTo>
                      <a:pt x="612" y="277"/>
                      <a:pt x="611" y="338"/>
                      <a:pt x="579" y="341"/>
                    </a:cubicBezTo>
                    <a:cubicBezTo>
                      <a:pt x="477" y="350"/>
                      <a:pt x="470" y="358"/>
                      <a:pt x="398" y="296"/>
                    </a:cubicBezTo>
                    <a:cubicBezTo>
                      <a:pt x="381" y="385"/>
                      <a:pt x="381" y="385"/>
                      <a:pt x="381" y="385"/>
                    </a:cubicBezTo>
                    <a:cubicBezTo>
                      <a:pt x="380" y="392"/>
                      <a:pt x="383" y="399"/>
                      <a:pt x="390" y="402"/>
                    </a:cubicBezTo>
                    <a:cubicBezTo>
                      <a:pt x="494" y="448"/>
                      <a:pt x="515" y="448"/>
                      <a:pt x="561" y="593"/>
                    </a:cubicBezTo>
                    <a:cubicBezTo>
                      <a:pt x="578" y="638"/>
                      <a:pt x="510" y="668"/>
                      <a:pt x="489" y="626"/>
                    </a:cubicBezTo>
                    <a:cubicBezTo>
                      <a:pt x="417" y="484"/>
                      <a:pt x="405" y="506"/>
                      <a:pt x="233" y="447"/>
                    </a:cubicBezTo>
                    <a:cubicBezTo>
                      <a:pt x="211" y="435"/>
                      <a:pt x="203" y="416"/>
                      <a:pt x="203" y="392"/>
                    </a:cubicBezTo>
                    <a:cubicBezTo>
                      <a:pt x="231" y="239"/>
                      <a:pt x="231" y="239"/>
                      <a:pt x="231" y="239"/>
                    </a:cubicBezTo>
                    <a:cubicBezTo>
                      <a:pt x="164" y="260"/>
                      <a:pt x="171" y="259"/>
                      <a:pt x="157" y="344"/>
                    </a:cubicBezTo>
                    <a:cubicBezTo>
                      <a:pt x="151" y="376"/>
                      <a:pt x="91" y="372"/>
                      <a:pt x="95" y="332"/>
                    </a:cubicBezTo>
                    <a:cubicBezTo>
                      <a:pt x="107" y="207"/>
                      <a:pt x="126" y="199"/>
                      <a:pt x="247" y="155"/>
                    </a:cubicBezTo>
                    <a:cubicBezTo>
                      <a:pt x="264" y="149"/>
                      <a:pt x="304" y="160"/>
                      <a:pt x="313" y="163"/>
                    </a:cubicBezTo>
                    <a:cubicBezTo>
                      <a:pt x="349" y="227"/>
                      <a:pt x="349" y="227"/>
                      <a:pt x="349" y="227"/>
                    </a:cubicBezTo>
                    <a:cubicBezTo>
                      <a:pt x="371" y="183"/>
                      <a:pt x="371" y="183"/>
                      <a:pt x="371" y="183"/>
                    </a:cubicBezTo>
                    <a:close/>
                  </a:path>
                </a:pathLst>
              </a:custGeom>
              <a:solidFill>
                <a:srgbClr val="78A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855884" y="3155839"/>
            <a:ext cx="665268" cy="665027"/>
            <a:chOff x="3881858" y="1485578"/>
            <a:chExt cx="844675" cy="844675"/>
          </a:xfrm>
        </p:grpSpPr>
        <p:sp>
          <p:nvSpPr>
            <p:cNvPr id="72" name="圆角矩形 71"/>
            <p:cNvSpPr/>
            <p:nvPr/>
          </p:nvSpPr>
          <p:spPr>
            <a:xfrm>
              <a:off x="3881858" y="1485578"/>
              <a:ext cx="844675" cy="844675"/>
            </a:xfrm>
            <a:prstGeom prst="roundRect">
              <a:avLst>
                <a:gd name="adj" fmla="val 12557"/>
              </a:avLst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64">
                <a:solidFill>
                  <a:prstClr val="white"/>
                </a:solidFill>
              </a:endParaRPr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4092885" y="1696817"/>
              <a:ext cx="425052" cy="422197"/>
              <a:chOff x="6463926" y="2278309"/>
              <a:chExt cx="708057" cy="703302"/>
            </a:xfrm>
            <a:solidFill>
              <a:srgbClr val="E87071"/>
            </a:solidFill>
          </p:grpSpPr>
          <p:sp>
            <p:nvSpPr>
              <p:cNvPr id="74" name="Freeform 30"/>
              <p:cNvSpPr>
                <a:spLocks noEditPoints="1"/>
              </p:cNvSpPr>
              <p:nvPr/>
            </p:nvSpPr>
            <p:spPr bwMode="auto">
              <a:xfrm>
                <a:off x="6687023" y="2278309"/>
                <a:ext cx="261864" cy="305752"/>
              </a:xfrm>
              <a:custGeom>
                <a:avLst/>
                <a:gdLst>
                  <a:gd name="T0" fmla="*/ 150 w 303"/>
                  <a:gd name="T1" fmla="*/ 1 h 354"/>
                  <a:gd name="T2" fmla="*/ 81 w 303"/>
                  <a:gd name="T3" fmla="*/ 76 h 354"/>
                  <a:gd name="T4" fmla="*/ 153 w 303"/>
                  <a:gd name="T5" fmla="*/ 165 h 354"/>
                  <a:gd name="T6" fmla="*/ 222 w 303"/>
                  <a:gd name="T7" fmla="*/ 74 h 354"/>
                  <a:gd name="T8" fmla="*/ 150 w 303"/>
                  <a:gd name="T9" fmla="*/ 1 h 354"/>
                  <a:gd name="T10" fmla="*/ 151 w 303"/>
                  <a:gd name="T11" fmla="*/ 261 h 354"/>
                  <a:gd name="T12" fmla="*/ 198 w 303"/>
                  <a:gd name="T13" fmla="*/ 196 h 354"/>
                  <a:gd name="T14" fmla="*/ 210 w 303"/>
                  <a:gd name="T15" fmla="*/ 190 h 354"/>
                  <a:gd name="T16" fmla="*/ 260 w 303"/>
                  <a:gd name="T17" fmla="*/ 199 h 354"/>
                  <a:gd name="T18" fmla="*/ 290 w 303"/>
                  <a:gd name="T19" fmla="*/ 225 h 354"/>
                  <a:gd name="T20" fmla="*/ 303 w 303"/>
                  <a:gd name="T21" fmla="*/ 330 h 354"/>
                  <a:gd name="T22" fmla="*/ 297 w 303"/>
                  <a:gd name="T23" fmla="*/ 347 h 354"/>
                  <a:gd name="T24" fmla="*/ 280 w 303"/>
                  <a:gd name="T25" fmla="*/ 354 h 354"/>
                  <a:gd name="T26" fmla="*/ 23 w 303"/>
                  <a:gd name="T27" fmla="*/ 354 h 354"/>
                  <a:gd name="T28" fmla="*/ 6 w 303"/>
                  <a:gd name="T29" fmla="*/ 347 h 354"/>
                  <a:gd name="T30" fmla="*/ 0 w 303"/>
                  <a:gd name="T31" fmla="*/ 330 h 354"/>
                  <a:gd name="T32" fmla="*/ 13 w 303"/>
                  <a:gd name="T33" fmla="*/ 225 h 354"/>
                  <a:gd name="T34" fmla="*/ 43 w 303"/>
                  <a:gd name="T35" fmla="*/ 199 h 354"/>
                  <a:gd name="T36" fmla="*/ 93 w 303"/>
                  <a:gd name="T37" fmla="*/ 190 h 354"/>
                  <a:gd name="T38" fmla="*/ 105 w 303"/>
                  <a:gd name="T39" fmla="*/ 196 h 354"/>
                  <a:gd name="T40" fmla="*/ 151 w 303"/>
                  <a:gd name="T41" fmla="*/ 261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3" h="354">
                    <a:moveTo>
                      <a:pt x="150" y="1"/>
                    </a:moveTo>
                    <a:cubicBezTo>
                      <a:pt x="111" y="2"/>
                      <a:pt x="80" y="36"/>
                      <a:pt x="81" y="76"/>
                    </a:cubicBezTo>
                    <a:cubicBezTo>
                      <a:pt x="82" y="117"/>
                      <a:pt x="114" y="166"/>
                      <a:pt x="153" y="165"/>
                    </a:cubicBezTo>
                    <a:cubicBezTo>
                      <a:pt x="192" y="165"/>
                      <a:pt x="223" y="114"/>
                      <a:pt x="222" y="74"/>
                    </a:cubicBezTo>
                    <a:cubicBezTo>
                      <a:pt x="221" y="33"/>
                      <a:pt x="189" y="0"/>
                      <a:pt x="150" y="1"/>
                    </a:cubicBezTo>
                    <a:close/>
                    <a:moveTo>
                      <a:pt x="151" y="261"/>
                    </a:moveTo>
                    <a:cubicBezTo>
                      <a:pt x="198" y="196"/>
                      <a:pt x="198" y="196"/>
                      <a:pt x="198" y="196"/>
                    </a:cubicBezTo>
                    <a:cubicBezTo>
                      <a:pt x="201" y="192"/>
                      <a:pt x="206" y="190"/>
                      <a:pt x="210" y="190"/>
                    </a:cubicBezTo>
                    <a:cubicBezTo>
                      <a:pt x="260" y="199"/>
                      <a:pt x="260" y="199"/>
                      <a:pt x="260" y="199"/>
                    </a:cubicBezTo>
                    <a:cubicBezTo>
                      <a:pt x="278" y="202"/>
                      <a:pt x="288" y="217"/>
                      <a:pt x="290" y="225"/>
                    </a:cubicBezTo>
                    <a:cubicBezTo>
                      <a:pt x="297" y="274"/>
                      <a:pt x="301" y="304"/>
                      <a:pt x="303" y="330"/>
                    </a:cubicBezTo>
                    <a:cubicBezTo>
                      <a:pt x="303" y="336"/>
                      <a:pt x="301" y="342"/>
                      <a:pt x="297" y="347"/>
                    </a:cubicBezTo>
                    <a:cubicBezTo>
                      <a:pt x="292" y="351"/>
                      <a:pt x="287" y="354"/>
                      <a:pt x="280" y="354"/>
                    </a:cubicBezTo>
                    <a:cubicBezTo>
                      <a:pt x="23" y="354"/>
                      <a:pt x="23" y="354"/>
                      <a:pt x="23" y="354"/>
                    </a:cubicBezTo>
                    <a:cubicBezTo>
                      <a:pt x="16" y="354"/>
                      <a:pt x="11" y="351"/>
                      <a:pt x="6" y="347"/>
                    </a:cubicBezTo>
                    <a:cubicBezTo>
                      <a:pt x="2" y="342"/>
                      <a:pt x="0" y="336"/>
                      <a:pt x="0" y="330"/>
                    </a:cubicBezTo>
                    <a:cubicBezTo>
                      <a:pt x="2" y="304"/>
                      <a:pt x="6" y="274"/>
                      <a:pt x="13" y="225"/>
                    </a:cubicBezTo>
                    <a:cubicBezTo>
                      <a:pt x="15" y="217"/>
                      <a:pt x="25" y="202"/>
                      <a:pt x="43" y="199"/>
                    </a:cubicBezTo>
                    <a:cubicBezTo>
                      <a:pt x="93" y="190"/>
                      <a:pt x="93" y="190"/>
                      <a:pt x="93" y="190"/>
                    </a:cubicBezTo>
                    <a:cubicBezTo>
                      <a:pt x="97" y="190"/>
                      <a:pt x="102" y="192"/>
                      <a:pt x="105" y="196"/>
                    </a:cubicBezTo>
                    <a:cubicBezTo>
                      <a:pt x="151" y="261"/>
                      <a:pt x="151" y="261"/>
                      <a:pt x="151" y="261"/>
                    </a:cubicBezTo>
                    <a:close/>
                  </a:path>
                </a:pathLst>
              </a:custGeom>
              <a:solidFill>
                <a:srgbClr val="F95647"/>
              </a:solidFill>
              <a:ln>
                <a:noFill/>
              </a:ln>
              <a:extLst/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31"/>
              <p:cNvSpPr>
                <a:spLocks noEditPoints="1"/>
              </p:cNvSpPr>
              <p:nvPr/>
            </p:nvSpPr>
            <p:spPr bwMode="auto">
              <a:xfrm>
                <a:off x="6463926" y="2632337"/>
                <a:ext cx="268082" cy="349274"/>
              </a:xfrm>
              <a:custGeom>
                <a:avLst/>
                <a:gdLst>
                  <a:gd name="T0" fmla="*/ 153 w 310"/>
                  <a:gd name="T1" fmla="*/ 1 h 404"/>
                  <a:gd name="T2" fmla="*/ 84 w 310"/>
                  <a:gd name="T3" fmla="*/ 76 h 404"/>
                  <a:gd name="T4" fmla="*/ 156 w 310"/>
                  <a:gd name="T5" fmla="*/ 165 h 404"/>
                  <a:gd name="T6" fmla="*/ 225 w 310"/>
                  <a:gd name="T7" fmla="*/ 73 h 404"/>
                  <a:gd name="T8" fmla="*/ 153 w 310"/>
                  <a:gd name="T9" fmla="*/ 1 h 404"/>
                  <a:gd name="T10" fmla="*/ 155 w 310"/>
                  <a:gd name="T11" fmla="*/ 261 h 404"/>
                  <a:gd name="T12" fmla="*/ 201 w 310"/>
                  <a:gd name="T13" fmla="*/ 195 h 404"/>
                  <a:gd name="T14" fmla="*/ 213 w 310"/>
                  <a:gd name="T15" fmla="*/ 190 h 404"/>
                  <a:gd name="T16" fmla="*/ 263 w 310"/>
                  <a:gd name="T17" fmla="*/ 199 h 404"/>
                  <a:gd name="T18" fmla="*/ 293 w 310"/>
                  <a:gd name="T19" fmla="*/ 225 h 404"/>
                  <a:gd name="T20" fmla="*/ 304 w 310"/>
                  <a:gd name="T21" fmla="*/ 385 h 404"/>
                  <a:gd name="T22" fmla="*/ 282 w 310"/>
                  <a:gd name="T23" fmla="*/ 404 h 404"/>
                  <a:gd name="T24" fmla="*/ 27 w 310"/>
                  <a:gd name="T25" fmla="*/ 404 h 404"/>
                  <a:gd name="T26" fmla="*/ 5 w 310"/>
                  <a:gd name="T27" fmla="*/ 385 h 404"/>
                  <a:gd name="T28" fmla="*/ 16 w 310"/>
                  <a:gd name="T29" fmla="*/ 225 h 404"/>
                  <a:gd name="T30" fmla="*/ 46 w 310"/>
                  <a:gd name="T31" fmla="*/ 199 h 404"/>
                  <a:gd name="T32" fmla="*/ 96 w 310"/>
                  <a:gd name="T33" fmla="*/ 190 h 404"/>
                  <a:gd name="T34" fmla="*/ 108 w 310"/>
                  <a:gd name="T35" fmla="*/ 195 h 404"/>
                  <a:gd name="T36" fmla="*/ 155 w 310"/>
                  <a:gd name="T37" fmla="*/ 261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0" h="404">
                    <a:moveTo>
                      <a:pt x="153" y="1"/>
                    </a:moveTo>
                    <a:cubicBezTo>
                      <a:pt x="114" y="1"/>
                      <a:pt x="83" y="35"/>
                      <a:pt x="84" y="76"/>
                    </a:cubicBezTo>
                    <a:cubicBezTo>
                      <a:pt x="85" y="117"/>
                      <a:pt x="117" y="166"/>
                      <a:pt x="156" y="165"/>
                    </a:cubicBezTo>
                    <a:cubicBezTo>
                      <a:pt x="195" y="164"/>
                      <a:pt x="226" y="114"/>
                      <a:pt x="225" y="73"/>
                    </a:cubicBezTo>
                    <a:cubicBezTo>
                      <a:pt x="224" y="32"/>
                      <a:pt x="192" y="0"/>
                      <a:pt x="153" y="1"/>
                    </a:cubicBezTo>
                    <a:close/>
                    <a:moveTo>
                      <a:pt x="155" y="261"/>
                    </a:moveTo>
                    <a:cubicBezTo>
                      <a:pt x="201" y="195"/>
                      <a:pt x="201" y="195"/>
                      <a:pt x="201" y="195"/>
                    </a:cubicBezTo>
                    <a:cubicBezTo>
                      <a:pt x="204" y="191"/>
                      <a:pt x="209" y="189"/>
                      <a:pt x="213" y="190"/>
                    </a:cubicBezTo>
                    <a:cubicBezTo>
                      <a:pt x="263" y="199"/>
                      <a:pt x="263" y="199"/>
                      <a:pt x="263" y="199"/>
                    </a:cubicBezTo>
                    <a:cubicBezTo>
                      <a:pt x="281" y="202"/>
                      <a:pt x="291" y="216"/>
                      <a:pt x="293" y="225"/>
                    </a:cubicBezTo>
                    <a:cubicBezTo>
                      <a:pt x="304" y="309"/>
                      <a:pt x="310" y="336"/>
                      <a:pt x="304" y="385"/>
                    </a:cubicBezTo>
                    <a:cubicBezTo>
                      <a:pt x="303" y="396"/>
                      <a:pt x="294" y="404"/>
                      <a:pt x="282" y="404"/>
                    </a:cubicBezTo>
                    <a:cubicBezTo>
                      <a:pt x="27" y="404"/>
                      <a:pt x="27" y="404"/>
                      <a:pt x="27" y="404"/>
                    </a:cubicBezTo>
                    <a:cubicBezTo>
                      <a:pt x="15" y="404"/>
                      <a:pt x="6" y="396"/>
                      <a:pt x="5" y="385"/>
                    </a:cubicBezTo>
                    <a:cubicBezTo>
                      <a:pt x="0" y="336"/>
                      <a:pt x="5" y="309"/>
                      <a:pt x="16" y="225"/>
                    </a:cubicBezTo>
                    <a:cubicBezTo>
                      <a:pt x="18" y="216"/>
                      <a:pt x="28" y="202"/>
                      <a:pt x="46" y="199"/>
                    </a:cubicBezTo>
                    <a:cubicBezTo>
                      <a:pt x="96" y="190"/>
                      <a:pt x="96" y="190"/>
                      <a:pt x="96" y="190"/>
                    </a:cubicBezTo>
                    <a:cubicBezTo>
                      <a:pt x="100" y="189"/>
                      <a:pt x="105" y="191"/>
                      <a:pt x="108" y="195"/>
                    </a:cubicBezTo>
                    <a:cubicBezTo>
                      <a:pt x="155" y="261"/>
                      <a:pt x="155" y="261"/>
                      <a:pt x="155" y="261"/>
                    </a:cubicBezTo>
                    <a:close/>
                  </a:path>
                </a:pathLst>
              </a:custGeom>
              <a:solidFill>
                <a:srgbClr val="F95647"/>
              </a:solidFill>
              <a:ln>
                <a:noFill/>
              </a:ln>
              <a:extLst/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32"/>
              <p:cNvSpPr>
                <a:spLocks/>
              </p:cNvSpPr>
              <p:nvPr/>
            </p:nvSpPr>
            <p:spPr bwMode="auto">
              <a:xfrm>
                <a:off x="6727619" y="2616977"/>
                <a:ext cx="180672" cy="154705"/>
              </a:xfrm>
              <a:custGeom>
                <a:avLst/>
                <a:gdLst>
                  <a:gd name="T0" fmla="*/ 85 w 209"/>
                  <a:gd name="T1" fmla="*/ 19 h 179"/>
                  <a:gd name="T2" fmla="*/ 104 w 209"/>
                  <a:gd name="T3" fmla="*/ 0 h 179"/>
                  <a:gd name="T4" fmla="*/ 124 w 209"/>
                  <a:gd name="T5" fmla="*/ 19 h 179"/>
                  <a:gd name="T6" fmla="*/ 124 w 209"/>
                  <a:gd name="T7" fmla="*/ 98 h 179"/>
                  <a:gd name="T8" fmla="*/ 197 w 209"/>
                  <a:gd name="T9" fmla="*/ 141 h 179"/>
                  <a:gd name="T10" fmla="*/ 204 w 209"/>
                  <a:gd name="T11" fmla="*/ 167 h 179"/>
                  <a:gd name="T12" fmla="*/ 178 w 209"/>
                  <a:gd name="T13" fmla="*/ 174 h 179"/>
                  <a:gd name="T14" fmla="*/ 104 w 209"/>
                  <a:gd name="T15" fmla="*/ 131 h 179"/>
                  <a:gd name="T16" fmla="*/ 31 w 209"/>
                  <a:gd name="T17" fmla="*/ 174 h 179"/>
                  <a:gd name="T18" fmla="*/ 5 w 209"/>
                  <a:gd name="T19" fmla="*/ 167 h 179"/>
                  <a:gd name="T20" fmla="*/ 12 w 209"/>
                  <a:gd name="T21" fmla="*/ 141 h 179"/>
                  <a:gd name="T22" fmla="*/ 85 w 209"/>
                  <a:gd name="T23" fmla="*/ 98 h 179"/>
                  <a:gd name="T24" fmla="*/ 85 w 209"/>
                  <a:gd name="T25" fmla="*/ 1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9" h="179">
                    <a:moveTo>
                      <a:pt x="85" y="19"/>
                    </a:moveTo>
                    <a:cubicBezTo>
                      <a:pt x="85" y="8"/>
                      <a:pt x="94" y="0"/>
                      <a:pt x="104" y="0"/>
                    </a:cubicBezTo>
                    <a:cubicBezTo>
                      <a:pt x="115" y="0"/>
                      <a:pt x="124" y="8"/>
                      <a:pt x="124" y="19"/>
                    </a:cubicBezTo>
                    <a:cubicBezTo>
                      <a:pt x="124" y="98"/>
                      <a:pt x="124" y="98"/>
                      <a:pt x="124" y="98"/>
                    </a:cubicBezTo>
                    <a:cubicBezTo>
                      <a:pt x="197" y="141"/>
                      <a:pt x="197" y="141"/>
                      <a:pt x="197" y="141"/>
                    </a:cubicBezTo>
                    <a:cubicBezTo>
                      <a:pt x="206" y="146"/>
                      <a:pt x="209" y="158"/>
                      <a:pt x="204" y="167"/>
                    </a:cubicBezTo>
                    <a:cubicBezTo>
                      <a:pt x="198" y="176"/>
                      <a:pt x="187" y="179"/>
                      <a:pt x="178" y="174"/>
                    </a:cubicBezTo>
                    <a:cubicBezTo>
                      <a:pt x="104" y="131"/>
                      <a:pt x="104" y="131"/>
                      <a:pt x="104" y="131"/>
                    </a:cubicBezTo>
                    <a:cubicBezTo>
                      <a:pt x="31" y="174"/>
                      <a:pt x="31" y="174"/>
                      <a:pt x="31" y="174"/>
                    </a:cubicBezTo>
                    <a:cubicBezTo>
                      <a:pt x="22" y="179"/>
                      <a:pt x="11" y="176"/>
                      <a:pt x="5" y="167"/>
                    </a:cubicBezTo>
                    <a:cubicBezTo>
                      <a:pt x="0" y="158"/>
                      <a:pt x="3" y="146"/>
                      <a:pt x="12" y="141"/>
                    </a:cubicBezTo>
                    <a:cubicBezTo>
                      <a:pt x="85" y="98"/>
                      <a:pt x="85" y="98"/>
                      <a:pt x="85" y="98"/>
                    </a:cubicBezTo>
                    <a:cubicBezTo>
                      <a:pt x="85" y="19"/>
                      <a:pt x="85" y="19"/>
                      <a:pt x="8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33"/>
              <p:cNvSpPr>
                <a:spLocks noEditPoints="1"/>
              </p:cNvSpPr>
              <p:nvPr/>
            </p:nvSpPr>
            <p:spPr bwMode="auto">
              <a:xfrm>
                <a:off x="6903901" y="2632337"/>
                <a:ext cx="268082" cy="349274"/>
              </a:xfrm>
              <a:custGeom>
                <a:avLst/>
                <a:gdLst>
                  <a:gd name="T0" fmla="*/ 154 w 310"/>
                  <a:gd name="T1" fmla="*/ 1 h 404"/>
                  <a:gd name="T2" fmla="*/ 85 w 310"/>
                  <a:gd name="T3" fmla="*/ 76 h 404"/>
                  <a:gd name="T4" fmla="*/ 157 w 310"/>
                  <a:gd name="T5" fmla="*/ 165 h 404"/>
                  <a:gd name="T6" fmla="*/ 226 w 310"/>
                  <a:gd name="T7" fmla="*/ 73 h 404"/>
                  <a:gd name="T8" fmla="*/ 154 w 310"/>
                  <a:gd name="T9" fmla="*/ 1 h 404"/>
                  <a:gd name="T10" fmla="*/ 155 w 310"/>
                  <a:gd name="T11" fmla="*/ 261 h 404"/>
                  <a:gd name="T12" fmla="*/ 202 w 310"/>
                  <a:gd name="T13" fmla="*/ 195 h 404"/>
                  <a:gd name="T14" fmla="*/ 214 w 310"/>
                  <a:gd name="T15" fmla="*/ 190 h 404"/>
                  <a:gd name="T16" fmla="*/ 264 w 310"/>
                  <a:gd name="T17" fmla="*/ 199 h 404"/>
                  <a:gd name="T18" fmla="*/ 294 w 310"/>
                  <a:gd name="T19" fmla="*/ 225 h 404"/>
                  <a:gd name="T20" fmla="*/ 305 w 310"/>
                  <a:gd name="T21" fmla="*/ 385 h 404"/>
                  <a:gd name="T22" fmla="*/ 283 w 310"/>
                  <a:gd name="T23" fmla="*/ 404 h 404"/>
                  <a:gd name="T24" fmla="*/ 28 w 310"/>
                  <a:gd name="T25" fmla="*/ 404 h 404"/>
                  <a:gd name="T26" fmla="*/ 6 w 310"/>
                  <a:gd name="T27" fmla="*/ 385 h 404"/>
                  <a:gd name="T28" fmla="*/ 17 w 310"/>
                  <a:gd name="T29" fmla="*/ 225 h 404"/>
                  <a:gd name="T30" fmla="*/ 47 w 310"/>
                  <a:gd name="T31" fmla="*/ 199 h 404"/>
                  <a:gd name="T32" fmla="*/ 97 w 310"/>
                  <a:gd name="T33" fmla="*/ 190 h 404"/>
                  <a:gd name="T34" fmla="*/ 109 w 310"/>
                  <a:gd name="T35" fmla="*/ 195 h 404"/>
                  <a:gd name="T36" fmla="*/ 155 w 310"/>
                  <a:gd name="T37" fmla="*/ 261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0" h="404">
                    <a:moveTo>
                      <a:pt x="154" y="1"/>
                    </a:moveTo>
                    <a:cubicBezTo>
                      <a:pt x="115" y="1"/>
                      <a:pt x="84" y="35"/>
                      <a:pt x="85" y="76"/>
                    </a:cubicBezTo>
                    <a:cubicBezTo>
                      <a:pt x="86" y="117"/>
                      <a:pt x="118" y="166"/>
                      <a:pt x="157" y="165"/>
                    </a:cubicBezTo>
                    <a:cubicBezTo>
                      <a:pt x="196" y="164"/>
                      <a:pt x="227" y="114"/>
                      <a:pt x="226" y="73"/>
                    </a:cubicBezTo>
                    <a:cubicBezTo>
                      <a:pt x="225" y="32"/>
                      <a:pt x="193" y="0"/>
                      <a:pt x="154" y="1"/>
                    </a:cubicBezTo>
                    <a:close/>
                    <a:moveTo>
                      <a:pt x="155" y="261"/>
                    </a:moveTo>
                    <a:cubicBezTo>
                      <a:pt x="202" y="195"/>
                      <a:pt x="202" y="195"/>
                      <a:pt x="202" y="195"/>
                    </a:cubicBezTo>
                    <a:cubicBezTo>
                      <a:pt x="205" y="191"/>
                      <a:pt x="209" y="189"/>
                      <a:pt x="214" y="190"/>
                    </a:cubicBezTo>
                    <a:cubicBezTo>
                      <a:pt x="264" y="199"/>
                      <a:pt x="264" y="199"/>
                      <a:pt x="264" y="199"/>
                    </a:cubicBezTo>
                    <a:cubicBezTo>
                      <a:pt x="282" y="202"/>
                      <a:pt x="292" y="216"/>
                      <a:pt x="294" y="225"/>
                    </a:cubicBezTo>
                    <a:cubicBezTo>
                      <a:pt x="305" y="309"/>
                      <a:pt x="310" y="336"/>
                      <a:pt x="305" y="385"/>
                    </a:cubicBezTo>
                    <a:cubicBezTo>
                      <a:pt x="304" y="396"/>
                      <a:pt x="295" y="404"/>
                      <a:pt x="283" y="404"/>
                    </a:cubicBezTo>
                    <a:cubicBezTo>
                      <a:pt x="28" y="404"/>
                      <a:pt x="28" y="404"/>
                      <a:pt x="28" y="404"/>
                    </a:cubicBezTo>
                    <a:cubicBezTo>
                      <a:pt x="16" y="404"/>
                      <a:pt x="7" y="396"/>
                      <a:pt x="6" y="385"/>
                    </a:cubicBezTo>
                    <a:cubicBezTo>
                      <a:pt x="0" y="336"/>
                      <a:pt x="6" y="309"/>
                      <a:pt x="17" y="225"/>
                    </a:cubicBezTo>
                    <a:cubicBezTo>
                      <a:pt x="19" y="216"/>
                      <a:pt x="29" y="202"/>
                      <a:pt x="47" y="199"/>
                    </a:cubicBezTo>
                    <a:cubicBezTo>
                      <a:pt x="97" y="190"/>
                      <a:pt x="97" y="190"/>
                      <a:pt x="97" y="190"/>
                    </a:cubicBezTo>
                    <a:cubicBezTo>
                      <a:pt x="101" y="189"/>
                      <a:pt x="106" y="191"/>
                      <a:pt x="109" y="195"/>
                    </a:cubicBezTo>
                    <a:cubicBezTo>
                      <a:pt x="155" y="261"/>
                      <a:pt x="155" y="261"/>
                      <a:pt x="155" y="261"/>
                    </a:cubicBezTo>
                    <a:close/>
                  </a:path>
                </a:pathLst>
              </a:custGeom>
              <a:solidFill>
                <a:srgbClr val="F95647"/>
              </a:solidFill>
              <a:ln>
                <a:noFill/>
              </a:ln>
              <a:extLst/>
            </p:spPr>
            <p:txBody>
              <a:bodyPr vert="horz" wrap="square" lIns="72009" tIns="36005" rIns="72009" bIns="3600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64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78" name="组合 77"/>
          <p:cNvGrpSpPr/>
          <p:nvPr/>
        </p:nvGrpSpPr>
        <p:grpSpPr>
          <a:xfrm>
            <a:off x="1320523" y="2370959"/>
            <a:ext cx="1131895" cy="833436"/>
            <a:chOff x="1572580" y="2648911"/>
            <a:chExt cx="1437140" cy="1058574"/>
          </a:xfrm>
        </p:grpSpPr>
        <p:sp>
          <p:nvSpPr>
            <p:cNvPr id="79" name="文本框 56"/>
            <p:cNvSpPr txBox="1"/>
            <p:nvPr/>
          </p:nvSpPr>
          <p:spPr>
            <a:xfrm>
              <a:off x="1727041" y="2648911"/>
              <a:ext cx="1128216" cy="363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6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添加标题</a:t>
              </a:r>
            </a:p>
          </p:txBody>
        </p:sp>
        <p:sp>
          <p:nvSpPr>
            <p:cNvPr id="80" name="文本框 149"/>
            <p:cNvSpPr txBox="1"/>
            <p:nvPr/>
          </p:nvSpPr>
          <p:spPr>
            <a:xfrm>
              <a:off x="1572580" y="2884196"/>
              <a:ext cx="1437140" cy="823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18590">
                <a:lnSpc>
                  <a:spcPts val="1500"/>
                </a:lnSpc>
              </a:pPr>
              <a:r>
                <a: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请在此处输入具体想要描述的内容，言简意赅，说明用意即可。</a:t>
              </a: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292210" y="2370953"/>
            <a:ext cx="1131895" cy="833559"/>
            <a:chOff x="4075983" y="2648911"/>
            <a:chExt cx="1437140" cy="1058734"/>
          </a:xfrm>
        </p:grpSpPr>
        <p:sp>
          <p:nvSpPr>
            <p:cNvPr id="82" name="文本框 59"/>
            <p:cNvSpPr txBox="1"/>
            <p:nvPr/>
          </p:nvSpPr>
          <p:spPr>
            <a:xfrm>
              <a:off x="4188860" y="2648911"/>
              <a:ext cx="1128216" cy="363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6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添加标题</a:t>
              </a:r>
            </a:p>
          </p:txBody>
        </p:sp>
        <p:sp>
          <p:nvSpPr>
            <p:cNvPr id="83" name="文本框 149"/>
            <p:cNvSpPr txBox="1"/>
            <p:nvPr/>
          </p:nvSpPr>
          <p:spPr>
            <a:xfrm>
              <a:off x="4075983" y="2884354"/>
              <a:ext cx="1437140" cy="823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18590">
                <a:lnSpc>
                  <a:spcPts val="1500"/>
                </a:lnSpc>
              </a:pPr>
              <a:r>
                <a: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请在此处输入具体想要描述的内容，言简意赅，说明用意即可。</a:t>
              </a: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5276261" y="2370953"/>
            <a:ext cx="1131895" cy="833559"/>
            <a:chOff x="6595085" y="2648911"/>
            <a:chExt cx="1437140" cy="1058734"/>
          </a:xfrm>
        </p:grpSpPr>
        <p:sp>
          <p:nvSpPr>
            <p:cNvPr id="85" name="文本框 68"/>
            <p:cNvSpPr txBox="1"/>
            <p:nvPr/>
          </p:nvSpPr>
          <p:spPr>
            <a:xfrm>
              <a:off x="6749464" y="2648911"/>
              <a:ext cx="1128216" cy="363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6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添加标题</a:t>
              </a:r>
            </a:p>
          </p:txBody>
        </p:sp>
        <p:sp>
          <p:nvSpPr>
            <p:cNvPr id="86" name="文本框 149"/>
            <p:cNvSpPr txBox="1"/>
            <p:nvPr/>
          </p:nvSpPr>
          <p:spPr>
            <a:xfrm>
              <a:off x="6595085" y="2884354"/>
              <a:ext cx="1437140" cy="823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18590">
                <a:lnSpc>
                  <a:spcPts val="1500"/>
                </a:lnSpc>
              </a:pPr>
              <a:r>
                <a: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请在此处输入具体想要描述的内容，言简意赅，说明用意即可。</a:t>
              </a: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7247947" y="2370955"/>
            <a:ext cx="1131895" cy="833556"/>
            <a:chOff x="9098488" y="2648911"/>
            <a:chExt cx="1437140" cy="1058730"/>
          </a:xfrm>
        </p:grpSpPr>
        <p:sp>
          <p:nvSpPr>
            <p:cNvPr id="88" name="文本框 65"/>
            <p:cNvSpPr txBox="1"/>
            <p:nvPr/>
          </p:nvSpPr>
          <p:spPr>
            <a:xfrm>
              <a:off x="9211283" y="2648911"/>
              <a:ext cx="1128216" cy="363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6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添加标题</a:t>
              </a:r>
            </a:p>
          </p:txBody>
        </p:sp>
        <p:sp>
          <p:nvSpPr>
            <p:cNvPr id="89" name="文本框 149"/>
            <p:cNvSpPr txBox="1"/>
            <p:nvPr/>
          </p:nvSpPr>
          <p:spPr>
            <a:xfrm>
              <a:off x="9098488" y="2884350"/>
              <a:ext cx="1437140" cy="823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18590">
                <a:lnSpc>
                  <a:spcPts val="1500"/>
                </a:lnSpc>
              </a:pPr>
              <a:r>
                <a:rPr lang="zh-CN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请在此处输入具体想要描述的内容，言简意赅，说明用意即可。</a:t>
              </a:r>
            </a:p>
          </p:txBody>
        </p:sp>
      </p:grpSp>
      <p:sp>
        <p:nvSpPr>
          <p:cNvPr id="90" name="文本框 129"/>
          <p:cNvSpPr txBox="1"/>
          <p:nvPr/>
        </p:nvSpPr>
        <p:spPr>
          <a:xfrm>
            <a:off x="890967" y="4040034"/>
            <a:ext cx="7978877" cy="78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8590">
              <a:lnSpc>
                <a:spcPts val="2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请在此处输入具体想要描述的内容，言简意赅，说明用意即可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请在此处输入具体想要描述的内容，言简意赅，说明用意即可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。请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在此处输入具体想要描述的内容，言简意赅，说明用意即可。</a:t>
            </a:r>
          </a:p>
          <a:p>
            <a:pPr defTabSz="718590">
              <a:lnSpc>
                <a:spcPts val="1500"/>
              </a:lnSpc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0602096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5" dur="10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7" dur="200" fill="hold"/>
                                        <p:tgtEl>
                                          <p:spTgt spid="3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9" dur="100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1" dur="200" fill="hold"/>
                                        <p:tgtEl>
                                          <p:spTgt spid="34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39" dur="1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41" dur="200" fill="hold"/>
                                        <p:tgtEl>
                                          <p:spTgt spid="2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43" dur="100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5" dur="200" fill="hold"/>
                                        <p:tgtEl>
                                          <p:spTgt spid="22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1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53" dur="1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6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5" dur="200" fill="hold"/>
                                        <p:tgtEl>
                                          <p:spTgt spid="1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57" dur="100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59" dur="200" fill="hold"/>
                                        <p:tgtEl>
                                          <p:spTgt spid="1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800"/>
                            </p:stCondLst>
                            <p:childTnLst>
                              <p:par>
                                <p:cTn id="61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300"/>
                            </p:stCondLst>
                            <p:childTnLst>
                              <p:par>
                                <p:cTn id="66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800"/>
                            </p:stCondLst>
                            <p:childTnLst>
                              <p:par>
                                <p:cTn id="71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300"/>
                            </p:stCondLst>
                            <p:childTnLst>
                              <p:par>
                                <p:cTn id="76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800"/>
                            </p:stCondLst>
                            <p:childTnLst>
                              <p:par>
                                <p:cTn id="8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decel="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decel="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3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900" decel="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550"/>
                            </p:stCondLst>
                            <p:childTnLst>
                              <p:par>
                                <p:cTn id="10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250" tmFilter="0,0; .5, 1; 1, 1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19" y="-1"/>
            <a:ext cx="9793348" cy="5436642"/>
          </a:xfrm>
          <a:prstGeom prst="rect">
            <a:avLst/>
          </a:prstGeom>
        </p:spPr>
      </p:pic>
      <p:sp>
        <p:nvSpPr>
          <p:cNvPr id="12" name="TextBox 30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第一章标题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pic>
        <p:nvPicPr>
          <p:cNvPr id="15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78072" y="1655004"/>
            <a:ext cx="2246684" cy="1025323"/>
            <a:chOff x="1258030" y="3593783"/>
            <a:chExt cx="2139699" cy="976498"/>
          </a:xfrm>
        </p:grpSpPr>
        <p:sp>
          <p:nvSpPr>
            <p:cNvPr id="7" name="文本框 14"/>
            <p:cNvSpPr txBox="1"/>
            <p:nvPr/>
          </p:nvSpPr>
          <p:spPr>
            <a:xfrm>
              <a:off x="1258030" y="3593783"/>
              <a:ext cx="870789" cy="518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94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01</a:t>
              </a:r>
              <a:endParaRPr lang="zh-CN" altLang="en-US" sz="294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8" name="文本框 15"/>
            <p:cNvSpPr txBox="1"/>
            <p:nvPr/>
          </p:nvSpPr>
          <p:spPr>
            <a:xfrm>
              <a:off x="1799069" y="3696239"/>
              <a:ext cx="1598660" cy="322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在此添加标题</a:t>
              </a:r>
            </a:p>
          </p:txBody>
        </p:sp>
        <p:sp>
          <p:nvSpPr>
            <p:cNvPr id="9" name="文本框 16"/>
            <p:cNvSpPr txBox="1"/>
            <p:nvPr/>
          </p:nvSpPr>
          <p:spPr>
            <a:xfrm>
              <a:off x="1438395" y="3993811"/>
              <a:ext cx="1915200" cy="576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18590">
                <a:lnSpc>
                  <a:spcPts val="20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请在此处输入具体想要描述的内容，言简意赅，说明用意即可。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640138" y="1655003"/>
            <a:ext cx="2246684" cy="1025323"/>
            <a:chOff x="1258030" y="3593783"/>
            <a:chExt cx="2139699" cy="976498"/>
          </a:xfrm>
        </p:grpSpPr>
        <p:sp>
          <p:nvSpPr>
            <p:cNvPr id="11" name="文本框 18"/>
            <p:cNvSpPr txBox="1"/>
            <p:nvPr/>
          </p:nvSpPr>
          <p:spPr>
            <a:xfrm>
              <a:off x="1258030" y="3593783"/>
              <a:ext cx="870789" cy="518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94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02</a:t>
              </a:r>
              <a:endParaRPr lang="zh-CN" altLang="en-US" sz="294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4" name="文本框 19"/>
            <p:cNvSpPr txBox="1"/>
            <p:nvPr/>
          </p:nvSpPr>
          <p:spPr>
            <a:xfrm>
              <a:off x="1799069" y="3696239"/>
              <a:ext cx="1598660" cy="322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在此添加标题</a:t>
              </a:r>
            </a:p>
          </p:txBody>
        </p:sp>
        <p:sp>
          <p:nvSpPr>
            <p:cNvPr id="16" name="文本框 20"/>
            <p:cNvSpPr txBox="1"/>
            <p:nvPr/>
          </p:nvSpPr>
          <p:spPr>
            <a:xfrm>
              <a:off x="1438395" y="3993811"/>
              <a:ext cx="1915200" cy="576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18590">
                <a:lnSpc>
                  <a:spcPts val="20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请在此处输入具体想要描述的内容，言简意赅，说明用意即可。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78072" y="3521903"/>
            <a:ext cx="2246684" cy="1025323"/>
            <a:chOff x="1258030" y="3593783"/>
            <a:chExt cx="2139699" cy="976498"/>
          </a:xfrm>
        </p:grpSpPr>
        <p:sp>
          <p:nvSpPr>
            <p:cNvPr id="18" name="文本框 22"/>
            <p:cNvSpPr txBox="1"/>
            <p:nvPr/>
          </p:nvSpPr>
          <p:spPr>
            <a:xfrm>
              <a:off x="1258030" y="3593783"/>
              <a:ext cx="870789" cy="518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94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04</a:t>
              </a:r>
              <a:endParaRPr lang="zh-CN" altLang="en-US" sz="294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9" name="文本框 23"/>
            <p:cNvSpPr txBox="1"/>
            <p:nvPr/>
          </p:nvSpPr>
          <p:spPr>
            <a:xfrm>
              <a:off x="1799069" y="3696239"/>
              <a:ext cx="1598660" cy="322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在此添加标题</a:t>
              </a:r>
            </a:p>
          </p:txBody>
        </p:sp>
        <p:sp>
          <p:nvSpPr>
            <p:cNvPr id="20" name="文本框 24"/>
            <p:cNvSpPr txBox="1"/>
            <p:nvPr/>
          </p:nvSpPr>
          <p:spPr>
            <a:xfrm>
              <a:off x="1438395" y="3993811"/>
              <a:ext cx="1915200" cy="576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18590">
                <a:lnSpc>
                  <a:spcPts val="20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请在此处输入具体想要描述的内容，言简意赅，说明用意即可。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640138" y="3521903"/>
            <a:ext cx="2246684" cy="1025323"/>
            <a:chOff x="1258030" y="3593783"/>
            <a:chExt cx="2139699" cy="976498"/>
          </a:xfrm>
        </p:grpSpPr>
        <p:sp>
          <p:nvSpPr>
            <p:cNvPr id="22" name="文本框 26"/>
            <p:cNvSpPr txBox="1"/>
            <p:nvPr/>
          </p:nvSpPr>
          <p:spPr>
            <a:xfrm>
              <a:off x="1258030" y="3593783"/>
              <a:ext cx="870789" cy="518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94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03</a:t>
              </a:r>
              <a:endParaRPr lang="zh-CN" altLang="en-US" sz="294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23" name="文本框 27"/>
            <p:cNvSpPr txBox="1"/>
            <p:nvPr/>
          </p:nvSpPr>
          <p:spPr>
            <a:xfrm>
              <a:off x="1799069" y="3696239"/>
              <a:ext cx="1598660" cy="322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在此添加标题</a:t>
              </a:r>
            </a:p>
          </p:txBody>
        </p:sp>
        <p:sp>
          <p:nvSpPr>
            <p:cNvPr id="24" name="文本框 28"/>
            <p:cNvSpPr txBox="1"/>
            <p:nvPr/>
          </p:nvSpPr>
          <p:spPr>
            <a:xfrm>
              <a:off x="1438395" y="3993811"/>
              <a:ext cx="1915200" cy="576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18590">
                <a:lnSpc>
                  <a:spcPts val="20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请在此处输入具体想要描述的内容，言简意赅，说明用意即可。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114900" y="3289639"/>
            <a:ext cx="1527732" cy="1527733"/>
            <a:chOff x="2909118" y="3132990"/>
            <a:chExt cx="1454983" cy="1454984"/>
          </a:xfrm>
        </p:grpSpPr>
        <p:sp>
          <p:nvSpPr>
            <p:cNvPr id="26" name="任意多边形 25"/>
            <p:cNvSpPr/>
            <p:nvPr/>
          </p:nvSpPr>
          <p:spPr>
            <a:xfrm>
              <a:off x="2909118" y="3132990"/>
              <a:ext cx="1454983" cy="1454984"/>
            </a:xfrm>
            <a:custGeom>
              <a:avLst/>
              <a:gdLst>
                <a:gd name="connsiteX0" fmla="*/ 1752600 w 3505200"/>
                <a:gd name="connsiteY0" fmla="*/ 558800 h 3505200"/>
                <a:gd name="connsiteX1" fmla="*/ 558800 w 3505200"/>
                <a:gd name="connsiteY1" fmla="*/ 1752600 h 3505200"/>
                <a:gd name="connsiteX2" fmla="*/ 1752600 w 3505200"/>
                <a:gd name="connsiteY2" fmla="*/ 2946400 h 3505200"/>
                <a:gd name="connsiteX3" fmla="*/ 2946400 w 3505200"/>
                <a:gd name="connsiteY3" fmla="*/ 1752600 h 3505200"/>
                <a:gd name="connsiteX4" fmla="*/ 1752600 w 3505200"/>
                <a:gd name="connsiteY4" fmla="*/ 558800 h 3505200"/>
                <a:gd name="connsiteX5" fmla="*/ 877887 w 3505200"/>
                <a:gd name="connsiteY5" fmla="*/ 451020 h 3505200"/>
                <a:gd name="connsiteX6" fmla="*/ 793920 w 3505200"/>
                <a:gd name="connsiteY6" fmla="*/ 534987 h 3505200"/>
                <a:gd name="connsiteX7" fmla="*/ 877887 w 3505200"/>
                <a:gd name="connsiteY7" fmla="*/ 618954 h 3505200"/>
                <a:gd name="connsiteX8" fmla="*/ 961854 w 3505200"/>
                <a:gd name="connsiteY8" fmla="*/ 534987 h 3505200"/>
                <a:gd name="connsiteX9" fmla="*/ 877887 w 3505200"/>
                <a:gd name="connsiteY9" fmla="*/ 451020 h 3505200"/>
                <a:gd name="connsiteX10" fmla="*/ 1752600 w 3505200"/>
                <a:gd name="connsiteY10" fmla="*/ 0 h 3505200"/>
                <a:gd name="connsiteX11" fmla="*/ 3505200 w 3505200"/>
                <a:gd name="connsiteY11" fmla="*/ 1752600 h 3505200"/>
                <a:gd name="connsiteX12" fmla="*/ 1752600 w 3505200"/>
                <a:gd name="connsiteY12" fmla="*/ 3505200 h 3505200"/>
                <a:gd name="connsiteX13" fmla="*/ 0 w 3505200"/>
                <a:gd name="connsiteY13" fmla="*/ 1752600 h 3505200"/>
                <a:gd name="connsiteX14" fmla="*/ 1752600 w 3505200"/>
                <a:gd name="connsiteY14" fmla="*/ 0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05200" h="3505200">
                  <a:moveTo>
                    <a:pt x="1752600" y="558800"/>
                  </a:moveTo>
                  <a:cubicBezTo>
                    <a:pt x="1093282" y="558800"/>
                    <a:pt x="558800" y="1093282"/>
                    <a:pt x="558800" y="1752600"/>
                  </a:cubicBezTo>
                  <a:cubicBezTo>
                    <a:pt x="558800" y="2411918"/>
                    <a:pt x="1093282" y="2946400"/>
                    <a:pt x="1752600" y="2946400"/>
                  </a:cubicBezTo>
                  <a:cubicBezTo>
                    <a:pt x="2411918" y="2946400"/>
                    <a:pt x="2946400" y="2411918"/>
                    <a:pt x="2946400" y="1752600"/>
                  </a:cubicBezTo>
                  <a:cubicBezTo>
                    <a:pt x="2946400" y="1093282"/>
                    <a:pt x="2411918" y="558800"/>
                    <a:pt x="1752600" y="558800"/>
                  </a:cubicBezTo>
                  <a:close/>
                  <a:moveTo>
                    <a:pt x="877887" y="451020"/>
                  </a:moveTo>
                  <a:cubicBezTo>
                    <a:pt x="831513" y="451020"/>
                    <a:pt x="793920" y="488613"/>
                    <a:pt x="793920" y="534987"/>
                  </a:cubicBezTo>
                  <a:cubicBezTo>
                    <a:pt x="793920" y="581361"/>
                    <a:pt x="831513" y="618954"/>
                    <a:pt x="877887" y="618954"/>
                  </a:cubicBezTo>
                  <a:cubicBezTo>
                    <a:pt x="924261" y="618954"/>
                    <a:pt x="961854" y="581361"/>
                    <a:pt x="961854" y="534987"/>
                  </a:cubicBezTo>
                  <a:cubicBezTo>
                    <a:pt x="961854" y="488613"/>
                    <a:pt x="924261" y="451020"/>
                    <a:pt x="877887" y="451020"/>
                  </a:cubicBezTo>
                  <a:close/>
                  <a:moveTo>
                    <a:pt x="1752600" y="0"/>
                  </a:moveTo>
                  <a:cubicBezTo>
                    <a:pt x="2720534" y="0"/>
                    <a:pt x="3505200" y="784666"/>
                    <a:pt x="3505200" y="1752600"/>
                  </a:cubicBezTo>
                  <a:cubicBezTo>
                    <a:pt x="3505200" y="2720534"/>
                    <a:pt x="2720534" y="3505200"/>
                    <a:pt x="1752600" y="3505200"/>
                  </a:cubicBezTo>
                  <a:cubicBezTo>
                    <a:pt x="784666" y="3505200"/>
                    <a:pt x="0" y="2720534"/>
                    <a:pt x="0" y="1752600"/>
                  </a:cubicBezTo>
                  <a:cubicBezTo>
                    <a:pt x="0" y="784666"/>
                    <a:pt x="784666" y="0"/>
                    <a:pt x="17526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ysClr val="window" lastClr="FFFFFF">
                    <a:lumMod val="84000"/>
                  </a:sysClr>
                </a:gs>
                <a:gs pos="0">
                  <a:sysClr val="window" lastClr="FFFFFF">
                    <a:lumMod val="91000"/>
                  </a:sys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2700000" algn="tl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>
              <a:bevelT w="19050" h="6350" prst="angle"/>
            </a:sp3d>
          </p:spPr>
          <p:txBody>
            <a:bodyPr lIns="96010" tIns="48005" rIns="96010" bIns="48005" rtlCol="0" anchor="ctr"/>
            <a:lstStyle/>
            <a:p>
              <a:pPr algn="ctr"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0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3440107" y="3625331"/>
              <a:ext cx="393685" cy="479865"/>
              <a:chOff x="3683997" y="856343"/>
              <a:chExt cx="576394" cy="702571"/>
            </a:xfrm>
            <a:solidFill>
              <a:schemeClr val="bg1">
                <a:lumMod val="65000"/>
              </a:schemeClr>
            </a:solidFill>
          </p:grpSpPr>
          <p:sp>
            <p:nvSpPr>
              <p:cNvPr id="28" name="Freeform 34"/>
              <p:cNvSpPr>
                <a:spLocks noEditPoints="1"/>
              </p:cNvSpPr>
              <p:nvPr/>
            </p:nvSpPr>
            <p:spPr bwMode="auto">
              <a:xfrm>
                <a:off x="3683997" y="856343"/>
                <a:ext cx="576394" cy="702571"/>
              </a:xfrm>
              <a:custGeom>
                <a:avLst/>
                <a:gdLst>
                  <a:gd name="T0" fmla="*/ 16 w 667"/>
                  <a:gd name="T1" fmla="*/ 176 h 813"/>
                  <a:gd name="T2" fmla="*/ 175 w 667"/>
                  <a:gd name="T3" fmla="*/ 16 h 813"/>
                  <a:gd name="T4" fmla="*/ 214 w 667"/>
                  <a:gd name="T5" fmla="*/ 0 h 813"/>
                  <a:gd name="T6" fmla="*/ 613 w 667"/>
                  <a:gd name="T7" fmla="*/ 0 h 813"/>
                  <a:gd name="T8" fmla="*/ 667 w 667"/>
                  <a:gd name="T9" fmla="*/ 54 h 813"/>
                  <a:gd name="T10" fmla="*/ 667 w 667"/>
                  <a:gd name="T11" fmla="*/ 759 h 813"/>
                  <a:gd name="T12" fmla="*/ 613 w 667"/>
                  <a:gd name="T13" fmla="*/ 813 h 813"/>
                  <a:gd name="T14" fmla="*/ 54 w 667"/>
                  <a:gd name="T15" fmla="*/ 813 h 813"/>
                  <a:gd name="T16" fmla="*/ 0 w 667"/>
                  <a:gd name="T17" fmla="*/ 759 h 813"/>
                  <a:gd name="T18" fmla="*/ 0 w 667"/>
                  <a:gd name="T19" fmla="*/ 214 h 813"/>
                  <a:gd name="T20" fmla="*/ 16 w 667"/>
                  <a:gd name="T21" fmla="*/ 176 h 813"/>
                  <a:gd name="T22" fmla="*/ 194 w 667"/>
                  <a:gd name="T23" fmla="*/ 229 h 813"/>
                  <a:gd name="T24" fmla="*/ 57 w 667"/>
                  <a:gd name="T25" fmla="*/ 229 h 813"/>
                  <a:gd name="T26" fmla="*/ 57 w 667"/>
                  <a:gd name="T27" fmla="*/ 756 h 813"/>
                  <a:gd name="T28" fmla="*/ 610 w 667"/>
                  <a:gd name="T29" fmla="*/ 756 h 813"/>
                  <a:gd name="T30" fmla="*/ 610 w 667"/>
                  <a:gd name="T31" fmla="*/ 57 h 813"/>
                  <a:gd name="T32" fmla="*/ 238 w 667"/>
                  <a:gd name="T33" fmla="*/ 57 h 813"/>
                  <a:gd name="T34" fmla="*/ 238 w 667"/>
                  <a:gd name="T35" fmla="*/ 185 h 813"/>
                  <a:gd name="T36" fmla="*/ 194 w 667"/>
                  <a:gd name="T37" fmla="*/ 229 h 813"/>
                  <a:gd name="T38" fmla="*/ 82 w 667"/>
                  <a:gd name="T39" fmla="*/ 191 h 813"/>
                  <a:gd name="T40" fmla="*/ 194 w 667"/>
                  <a:gd name="T41" fmla="*/ 191 h 813"/>
                  <a:gd name="T42" fmla="*/ 200 w 667"/>
                  <a:gd name="T43" fmla="*/ 185 h 813"/>
                  <a:gd name="T44" fmla="*/ 200 w 667"/>
                  <a:gd name="T45" fmla="*/ 72 h 813"/>
                  <a:gd name="T46" fmla="*/ 82 w 667"/>
                  <a:gd name="T47" fmla="*/ 191 h 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67" h="813">
                    <a:moveTo>
                      <a:pt x="16" y="176"/>
                    </a:moveTo>
                    <a:cubicBezTo>
                      <a:pt x="175" y="16"/>
                      <a:pt x="175" y="16"/>
                      <a:pt x="175" y="16"/>
                    </a:cubicBezTo>
                    <a:cubicBezTo>
                      <a:pt x="186" y="6"/>
                      <a:pt x="199" y="0"/>
                      <a:pt x="214" y="0"/>
                    </a:cubicBezTo>
                    <a:cubicBezTo>
                      <a:pt x="613" y="0"/>
                      <a:pt x="613" y="0"/>
                      <a:pt x="613" y="0"/>
                    </a:cubicBezTo>
                    <a:cubicBezTo>
                      <a:pt x="643" y="0"/>
                      <a:pt x="667" y="24"/>
                      <a:pt x="667" y="54"/>
                    </a:cubicBezTo>
                    <a:cubicBezTo>
                      <a:pt x="667" y="759"/>
                      <a:pt x="667" y="759"/>
                      <a:pt x="667" y="759"/>
                    </a:cubicBezTo>
                    <a:cubicBezTo>
                      <a:pt x="667" y="789"/>
                      <a:pt x="643" y="813"/>
                      <a:pt x="613" y="813"/>
                    </a:cubicBezTo>
                    <a:cubicBezTo>
                      <a:pt x="54" y="813"/>
                      <a:pt x="54" y="813"/>
                      <a:pt x="54" y="813"/>
                    </a:cubicBezTo>
                    <a:cubicBezTo>
                      <a:pt x="24" y="813"/>
                      <a:pt x="0" y="789"/>
                      <a:pt x="0" y="759"/>
                    </a:cubicBez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00"/>
                      <a:pt x="5" y="186"/>
                      <a:pt x="16" y="176"/>
                    </a:cubicBezTo>
                    <a:close/>
                    <a:moveTo>
                      <a:pt x="194" y="229"/>
                    </a:moveTo>
                    <a:cubicBezTo>
                      <a:pt x="57" y="229"/>
                      <a:pt x="57" y="229"/>
                      <a:pt x="57" y="229"/>
                    </a:cubicBezTo>
                    <a:cubicBezTo>
                      <a:pt x="57" y="756"/>
                      <a:pt x="57" y="756"/>
                      <a:pt x="57" y="756"/>
                    </a:cubicBezTo>
                    <a:cubicBezTo>
                      <a:pt x="610" y="756"/>
                      <a:pt x="610" y="756"/>
                      <a:pt x="610" y="756"/>
                    </a:cubicBezTo>
                    <a:cubicBezTo>
                      <a:pt x="610" y="57"/>
                      <a:pt x="610" y="57"/>
                      <a:pt x="610" y="57"/>
                    </a:cubicBezTo>
                    <a:cubicBezTo>
                      <a:pt x="238" y="57"/>
                      <a:pt x="238" y="57"/>
                      <a:pt x="238" y="57"/>
                    </a:cubicBezTo>
                    <a:cubicBezTo>
                      <a:pt x="238" y="185"/>
                      <a:pt x="238" y="185"/>
                      <a:pt x="238" y="185"/>
                    </a:cubicBezTo>
                    <a:cubicBezTo>
                      <a:pt x="238" y="210"/>
                      <a:pt x="218" y="229"/>
                      <a:pt x="194" y="229"/>
                    </a:cubicBezTo>
                    <a:close/>
                    <a:moveTo>
                      <a:pt x="82" y="191"/>
                    </a:moveTo>
                    <a:cubicBezTo>
                      <a:pt x="194" y="191"/>
                      <a:pt x="194" y="191"/>
                      <a:pt x="194" y="191"/>
                    </a:cubicBezTo>
                    <a:cubicBezTo>
                      <a:pt x="197" y="191"/>
                      <a:pt x="200" y="188"/>
                      <a:pt x="200" y="185"/>
                    </a:cubicBezTo>
                    <a:cubicBezTo>
                      <a:pt x="200" y="72"/>
                      <a:pt x="200" y="72"/>
                      <a:pt x="200" y="72"/>
                    </a:cubicBezTo>
                    <a:cubicBezTo>
                      <a:pt x="82" y="191"/>
                      <a:pt x="82" y="191"/>
                      <a:pt x="82" y="191"/>
                    </a:cubicBezTo>
                    <a:close/>
                  </a:path>
                </a:pathLst>
              </a:custGeom>
              <a:solidFill>
                <a:srgbClr val="FAC1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90" kern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Freeform 35"/>
              <p:cNvSpPr>
                <a:spLocks noEditPoints="1"/>
              </p:cNvSpPr>
              <p:nvPr/>
            </p:nvSpPr>
            <p:spPr bwMode="auto">
              <a:xfrm>
                <a:off x="3765921" y="1015436"/>
                <a:ext cx="412546" cy="433758"/>
              </a:xfrm>
              <a:custGeom>
                <a:avLst/>
                <a:gdLst>
                  <a:gd name="T0" fmla="*/ 170 w 477"/>
                  <a:gd name="T1" fmla="*/ 429 h 502"/>
                  <a:gd name="T2" fmla="*/ 86 w 477"/>
                  <a:gd name="T3" fmla="*/ 502 h 502"/>
                  <a:gd name="T4" fmla="*/ 0 w 477"/>
                  <a:gd name="T5" fmla="*/ 416 h 502"/>
                  <a:gd name="T6" fmla="*/ 72 w 477"/>
                  <a:gd name="T7" fmla="*/ 330 h 502"/>
                  <a:gd name="T8" fmla="*/ 63 w 477"/>
                  <a:gd name="T9" fmla="*/ 258 h 502"/>
                  <a:gd name="T10" fmla="*/ 144 w 477"/>
                  <a:gd name="T11" fmla="*/ 143 h 502"/>
                  <a:gd name="T12" fmla="*/ 254 w 477"/>
                  <a:gd name="T13" fmla="*/ 20 h 502"/>
                  <a:gd name="T14" fmla="*/ 458 w 477"/>
                  <a:gd name="T15" fmla="*/ 0 h 502"/>
                  <a:gd name="T16" fmla="*/ 477 w 477"/>
                  <a:gd name="T17" fmla="*/ 153 h 502"/>
                  <a:gd name="T18" fmla="*/ 398 w 477"/>
                  <a:gd name="T19" fmla="*/ 172 h 502"/>
                  <a:gd name="T20" fmla="*/ 438 w 477"/>
                  <a:gd name="T21" fmla="*/ 223 h 502"/>
                  <a:gd name="T22" fmla="*/ 404 w 477"/>
                  <a:gd name="T23" fmla="*/ 245 h 502"/>
                  <a:gd name="T24" fmla="*/ 452 w 477"/>
                  <a:gd name="T25" fmla="*/ 355 h 502"/>
                  <a:gd name="T26" fmla="*/ 452 w 477"/>
                  <a:gd name="T27" fmla="*/ 477 h 502"/>
                  <a:gd name="T28" fmla="*/ 330 w 477"/>
                  <a:gd name="T29" fmla="*/ 477 h 502"/>
                  <a:gd name="T30" fmla="*/ 256 w 477"/>
                  <a:gd name="T31" fmla="*/ 464 h 502"/>
                  <a:gd name="T32" fmla="*/ 235 w 477"/>
                  <a:gd name="T33" fmla="*/ 429 h 502"/>
                  <a:gd name="T34" fmla="*/ 162 w 477"/>
                  <a:gd name="T35" fmla="*/ 160 h 502"/>
                  <a:gd name="T36" fmla="*/ 135 w 477"/>
                  <a:gd name="T37" fmla="*/ 275 h 502"/>
                  <a:gd name="T38" fmla="*/ 101 w 477"/>
                  <a:gd name="T39" fmla="*/ 331 h 502"/>
                  <a:gd name="T40" fmla="*/ 171 w 477"/>
                  <a:gd name="T41" fmla="*/ 404 h 502"/>
                  <a:gd name="T42" fmla="*/ 235 w 477"/>
                  <a:gd name="T43" fmla="*/ 378 h 502"/>
                  <a:gd name="T44" fmla="*/ 306 w 477"/>
                  <a:gd name="T45" fmla="*/ 408 h 502"/>
                  <a:gd name="T46" fmla="*/ 378 w 477"/>
                  <a:gd name="T47" fmla="*/ 330 h 502"/>
                  <a:gd name="T48" fmla="*/ 353 w 477"/>
                  <a:gd name="T49" fmla="*/ 245 h 502"/>
                  <a:gd name="T50" fmla="*/ 382 w 477"/>
                  <a:gd name="T51" fmla="*/ 174 h 502"/>
                  <a:gd name="T52" fmla="*/ 273 w 477"/>
                  <a:gd name="T53" fmla="*/ 172 h 502"/>
                  <a:gd name="T54" fmla="*/ 254 w 477"/>
                  <a:gd name="T55" fmla="*/ 101 h 502"/>
                  <a:gd name="T56" fmla="*/ 292 w 477"/>
                  <a:gd name="T57" fmla="*/ 38 h 502"/>
                  <a:gd name="T58" fmla="*/ 439 w 477"/>
                  <a:gd name="T59" fmla="*/ 134 h 502"/>
                  <a:gd name="T60" fmla="*/ 425 w 477"/>
                  <a:gd name="T61" fmla="*/ 382 h 502"/>
                  <a:gd name="T62" fmla="*/ 357 w 477"/>
                  <a:gd name="T63" fmla="*/ 382 h 502"/>
                  <a:gd name="T64" fmla="*/ 357 w 477"/>
                  <a:gd name="T65" fmla="*/ 450 h 502"/>
                  <a:gd name="T66" fmla="*/ 425 w 477"/>
                  <a:gd name="T67" fmla="*/ 450 h 502"/>
                  <a:gd name="T68" fmla="*/ 425 w 477"/>
                  <a:gd name="T69" fmla="*/ 382 h 502"/>
                  <a:gd name="T70" fmla="*/ 86 w 477"/>
                  <a:gd name="T71" fmla="*/ 367 h 502"/>
                  <a:gd name="T72" fmla="*/ 38 w 477"/>
                  <a:gd name="T73" fmla="*/ 416 h 502"/>
                  <a:gd name="T74" fmla="*/ 86 w 477"/>
                  <a:gd name="T75" fmla="*/ 464 h 502"/>
                  <a:gd name="T76" fmla="*/ 134 w 477"/>
                  <a:gd name="T77" fmla="*/ 416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77" h="502">
                    <a:moveTo>
                      <a:pt x="235" y="429"/>
                    </a:moveTo>
                    <a:cubicBezTo>
                      <a:pt x="170" y="429"/>
                      <a:pt x="170" y="429"/>
                      <a:pt x="170" y="429"/>
                    </a:cubicBezTo>
                    <a:cubicBezTo>
                      <a:pt x="168" y="448"/>
                      <a:pt x="159" y="464"/>
                      <a:pt x="146" y="477"/>
                    </a:cubicBezTo>
                    <a:cubicBezTo>
                      <a:pt x="131" y="493"/>
                      <a:pt x="109" y="502"/>
                      <a:pt x="86" y="502"/>
                    </a:cubicBezTo>
                    <a:cubicBezTo>
                      <a:pt x="62" y="502"/>
                      <a:pt x="41" y="493"/>
                      <a:pt x="25" y="477"/>
                    </a:cubicBezTo>
                    <a:cubicBezTo>
                      <a:pt x="10" y="461"/>
                      <a:pt x="0" y="440"/>
                      <a:pt x="0" y="416"/>
                    </a:cubicBezTo>
                    <a:cubicBezTo>
                      <a:pt x="0" y="392"/>
                      <a:pt x="10" y="370"/>
                      <a:pt x="25" y="355"/>
                    </a:cubicBezTo>
                    <a:cubicBezTo>
                      <a:pt x="38" y="342"/>
                      <a:pt x="54" y="333"/>
                      <a:pt x="72" y="330"/>
                    </a:cubicBezTo>
                    <a:cubicBezTo>
                      <a:pt x="48" y="277"/>
                      <a:pt x="48" y="277"/>
                      <a:pt x="48" y="277"/>
                    </a:cubicBezTo>
                    <a:cubicBezTo>
                      <a:pt x="43" y="269"/>
                      <a:pt x="48" y="255"/>
                      <a:pt x="63" y="258"/>
                    </a:cubicBezTo>
                    <a:cubicBezTo>
                      <a:pt x="84" y="263"/>
                      <a:pt x="84" y="263"/>
                      <a:pt x="84" y="263"/>
                    </a:cubicBezTo>
                    <a:cubicBezTo>
                      <a:pt x="94" y="216"/>
                      <a:pt x="115" y="175"/>
                      <a:pt x="144" y="143"/>
                    </a:cubicBezTo>
                    <a:cubicBezTo>
                      <a:pt x="174" y="108"/>
                      <a:pt x="212" y="84"/>
                      <a:pt x="254" y="75"/>
                    </a:cubicBezTo>
                    <a:cubicBezTo>
                      <a:pt x="254" y="20"/>
                      <a:pt x="254" y="20"/>
                      <a:pt x="254" y="20"/>
                    </a:cubicBezTo>
                    <a:cubicBezTo>
                      <a:pt x="254" y="9"/>
                      <a:pt x="264" y="0"/>
                      <a:pt x="275" y="0"/>
                    </a:cubicBezTo>
                    <a:cubicBezTo>
                      <a:pt x="458" y="0"/>
                      <a:pt x="458" y="0"/>
                      <a:pt x="458" y="0"/>
                    </a:cubicBezTo>
                    <a:cubicBezTo>
                      <a:pt x="468" y="0"/>
                      <a:pt x="477" y="9"/>
                      <a:pt x="477" y="19"/>
                    </a:cubicBezTo>
                    <a:cubicBezTo>
                      <a:pt x="477" y="153"/>
                      <a:pt x="477" y="153"/>
                      <a:pt x="477" y="153"/>
                    </a:cubicBezTo>
                    <a:cubicBezTo>
                      <a:pt x="477" y="163"/>
                      <a:pt x="468" y="172"/>
                      <a:pt x="458" y="172"/>
                    </a:cubicBezTo>
                    <a:cubicBezTo>
                      <a:pt x="398" y="172"/>
                      <a:pt x="398" y="172"/>
                      <a:pt x="398" y="172"/>
                    </a:cubicBezTo>
                    <a:cubicBezTo>
                      <a:pt x="398" y="172"/>
                      <a:pt x="399" y="173"/>
                      <a:pt x="399" y="174"/>
                    </a:cubicBezTo>
                    <a:cubicBezTo>
                      <a:pt x="438" y="223"/>
                      <a:pt x="438" y="223"/>
                      <a:pt x="438" y="223"/>
                    </a:cubicBezTo>
                    <a:cubicBezTo>
                      <a:pt x="444" y="229"/>
                      <a:pt x="443" y="245"/>
                      <a:pt x="428" y="245"/>
                    </a:cubicBezTo>
                    <a:cubicBezTo>
                      <a:pt x="404" y="245"/>
                      <a:pt x="404" y="245"/>
                      <a:pt x="404" y="245"/>
                    </a:cubicBezTo>
                    <a:cubicBezTo>
                      <a:pt x="404" y="330"/>
                      <a:pt x="404" y="330"/>
                      <a:pt x="404" y="330"/>
                    </a:cubicBezTo>
                    <a:cubicBezTo>
                      <a:pt x="422" y="333"/>
                      <a:pt x="439" y="342"/>
                      <a:pt x="452" y="355"/>
                    </a:cubicBezTo>
                    <a:cubicBezTo>
                      <a:pt x="467" y="370"/>
                      <a:pt x="477" y="392"/>
                      <a:pt x="477" y="416"/>
                    </a:cubicBezTo>
                    <a:cubicBezTo>
                      <a:pt x="477" y="440"/>
                      <a:pt x="467" y="461"/>
                      <a:pt x="452" y="477"/>
                    </a:cubicBezTo>
                    <a:cubicBezTo>
                      <a:pt x="436" y="493"/>
                      <a:pt x="415" y="502"/>
                      <a:pt x="391" y="502"/>
                    </a:cubicBezTo>
                    <a:cubicBezTo>
                      <a:pt x="367" y="502"/>
                      <a:pt x="346" y="493"/>
                      <a:pt x="330" y="477"/>
                    </a:cubicBezTo>
                    <a:cubicBezTo>
                      <a:pt x="317" y="463"/>
                      <a:pt x="308" y="445"/>
                      <a:pt x="306" y="425"/>
                    </a:cubicBezTo>
                    <a:cubicBezTo>
                      <a:pt x="256" y="464"/>
                      <a:pt x="256" y="464"/>
                      <a:pt x="256" y="464"/>
                    </a:cubicBezTo>
                    <a:cubicBezTo>
                      <a:pt x="249" y="470"/>
                      <a:pt x="235" y="469"/>
                      <a:pt x="235" y="453"/>
                    </a:cubicBezTo>
                    <a:cubicBezTo>
                      <a:pt x="235" y="429"/>
                      <a:pt x="235" y="429"/>
                      <a:pt x="235" y="429"/>
                    </a:cubicBezTo>
                    <a:close/>
                    <a:moveTo>
                      <a:pt x="254" y="101"/>
                    </a:moveTo>
                    <a:cubicBezTo>
                      <a:pt x="219" y="110"/>
                      <a:pt x="188" y="131"/>
                      <a:pt x="162" y="160"/>
                    </a:cubicBezTo>
                    <a:cubicBezTo>
                      <a:pt x="137" y="189"/>
                      <a:pt x="118" y="226"/>
                      <a:pt x="109" y="269"/>
                    </a:cubicBezTo>
                    <a:cubicBezTo>
                      <a:pt x="135" y="275"/>
                      <a:pt x="135" y="275"/>
                      <a:pt x="135" y="275"/>
                    </a:cubicBezTo>
                    <a:cubicBezTo>
                      <a:pt x="148" y="278"/>
                      <a:pt x="147" y="292"/>
                      <a:pt x="140" y="298"/>
                    </a:cubicBezTo>
                    <a:cubicBezTo>
                      <a:pt x="101" y="331"/>
                      <a:pt x="101" y="331"/>
                      <a:pt x="101" y="331"/>
                    </a:cubicBezTo>
                    <a:cubicBezTo>
                      <a:pt x="118" y="334"/>
                      <a:pt x="134" y="342"/>
                      <a:pt x="146" y="355"/>
                    </a:cubicBezTo>
                    <a:cubicBezTo>
                      <a:pt x="159" y="368"/>
                      <a:pt x="168" y="385"/>
                      <a:pt x="171" y="404"/>
                    </a:cubicBezTo>
                    <a:cubicBezTo>
                      <a:pt x="235" y="404"/>
                      <a:pt x="235" y="404"/>
                      <a:pt x="235" y="404"/>
                    </a:cubicBezTo>
                    <a:cubicBezTo>
                      <a:pt x="235" y="378"/>
                      <a:pt x="235" y="378"/>
                      <a:pt x="235" y="378"/>
                    </a:cubicBezTo>
                    <a:cubicBezTo>
                      <a:pt x="235" y="365"/>
                      <a:pt x="248" y="363"/>
                      <a:pt x="256" y="369"/>
                    </a:cubicBezTo>
                    <a:cubicBezTo>
                      <a:pt x="306" y="408"/>
                      <a:pt x="306" y="408"/>
                      <a:pt x="306" y="408"/>
                    </a:cubicBezTo>
                    <a:cubicBezTo>
                      <a:pt x="308" y="387"/>
                      <a:pt x="317" y="368"/>
                      <a:pt x="330" y="355"/>
                    </a:cubicBezTo>
                    <a:cubicBezTo>
                      <a:pt x="343" y="342"/>
                      <a:pt x="360" y="333"/>
                      <a:pt x="378" y="330"/>
                    </a:cubicBezTo>
                    <a:cubicBezTo>
                      <a:pt x="378" y="245"/>
                      <a:pt x="378" y="245"/>
                      <a:pt x="378" y="245"/>
                    </a:cubicBezTo>
                    <a:cubicBezTo>
                      <a:pt x="353" y="245"/>
                      <a:pt x="353" y="245"/>
                      <a:pt x="353" y="245"/>
                    </a:cubicBezTo>
                    <a:cubicBezTo>
                      <a:pt x="340" y="245"/>
                      <a:pt x="338" y="230"/>
                      <a:pt x="344" y="223"/>
                    </a:cubicBezTo>
                    <a:cubicBezTo>
                      <a:pt x="382" y="174"/>
                      <a:pt x="382" y="174"/>
                      <a:pt x="382" y="174"/>
                    </a:cubicBezTo>
                    <a:cubicBezTo>
                      <a:pt x="383" y="173"/>
                      <a:pt x="383" y="172"/>
                      <a:pt x="384" y="172"/>
                    </a:cubicBezTo>
                    <a:cubicBezTo>
                      <a:pt x="273" y="172"/>
                      <a:pt x="273" y="172"/>
                      <a:pt x="273" y="172"/>
                    </a:cubicBezTo>
                    <a:cubicBezTo>
                      <a:pt x="263" y="172"/>
                      <a:pt x="254" y="164"/>
                      <a:pt x="254" y="153"/>
                    </a:cubicBezTo>
                    <a:cubicBezTo>
                      <a:pt x="254" y="101"/>
                      <a:pt x="254" y="101"/>
                      <a:pt x="254" y="101"/>
                    </a:cubicBezTo>
                    <a:close/>
                    <a:moveTo>
                      <a:pt x="439" y="38"/>
                    </a:moveTo>
                    <a:cubicBezTo>
                      <a:pt x="292" y="38"/>
                      <a:pt x="292" y="38"/>
                      <a:pt x="292" y="38"/>
                    </a:cubicBezTo>
                    <a:cubicBezTo>
                      <a:pt x="292" y="134"/>
                      <a:pt x="292" y="134"/>
                      <a:pt x="292" y="134"/>
                    </a:cubicBezTo>
                    <a:cubicBezTo>
                      <a:pt x="439" y="134"/>
                      <a:pt x="439" y="134"/>
                      <a:pt x="439" y="134"/>
                    </a:cubicBezTo>
                    <a:cubicBezTo>
                      <a:pt x="439" y="38"/>
                      <a:pt x="439" y="38"/>
                      <a:pt x="439" y="38"/>
                    </a:cubicBezTo>
                    <a:close/>
                    <a:moveTo>
                      <a:pt x="425" y="382"/>
                    </a:moveTo>
                    <a:cubicBezTo>
                      <a:pt x="416" y="373"/>
                      <a:pt x="404" y="367"/>
                      <a:pt x="391" y="367"/>
                    </a:cubicBezTo>
                    <a:cubicBezTo>
                      <a:pt x="378" y="367"/>
                      <a:pt x="366" y="373"/>
                      <a:pt x="357" y="382"/>
                    </a:cubicBezTo>
                    <a:cubicBezTo>
                      <a:pt x="349" y="390"/>
                      <a:pt x="343" y="402"/>
                      <a:pt x="343" y="416"/>
                    </a:cubicBezTo>
                    <a:cubicBezTo>
                      <a:pt x="343" y="429"/>
                      <a:pt x="349" y="441"/>
                      <a:pt x="357" y="450"/>
                    </a:cubicBezTo>
                    <a:cubicBezTo>
                      <a:pt x="366" y="459"/>
                      <a:pt x="378" y="464"/>
                      <a:pt x="391" y="464"/>
                    </a:cubicBezTo>
                    <a:cubicBezTo>
                      <a:pt x="404" y="464"/>
                      <a:pt x="416" y="459"/>
                      <a:pt x="425" y="450"/>
                    </a:cubicBezTo>
                    <a:cubicBezTo>
                      <a:pt x="434" y="441"/>
                      <a:pt x="439" y="429"/>
                      <a:pt x="439" y="416"/>
                    </a:cubicBezTo>
                    <a:cubicBezTo>
                      <a:pt x="439" y="402"/>
                      <a:pt x="434" y="390"/>
                      <a:pt x="425" y="382"/>
                    </a:cubicBezTo>
                    <a:close/>
                    <a:moveTo>
                      <a:pt x="120" y="382"/>
                    </a:moveTo>
                    <a:cubicBezTo>
                      <a:pt x="111" y="373"/>
                      <a:pt x="99" y="367"/>
                      <a:pt x="86" y="367"/>
                    </a:cubicBezTo>
                    <a:cubicBezTo>
                      <a:pt x="73" y="367"/>
                      <a:pt x="61" y="373"/>
                      <a:pt x="52" y="382"/>
                    </a:cubicBezTo>
                    <a:cubicBezTo>
                      <a:pt x="43" y="390"/>
                      <a:pt x="38" y="402"/>
                      <a:pt x="38" y="416"/>
                    </a:cubicBezTo>
                    <a:cubicBezTo>
                      <a:pt x="38" y="429"/>
                      <a:pt x="43" y="441"/>
                      <a:pt x="52" y="450"/>
                    </a:cubicBezTo>
                    <a:cubicBezTo>
                      <a:pt x="61" y="459"/>
                      <a:pt x="73" y="464"/>
                      <a:pt x="86" y="464"/>
                    </a:cubicBezTo>
                    <a:cubicBezTo>
                      <a:pt x="99" y="464"/>
                      <a:pt x="111" y="459"/>
                      <a:pt x="120" y="450"/>
                    </a:cubicBezTo>
                    <a:cubicBezTo>
                      <a:pt x="128" y="441"/>
                      <a:pt x="134" y="429"/>
                      <a:pt x="134" y="416"/>
                    </a:cubicBezTo>
                    <a:cubicBezTo>
                      <a:pt x="134" y="402"/>
                      <a:pt x="128" y="390"/>
                      <a:pt x="120" y="382"/>
                    </a:cubicBezTo>
                    <a:close/>
                  </a:path>
                </a:pathLst>
              </a:custGeom>
              <a:solidFill>
                <a:srgbClr val="FAC1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90" kern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5107606" y="1404867"/>
            <a:ext cx="1527732" cy="1527733"/>
            <a:chOff x="4806934" y="1337969"/>
            <a:chExt cx="1454983" cy="1454984"/>
          </a:xfrm>
        </p:grpSpPr>
        <p:sp>
          <p:nvSpPr>
            <p:cNvPr id="31" name="任意多边形 30"/>
            <p:cNvSpPr/>
            <p:nvPr/>
          </p:nvSpPr>
          <p:spPr>
            <a:xfrm>
              <a:off x="4806934" y="1337969"/>
              <a:ext cx="1454983" cy="1454984"/>
            </a:xfrm>
            <a:custGeom>
              <a:avLst/>
              <a:gdLst>
                <a:gd name="connsiteX0" fmla="*/ 1752600 w 3505200"/>
                <a:gd name="connsiteY0" fmla="*/ 558800 h 3505200"/>
                <a:gd name="connsiteX1" fmla="*/ 558800 w 3505200"/>
                <a:gd name="connsiteY1" fmla="*/ 1752600 h 3505200"/>
                <a:gd name="connsiteX2" fmla="*/ 1752600 w 3505200"/>
                <a:gd name="connsiteY2" fmla="*/ 2946400 h 3505200"/>
                <a:gd name="connsiteX3" fmla="*/ 2946400 w 3505200"/>
                <a:gd name="connsiteY3" fmla="*/ 1752600 h 3505200"/>
                <a:gd name="connsiteX4" fmla="*/ 1752600 w 3505200"/>
                <a:gd name="connsiteY4" fmla="*/ 558800 h 3505200"/>
                <a:gd name="connsiteX5" fmla="*/ 877887 w 3505200"/>
                <a:gd name="connsiteY5" fmla="*/ 451020 h 3505200"/>
                <a:gd name="connsiteX6" fmla="*/ 793920 w 3505200"/>
                <a:gd name="connsiteY6" fmla="*/ 534987 h 3505200"/>
                <a:gd name="connsiteX7" fmla="*/ 877887 w 3505200"/>
                <a:gd name="connsiteY7" fmla="*/ 618954 h 3505200"/>
                <a:gd name="connsiteX8" fmla="*/ 961854 w 3505200"/>
                <a:gd name="connsiteY8" fmla="*/ 534987 h 3505200"/>
                <a:gd name="connsiteX9" fmla="*/ 877887 w 3505200"/>
                <a:gd name="connsiteY9" fmla="*/ 451020 h 3505200"/>
                <a:gd name="connsiteX10" fmla="*/ 1752600 w 3505200"/>
                <a:gd name="connsiteY10" fmla="*/ 0 h 3505200"/>
                <a:gd name="connsiteX11" fmla="*/ 3505200 w 3505200"/>
                <a:gd name="connsiteY11" fmla="*/ 1752600 h 3505200"/>
                <a:gd name="connsiteX12" fmla="*/ 1752600 w 3505200"/>
                <a:gd name="connsiteY12" fmla="*/ 3505200 h 3505200"/>
                <a:gd name="connsiteX13" fmla="*/ 0 w 3505200"/>
                <a:gd name="connsiteY13" fmla="*/ 1752600 h 3505200"/>
                <a:gd name="connsiteX14" fmla="*/ 1752600 w 3505200"/>
                <a:gd name="connsiteY14" fmla="*/ 0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05200" h="3505200">
                  <a:moveTo>
                    <a:pt x="1752600" y="558800"/>
                  </a:moveTo>
                  <a:cubicBezTo>
                    <a:pt x="1093282" y="558800"/>
                    <a:pt x="558800" y="1093282"/>
                    <a:pt x="558800" y="1752600"/>
                  </a:cubicBezTo>
                  <a:cubicBezTo>
                    <a:pt x="558800" y="2411918"/>
                    <a:pt x="1093282" y="2946400"/>
                    <a:pt x="1752600" y="2946400"/>
                  </a:cubicBezTo>
                  <a:cubicBezTo>
                    <a:pt x="2411918" y="2946400"/>
                    <a:pt x="2946400" y="2411918"/>
                    <a:pt x="2946400" y="1752600"/>
                  </a:cubicBezTo>
                  <a:cubicBezTo>
                    <a:pt x="2946400" y="1093282"/>
                    <a:pt x="2411918" y="558800"/>
                    <a:pt x="1752600" y="558800"/>
                  </a:cubicBezTo>
                  <a:close/>
                  <a:moveTo>
                    <a:pt x="877887" y="451020"/>
                  </a:moveTo>
                  <a:cubicBezTo>
                    <a:pt x="831513" y="451020"/>
                    <a:pt x="793920" y="488613"/>
                    <a:pt x="793920" y="534987"/>
                  </a:cubicBezTo>
                  <a:cubicBezTo>
                    <a:pt x="793920" y="581361"/>
                    <a:pt x="831513" y="618954"/>
                    <a:pt x="877887" y="618954"/>
                  </a:cubicBezTo>
                  <a:cubicBezTo>
                    <a:pt x="924261" y="618954"/>
                    <a:pt x="961854" y="581361"/>
                    <a:pt x="961854" y="534987"/>
                  </a:cubicBezTo>
                  <a:cubicBezTo>
                    <a:pt x="961854" y="488613"/>
                    <a:pt x="924261" y="451020"/>
                    <a:pt x="877887" y="451020"/>
                  </a:cubicBezTo>
                  <a:close/>
                  <a:moveTo>
                    <a:pt x="1752600" y="0"/>
                  </a:moveTo>
                  <a:cubicBezTo>
                    <a:pt x="2720534" y="0"/>
                    <a:pt x="3505200" y="784666"/>
                    <a:pt x="3505200" y="1752600"/>
                  </a:cubicBezTo>
                  <a:cubicBezTo>
                    <a:pt x="3505200" y="2720534"/>
                    <a:pt x="2720534" y="3505200"/>
                    <a:pt x="1752600" y="3505200"/>
                  </a:cubicBezTo>
                  <a:cubicBezTo>
                    <a:pt x="784666" y="3505200"/>
                    <a:pt x="0" y="2720534"/>
                    <a:pt x="0" y="1752600"/>
                  </a:cubicBezTo>
                  <a:cubicBezTo>
                    <a:pt x="0" y="784666"/>
                    <a:pt x="784666" y="0"/>
                    <a:pt x="17526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ysClr val="window" lastClr="FFFFFF">
                    <a:lumMod val="84000"/>
                  </a:sysClr>
                </a:gs>
                <a:gs pos="0">
                  <a:sysClr val="window" lastClr="FFFFFF">
                    <a:lumMod val="91000"/>
                  </a:sys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2700000" algn="tl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>
              <a:bevelT w="19050" h="6350" prst="angle"/>
            </a:sp3d>
          </p:spPr>
          <p:txBody>
            <a:bodyPr lIns="96010" tIns="48005" rIns="96010" bIns="48005" rtlCol="0" anchor="ctr"/>
            <a:lstStyle/>
            <a:p>
              <a:pPr algn="ctr"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0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5313641" y="1851429"/>
              <a:ext cx="461131" cy="427907"/>
              <a:chOff x="7903081" y="894379"/>
              <a:chExt cx="675141" cy="626498"/>
            </a:xfrm>
            <a:solidFill>
              <a:schemeClr val="bg1">
                <a:lumMod val="65000"/>
              </a:schemeClr>
            </a:solidFill>
          </p:grpSpPr>
          <p:sp>
            <p:nvSpPr>
              <p:cNvPr id="33" name="Freeform 36"/>
              <p:cNvSpPr>
                <a:spLocks noEditPoints="1"/>
              </p:cNvSpPr>
              <p:nvPr/>
            </p:nvSpPr>
            <p:spPr bwMode="auto">
              <a:xfrm>
                <a:off x="7990491" y="894379"/>
                <a:ext cx="321479" cy="213587"/>
              </a:xfrm>
              <a:custGeom>
                <a:avLst/>
                <a:gdLst>
                  <a:gd name="T0" fmla="*/ 133 w 372"/>
                  <a:gd name="T1" fmla="*/ 185 h 247"/>
                  <a:gd name="T2" fmla="*/ 118 w 372"/>
                  <a:gd name="T3" fmla="*/ 152 h 247"/>
                  <a:gd name="T4" fmla="*/ 136 w 372"/>
                  <a:gd name="T5" fmla="*/ 115 h 247"/>
                  <a:gd name="T6" fmla="*/ 180 w 372"/>
                  <a:gd name="T7" fmla="*/ 100 h 247"/>
                  <a:gd name="T8" fmla="*/ 180 w 372"/>
                  <a:gd name="T9" fmla="*/ 84 h 247"/>
                  <a:gd name="T10" fmla="*/ 205 w 372"/>
                  <a:gd name="T11" fmla="*/ 84 h 247"/>
                  <a:gd name="T12" fmla="*/ 205 w 372"/>
                  <a:gd name="T13" fmla="*/ 99 h 247"/>
                  <a:gd name="T14" fmla="*/ 246 w 372"/>
                  <a:gd name="T15" fmla="*/ 114 h 247"/>
                  <a:gd name="T16" fmla="*/ 263 w 372"/>
                  <a:gd name="T17" fmla="*/ 152 h 247"/>
                  <a:gd name="T18" fmla="*/ 221 w 372"/>
                  <a:gd name="T19" fmla="*/ 152 h 247"/>
                  <a:gd name="T20" fmla="*/ 215 w 372"/>
                  <a:gd name="T21" fmla="*/ 136 h 247"/>
                  <a:gd name="T22" fmla="*/ 167 w 372"/>
                  <a:gd name="T23" fmla="*/ 134 h 247"/>
                  <a:gd name="T24" fmla="*/ 167 w 372"/>
                  <a:gd name="T25" fmla="*/ 156 h 247"/>
                  <a:gd name="T26" fmla="*/ 217 w 372"/>
                  <a:gd name="T27" fmla="*/ 171 h 247"/>
                  <a:gd name="T28" fmla="*/ 251 w 372"/>
                  <a:gd name="T29" fmla="*/ 188 h 247"/>
                  <a:gd name="T30" fmla="*/ 266 w 372"/>
                  <a:gd name="T31" fmla="*/ 223 h 247"/>
                  <a:gd name="T32" fmla="*/ 265 w 372"/>
                  <a:gd name="T33" fmla="*/ 234 h 247"/>
                  <a:gd name="T34" fmla="*/ 259 w 372"/>
                  <a:gd name="T35" fmla="*/ 246 h 247"/>
                  <a:gd name="T36" fmla="*/ 222 w 372"/>
                  <a:gd name="T37" fmla="*/ 230 h 247"/>
                  <a:gd name="T38" fmla="*/ 217 w 372"/>
                  <a:gd name="T39" fmla="*/ 217 h 247"/>
                  <a:gd name="T40" fmla="*/ 133 w 372"/>
                  <a:gd name="T41" fmla="*/ 185 h 247"/>
                  <a:gd name="T42" fmla="*/ 191 w 372"/>
                  <a:gd name="T43" fmla="*/ 39 h 247"/>
                  <a:gd name="T44" fmla="*/ 83 w 372"/>
                  <a:gd name="T45" fmla="*/ 83 h 247"/>
                  <a:gd name="T46" fmla="*/ 39 w 372"/>
                  <a:gd name="T47" fmla="*/ 191 h 247"/>
                  <a:gd name="T48" fmla="*/ 44 w 372"/>
                  <a:gd name="T49" fmla="*/ 231 h 247"/>
                  <a:gd name="T50" fmla="*/ 9 w 372"/>
                  <a:gd name="T51" fmla="*/ 247 h 247"/>
                  <a:gd name="T52" fmla="*/ 0 w 372"/>
                  <a:gd name="T53" fmla="*/ 191 h 247"/>
                  <a:gd name="T54" fmla="*/ 56 w 372"/>
                  <a:gd name="T55" fmla="*/ 56 h 247"/>
                  <a:gd name="T56" fmla="*/ 191 w 372"/>
                  <a:gd name="T57" fmla="*/ 0 h 247"/>
                  <a:gd name="T58" fmla="*/ 326 w 372"/>
                  <a:gd name="T59" fmla="*/ 56 h 247"/>
                  <a:gd name="T60" fmla="*/ 372 w 372"/>
                  <a:gd name="T61" fmla="*/ 132 h 247"/>
                  <a:gd name="T62" fmla="*/ 339 w 372"/>
                  <a:gd name="T63" fmla="*/ 152 h 247"/>
                  <a:gd name="T64" fmla="*/ 299 w 372"/>
                  <a:gd name="T65" fmla="*/ 83 h 247"/>
                  <a:gd name="T66" fmla="*/ 191 w 372"/>
                  <a:gd name="T67" fmla="*/ 39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2" h="247">
                    <a:moveTo>
                      <a:pt x="133" y="185"/>
                    </a:moveTo>
                    <a:cubicBezTo>
                      <a:pt x="123" y="177"/>
                      <a:pt x="118" y="166"/>
                      <a:pt x="118" y="152"/>
                    </a:cubicBezTo>
                    <a:cubicBezTo>
                      <a:pt x="118" y="136"/>
                      <a:pt x="124" y="124"/>
                      <a:pt x="136" y="115"/>
                    </a:cubicBezTo>
                    <a:cubicBezTo>
                      <a:pt x="147" y="105"/>
                      <a:pt x="160" y="100"/>
                      <a:pt x="180" y="100"/>
                    </a:cubicBezTo>
                    <a:cubicBezTo>
                      <a:pt x="180" y="84"/>
                      <a:pt x="180" y="84"/>
                      <a:pt x="180" y="84"/>
                    </a:cubicBezTo>
                    <a:cubicBezTo>
                      <a:pt x="205" y="84"/>
                      <a:pt x="205" y="84"/>
                      <a:pt x="205" y="84"/>
                    </a:cubicBezTo>
                    <a:cubicBezTo>
                      <a:pt x="205" y="99"/>
                      <a:pt x="205" y="99"/>
                      <a:pt x="205" y="99"/>
                    </a:cubicBezTo>
                    <a:cubicBezTo>
                      <a:pt x="224" y="100"/>
                      <a:pt x="235" y="104"/>
                      <a:pt x="246" y="114"/>
                    </a:cubicBezTo>
                    <a:cubicBezTo>
                      <a:pt x="257" y="123"/>
                      <a:pt x="262" y="136"/>
                      <a:pt x="263" y="152"/>
                    </a:cubicBezTo>
                    <a:cubicBezTo>
                      <a:pt x="221" y="152"/>
                      <a:pt x="221" y="152"/>
                      <a:pt x="221" y="152"/>
                    </a:cubicBezTo>
                    <a:cubicBezTo>
                      <a:pt x="220" y="145"/>
                      <a:pt x="218" y="140"/>
                      <a:pt x="215" y="136"/>
                    </a:cubicBezTo>
                    <a:cubicBezTo>
                      <a:pt x="208" y="128"/>
                      <a:pt x="176" y="128"/>
                      <a:pt x="167" y="134"/>
                    </a:cubicBezTo>
                    <a:cubicBezTo>
                      <a:pt x="161" y="139"/>
                      <a:pt x="160" y="151"/>
                      <a:pt x="167" y="156"/>
                    </a:cubicBezTo>
                    <a:cubicBezTo>
                      <a:pt x="175" y="162"/>
                      <a:pt x="205" y="167"/>
                      <a:pt x="217" y="171"/>
                    </a:cubicBezTo>
                    <a:cubicBezTo>
                      <a:pt x="232" y="176"/>
                      <a:pt x="244" y="181"/>
                      <a:pt x="251" y="188"/>
                    </a:cubicBezTo>
                    <a:cubicBezTo>
                      <a:pt x="261" y="197"/>
                      <a:pt x="266" y="208"/>
                      <a:pt x="266" y="223"/>
                    </a:cubicBezTo>
                    <a:cubicBezTo>
                      <a:pt x="266" y="227"/>
                      <a:pt x="266" y="231"/>
                      <a:pt x="265" y="234"/>
                    </a:cubicBezTo>
                    <a:cubicBezTo>
                      <a:pt x="263" y="238"/>
                      <a:pt x="261" y="242"/>
                      <a:pt x="259" y="246"/>
                    </a:cubicBezTo>
                    <a:cubicBezTo>
                      <a:pt x="247" y="240"/>
                      <a:pt x="235" y="235"/>
                      <a:pt x="222" y="230"/>
                    </a:cubicBezTo>
                    <a:cubicBezTo>
                      <a:pt x="223" y="225"/>
                      <a:pt x="221" y="220"/>
                      <a:pt x="217" y="217"/>
                    </a:cubicBezTo>
                    <a:cubicBezTo>
                      <a:pt x="200" y="204"/>
                      <a:pt x="158" y="207"/>
                      <a:pt x="133" y="185"/>
                    </a:cubicBezTo>
                    <a:close/>
                    <a:moveTo>
                      <a:pt x="191" y="39"/>
                    </a:moveTo>
                    <a:cubicBezTo>
                      <a:pt x="149" y="39"/>
                      <a:pt x="111" y="56"/>
                      <a:pt x="83" y="83"/>
                    </a:cubicBezTo>
                    <a:cubicBezTo>
                      <a:pt x="56" y="111"/>
                      <a:pt x="39" y="149"/>
                      <a:pt x="39" y="191"/>
                    </a:cubicBezTo>
                    <a:cubicBezTo>
                      <a:pt x="39" y="205"/>
                      <a:pt x="40" y="219"/>
                      <a:pt x="44" y="231"/>
                    </a:cubicBezTo>
                    <a:cubicBezTo>
                      <a:pt x="32" y="236"/>
                      <a:pt x="20" y="241"/>
                      <a:pt x="9" y="247"/>
                    </a:cubicBezTo>
                    <a:cubicBezTo>
                      <a:pt x="3" y="229"/>
                      <a:pt x="0" y="210"/>
                      <a:pt x="0" y="191"/>
                    </a:cubicBezTo>
                    <a:cubicBezTo>
                      <a:pt x="0" y="138"/>
                      <a:pt x="22" y="91"/>
                      <a:pt x="56" y="56"/>
                    </a:cubicBezTo>
                    <a:cubicBezTo>
                      <a:pt x="91" y="22"/>
                      <a:pt x="138" y="0"/>
                      <a:pt x="191" y="0"/>
                    </a:cubicBezTo>
                    <a:cubicBezTo>
                      <a:pt x="244" y="0"/>
                      <a:pt x="291" y="22"/>
                      <a:pt x="326" y="56"/>
                    </a:cubicBezTo>
                    <a:cubicBezTo>
                      <a:pt x="347" y="77"/>
                      <a:pt x="363" y="103"/>
                      <a:pt x="372" y="132"/>
                    </a:cubicBezTo>
                    <a:cubicBezTo>
                      <a:pt x="361" y="138"/>
                      <a:pt x="349" y="145"/>
                      <a:pt x="339" y="152"/>
                    </a:cubicBezTo>
                    <a:cubicBezTo>
                      <a:pt x="332" y="126"/>
                      <a:pt x="318" y="102"/>
                      <a:pt x="299" y="83"/>
                    </a:cubicBezTo>
                    <a:cubicBezTo>
                      <a:pt x="271" y="56"/>
                      <a:pt x="233" y="39"/>
                      <a:pt x="191" y="39"/>
                    </a:cubicBezTo>
                    <a:close/>
                  </a:path>
                </a:pathLst>
              </a:custGeom>
              <a:solidFill>
                <a:srgbClr val="1C9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90" kern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Freeform 37"/>
              <p:cNvSpPr>
                <a:spLocks noEditPoints="1"/>
              </p:cNvSpPr>
              <p:nvPr/>
            </p:nvSpPr>
            <p:spPr bwMode="auto">
              <a:xfrm>
                <a:off x="8242846" y="1021288"/>
                <a:ext cx="335376" cy="351103"/>
              </a:xfrm>
              <a:custGeom>
                <a:avLst/>
                <a:gdLst>
                  <a:gd name="T0" fmla="*/ 41 w 388"/>
                  <a:gd name="T1" fmla="*/ 59 h 406"/>
                  <a:gd name="T2" fmla="*/ 185 w 388"/>
                  <a:gd name="T3" fmla="*/ 0 h 406"/>
                  <a:gd name="T4" fmla="*/ 329 w 388"/>
                  <a:gd name="T5" fmla="*/ 59 h 406"/>
                  <a:gd name="T6" fmla="*/ 388 w 388"/>
                  <a:gd name="T7" fmla="*/ 203 h 406"/>
                  <a:gd name="T8" fmla="*/ 329 w 388"/>
                  <a:gd name="T9" fmla="*/ 347 h 406"/>
                  <a:gd name="T10" fmla="*/ 185 w 388"/>
                  <a:gd name="T11" fmla="*/ 406 h 406"/>
                  <a:gd name="T12" fmla="*/ 111 w 388"/>
                  <a:gd name="T13" fmla="*/ 393 h 406"/>
                  <a:gd name="T14" fmla="*/ 116 w 388"/>
                  <a:gd name="T15" fmla="*/ 342 h 406"/>
                  <a:gd name="T16" fmla="*/ 36 w 388"/>
                  <a:gd name="T17" fmla="*/ 149 h 406"/>
                  <a:gd name="T18" fmla="*/ 0 w 388"/>
                  <a:gd name="T19" fmla="*/ 119 h 406"/>
                  <a:gd name="T20" fmla="*/ 41 w 388"/>
                  <a:gd name="T21" fmla="*/ 59 h 406"/>
                  <a:gd name="T22" fmla="*/ 123 w 388"/>
                  <a:gd name="T23" fmla="*/ 197 h 406"/>
                  <a:gd name="T24" fmla="*/ 107 w 388"/>
                  <a:gd name="T25" fmla="*/ 161 h 406"/>
                  <a:gd name="T26" fmla="*/ 126 w 388"/>
                  <a:gd name="T27" fmla="*/ 121 h 406"/>
                  <a:gd name="T28" fmla="*/ 173 w 388"/>
                  <a:gd name="T29" fmla="*/ 105 h 406"/>
                  <a:gd name="T30" fmla="*/ 173 w 388"/>
                  <a:gd name="T31" fmla="*/ 88 h 406"/>
                  <a:gd name="T32" fmla="*/ 200 w 388"/>
                  <a:gd name="T33" fmla="*/ 88 h 406"/>
                  <a:gd name="T34" fmla="*/ 200 w 388"/>
                  <a:gd name="T35" fmla="*/ 104 h 406"/>
                  <a:gd name="T36" fmla="*/ 244 w 388"/>
                  <a:gd name="T37" fmla="*/ 120 h 406"/>
                  <a:gd name="T38" fmla="*/ 262 w 388"/>
                  <a:gd name="T39" fmla="*/ 161 h 406"/>
                  <a:gd name="T40" fmla="*/ 217 w 388"/>
                  <a:gd name="T41" fmla="*/ 161 h 406"/>
                  <a:gd name="T42" fmla="*/ 211 w 388"/>
                  <a:gd name="T43" fmla="*/ 144 h 406"/>
                  <a:gd name="T44" fmla="*/ 160 w 388"/>
                  <a:gd name="T45" fmla="*/ 142 h 406"/>
                  <a:gd name="T46" fmla="*/ 159 w 388"/>
                  <a:gd name="T47" fmla="*/ 165 h 406"/>
                  <a:gd name="T48" fmla="*/ 213 w 388"/>
                  <a:gd name="T49" fmla="*/ 181 h 406"/>
                  <a:gd name="T50" fmla="*/ 250 w 388"/>
                  <a:gd name="T51" fmla="*/ 200 h 406"/>
                  <a:gd name="T52" fmla="*/ 265 w 388"/>
                  <a:gd name="T53" fmla="*/ 237 h 406"/>
                  <a:gd name="T54" fmla="*/ 248 w 388"/>
                  <a:gd name="T55" fmla="*/ 279 h 406"/>
                  <a:gd name="T56" fmla="*/ 198 w 388"/>
                  <a:gd name="T57" fmla="*/ 296 h 406"/>
                  <a:gd name="T58" fmla="*/ 198 w 388"/>
                  <a:gd name="T59" fmla="*/ 318 h 406"/>
                  <a:gd name="T60" fmla="*/ 172 w 388"/>
                  <a:gd name="T61" fmla="*/ 318 h 406"/>
                  <a:gd name="T62" fmla="*/ 172 w 388"/>
                  <a:gd name="T63" fmla="*/ 296 h 406"/>
                  <a:gd name="T64" fmla="*/ 123 w 388"/>
                  <a:gd name="T65" fmla="*/ 279 h 406"/>
                  <a:gd name="T66" fmla="*/ 105 w 388"/>
                  <a:gd name="T67" fmla="*/ 233 h 406"/>
                  <a:gd name="T68" fmla="*/ 152 w 388"/>
                  <a:gd name="T69" fmla="*/ 233 h 406"/>
                  <a:gd name="T70" fmla="*/ 158 w 388"/>
                  <a:gd name="T71" fmla="*/ 254 h 406"/>
                  <a:gd name="T72" fmla="*/ 212 w 388"/>
                  <a:gd name="T73" fmla="*/ 256 h 406"/>
                  <a:gd name="T74" fmla="*/ 213 w 388"/>
                  <a:gd name="T75" fmla="*/ 231 h 406"/>
                  <a:gd name="T76" fmla="*/ 123 w 388"/>
                  <a:gd name="T77" fmla="*/ 197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88" h="406">
                    <a:moveTo>
                      <a:pt x="41" y="59"/>
                    </a:moveTo>
                    <a:cubicBezTo>
                      <a:pt x="78" y="22"/>
                      <a:pt x="129" y="0"/>
                      <a:pt x="185" y="0"/>
                    </a:cubicBezTo>
                    <a:cubicBezTo>
                      <a:pt x="241" y="0"/>
                      <a:pt x="292" y="22"/>
                      <a:pt x="329" y="59"/>
                    </a:cubicBezTo>
                    <a:cubicBezTo>
                      <a:pt x="366" y="96"/>
                      <a:pt x="388" y="147"/>
                      <a:pt x="388" y="203"/>
                    </a:cubicBezTo>
                    <a:cubicBezTo>
                      <a:pt x="388" y="259"/>
                      <a:pt x="366" y="310"/>
                      <a:pt x="329" y="347"/>
                    </a:cubicBezTo>
                    <a:cubicBezTo>
                      <a:pt x="292" y="384"/>
                      <a:pt x="241" y="406"/>
                      <a:pt x="185" y="406"/>
                    </a:cubicBezTo>
                    <a:cubicBezTo>
                      <a:pt x="159" y="406"/>
                      <a:pt x="134" y="401"/>
                      <a:pt x="111" y="393"/>
                    </a:cubicBezTo>
                    <a:cubicBezTo>
                      <a:pt x="114" y="376"/>
                      <a:pt x="116" y="359"/>
                      <a:pt x="116" y="342"/>
                    </a:cubicBezTo>
                    <a:cubicBezTo>
                      <a:pt x="116" y="270"/>
                      <a:pt x="87" y="200"/>
                      <a:pt x="36" y="149"/>
                    </a:cubicBezTo>
                    <a:cubicBezTo>
                      <a:pt x="25" y="138"/>
                      <a:pt x="13" y="128"/>
                      <a:pt x="0" y="119"/>
                    </a:cubicBezTo>
                    <a:cubicBezTo>
                      <a:pt x="10" y="96"/>
                      <a:pt x="24" y="76"/>
                      <a:pt x="41" y="59"/>
                    </a:cubicBezTo>
                    <a:close/>
                    <a:moveTo>
                      <a:pt x="123" y="197"/>
                    </a:moveTo>
                    <a:cubicBezTo>
                      <a:pt x="112" y="188"/>
                      <a:pt x="107" y="176"/>
                      <a:pt x="107" y="161"/>
                    </a:cubicBezTo>
                    <a:cubicBezTo>
                      <a:pt x="107" y="144"/>
                      <a:pt x="113" y="131"/>
                      <a:pt x="126" y="121"/>
                    </a:cubicBezTo>
                    <a:cubicBezTo>
                      <a:pt x="138" y="111"/>
                      <a:pt x="152" y="105"/>
                      <a:pt x="173" y="105"/>
                    </a:cubicBezTo>
                    <a:cubicBezTo>
                      <a:pt x="173" y="88"/>
                      <a:pt x="173" y="88"/>
                      <a:pt x="173" y="88"/>
                    </a:cubicBezTo>
                    <a:cubicBezTo>
                      <a:pt x="200" y="88"/>
                      <a:pt x="200" y="88"/>
                      <a:pt x="200" y="88"/>
                    </a:cubicBezTo>
                    <a:cubicBezTo>
                      <a:pt x="200" y="104"/>
                      <a:pt x="200" y="104"/>
                      <a:pt x="200" y="104"/>
                    </a:cubicBezTo>
                    <a:cubicBezTo>
                      <a:pt x="220" y="105"/>
                      <a:pt x="233" y="110"/>
                      <a:pt x="244" y="120"/>
                    </a:cubicBezTo>
                    <a:cubicBezTo>
                      <a:pt x="255" y="130"/>
                      <a:pt x="261" y="143"/>
                      <a:pt x="262" y="161"/>
                    </a:cubicBezTo>
                    <a:cubicBezTo>
                      <a:pt x="217" y="161"/>
                      <a:pt x="217" y="161"/>
                      <a:pt x="217" y="161"/>
                    </a:cubicBezTo>
                    <a:cubicBezTo>
                      <a:pt x="216" y="154"/>
                      <a:pt x="214" y="148"/>
                      <a:pt x="211" y="144"/>
                    </a:cubicBezTo>
                    <a:cubicBezTo>
                      <a:pt x="203" y="135"/>
                      <a:pt x="168" y="135"/>
                      <a:pt x="160" y="142"/>
                    </a:cubicBezTo>
                    <a:cubicBezTo>
                      <a:pt x="152" y="147"/>
                      <a:pt x="152" y="160"/>
                      <a:pt x="159" y="165"/>
                    </a:cubicBezTo>
                    <a:cubicBezTo>
                      <a:pt x="168" y="172"/>
                      <a:pt x="200" y="177"/>
                      <a:pt x="213" y="181"/>
                    </a:cubicBezTo>
                    <a:cubicBezTo>
                      <a:pt x="229" y="186"/>
                      <a:pt x="242" y="193"/>
                      <a:pt x="250" y="200"/>
                    </a:cubicBezTo>
                    <a:cubicBezTo>
                      <a:pt x="260" y="209"/>
                      <a:pt x="265" y="221"/>
                      <a:pt x="265" y="237"/>
                    </a:cubicBezTo>
                    <a:cubicBezTo>
                      <a:pt x="265" y="256"/>
                      <a:pt x="260" y="270"/>
                      <a:pt x="248" y="279"/>
                    </a:cubicBezTo>
                    <a:cubicBezTo>
                      <a:pt x="236" y="289"/>
                      <a:pt x="222" y="295"/>
                      <a:pt x="198" y="296"/>
                    </a:cubicBezTo>
                    <a:cubicBezTo>
                      <a:pt x="198" y="318"/>
                      <a:pt x="198" y="318"/>
                      <a:pt x="198" y="318"/>
                    </a:cubicBezTo>
                    <a:cubicBezTo>
                      <a:pt x="172" y="318"/>
                      <a:pt x="172" y="318"/>
                      <a:pt x="172" y="318"/>
                    </a:cubicBezTo>
                    <a:cubicBezTo>
                      <a:pt x="172" y="296"/>
                      <a:pt x="172" y="296"/>
                      <a:pt x="172" y="296"/>
                    </a:cubicBezTo>
                    <a:cubicBezTo>
                      <a:pt x="150" y="295"/>
                      <a:pt x="136" y="290"/>
                      <a:pt x="123" y="279"/>
                    </a:cubicBezTo>
                    <a:cubicBezTo>
                      <a:pt x="111" y="268"/>
                      <a:pt x="105" y="252"/>
                      <a:pt x="105" y="233"/>
                    </a:cubicBezTo>
                    <a:cubicBezTo>
                      <a:pt x="152" y="233"/>
                      <a:pt x="152" y="233"/>
                      <a:pt x="152" y="233"/>
                    </a:cubicBezTo>
                    <a:cubicBezTo>
                      <a:pt x="153" y="243"/>
                      <a:pt x="155" y="250"/>
                      <a:pt x="158" y="254"/>
                    </a:cubicBezTo>
                    <a:cubicBezTo>
                      <a:pt x="167" y="265"/>
                      <a:pt x="203" y="263"/>
                      <a:pt x="212" y="256"/>
                    </a:cubicBezTo>
                    <a:cubicBezTo>
                      <a:pt x="220" y="251"/>
                      <a:pt x="221" y="237"/>
                      <a:pt x="213" y="231"/>
                    </a:cubicBezTo>
                    <a:cubicBezTo>
                      <a:pt x="195" y="216"/>
                      <a:pt x="150" y="220"/>
                      <a:pt x="123" y="197"/>
                    </a:cubicBezTo>
                    <a:close/>
                  </a:path>
                </a:pathLst>
              </a:custGeom>
              <a:solidFill>
                <a:srgbClr val="1C9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90" kern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38"/>
              <p:cNvSpPr>
                <a:spLocks noEditPoints="1"/>
              </p:cNvSpPr>
              <p:nvPr/>
            </p:nvSpPr>
            <p:spPr bwMode="auto">
              <a:xfrm>
                <a:off x="7903081" y="1114915"/>
                <a:ext cx="406328" cy="405962"/>
              </a:xfrm>
              <a:custGeom>
                <a:avLst/>
                <a:gdLst>
                  <a:gd name="T0" fmla="*/ 235 w 470"/>
                  <a:gd name="T1" fmla="*/ 57 h 470"/>
                  <a:gd name="T2" fmla="*/ 109 w 470"/>
                  <a:gd name="T3" fmla="*/ 109 h 470"/>
                  <a:gd name="T4" fmla="*/ 57 w 470"/>
                  <a:gd name="T5" fmla="*/ 235 h 470"/>
                  <a:gd name="T6" fmla="*/ 109 w 470"/>
                  <a:gd name="T7" fmla="*/ 361 h 470"/>
                  <a:gd name="T8" fmla="*/ 235 w 470"/>
                  <a:gd name="T9" fmla="*/ 413 h 470"/>
                  <a:gd name="T10" fmla="*/ 361 w 470"/>
                  <a:gd name="T11" fmla="*/ 361 h 470"/>
                  <a:gd name="T12" fmla="*/ 413 w 470"/>
                  <a:gd name="T13" fmla="*/ 235 h 470"/>
                  <a:gd name="T14" fmla="*/ 361 w 470"/>
                  <a:gd name="T15" fmla="*/ 109 h 470"/>
                  <a:gd name="T16" fmla="*/ 235 w 470"/>
                  <a:gd name="T17" fmla="*/ 57 h 470"/>
                  <a:gd name="T18" fmla="*/ 170 w 470"/>
                  <a:gd name="T19" fmla="*/ 228 h 470"/>
                  <a:gd name="T20" fmla="*/ 154 w 470"/>
                  <a:gd name="T21" fmla="*/ 191 h 470"/>
                  <a:gd name="T22" fmla="*/ 173 w 470"/>
                  <a:gd name="T23" fmla="*/ 149 h 470"/>
                  <a:gd name="T24" fmla="*/ 222 w 470"/>
                  <a:gd name="T25" fmla="*/ 132 h 470"/>
                  <a:gd name="T26" fmla="*/ 222 w 470"/>
                  <a:gd name="T27" fmla="*/ 114 h 470"/>
                  <a:gd name="T28" fmla="*/ 251 w 470"/>
                  <a:gd name="T29" fmla="*/ 114 h 470"/>
                  <a:gd name="T30" fmla="*/ 251 w 470"/>
                  <a:gd name="T31" fmla="*/ 132 h 470"/>
                  <a:gd name="T32" fmla="*/ 296 w 470"/>
                  <a:gd name="T33" fmla="*/ 148 h 470"/>
                  <a:gd name="T34" fmla="*/ 314 w 470"/>
                  <a:gd name="T35" fmla="*/ 190 h 470"/>
                  <a:gd name="T36" fmla="*/ 267 w 470"/>
                  <a:gd name="T37" fmla="*/ 190 h 470"/>
                  <a:gd name="T38" fmla="*/ 262 w 470"/>
                  <a:gd name="T39" fmla="*/ 173 h 470"/>
                  <a:gd name="T40" fmla="*/ 208 w 470"/>
                  <a:gd name="T41" fmla="*/ 171 h 470"/>
                  <a:gd name="T42" fmla="*/ 208 w 470"/>
                  <a:gd name="T43" fmla="*/ 196 h 470"/>
                  <a:gd name="T44" fmla="*/ 264 w 470"/>
                  <a:gd name="T45" fmla="*/ 212 h 470"/>
                  <a:gd name="T46" fmla="*/ 302 w 470"/>
                  <a:gd name="T47" fmla="*/ 231 h 470"/>
                  <a:gd name="T48" fmla="*/ 318 w 470"/>
                  <a:gd name="T49" fmla="*/ 271 h 470"/>
                  <a:gd name="T50" fmla="*/ 300 w 470"/>
                  <a:gd name="T51" fmla="*/ 314 h 470"/>
                  <a:gd name="T52" fmla="*/ 248 w 470"/>
                  <a:gd name="T53" fmla="*/ 333 h 470"/>
                  <a:gd name="T54" fmla="*/ 248 w 470"/>
                  <a:gd name="T55" fmla="*/ 355 h 470"/>
                  <a:gd name="T56" fmla="*/ 219 w 470"/>
                  <a:gd name="T57" fmla="*/ 355 h 470"/>
                  <a:gd name="T58" fmla="*/ 219 w 470"/>
                  <a:gd name="T59" fmla="*/ 333 h 470"/>
                  <a:gd name="T60" fmla="*/ 171 w 470"/>
                  <a:gd name="T61" fmla="*/ 313 h 470"/>
                  <a:gd name="T62" fmla="*/ 151 w 470"/>
                  <a:gd name="T63" fmla="*/ 266 h 470"/>
                  <a:gd name="T64" fmla="*/ 201 w 470"/>
                  <a:gd name="T65" fmla="*/ 266 h 470"/>
                  <a:gd name="T66" fmla="*/ 207 w 470"/>
                  <a:gd name="T67" fmla="*/ 288 h 470"/>
                  <a:gd name="T68" fmla="*/ 263 w 470"/>
                  <a:gd name="T69" fmla="*/ 290 h 470"/>
                  <a:gd name="T70" fmla="*/ 264 w 470"/>
                  <a:gd name="T71" fmla="*/ 264 h 470"/>
                  <a:gd name="T72" fmla="*/ 170 w 470"/>
                  <a:gd name="T73" fmla="*/ 228 h 470"/>
                  <a:gd name="T74" fmla="*/ 69 w 470"/>
                  <a:gd name="T75" fmla="*/ 69 h 470"/>
                  <a:gd name="T76" fmla="*/ 235 w 470"/>
                  <a:gd name="T77" fmla="*/ 0 h 470"/>
                  <a:gd name="T78" fmla="*/ 401 w 470"/>
                  <a:gd name="T79" fmla="*/ 69 h 470"/>
                  <a:gd name="T80" fmla="*/ 470 w 470"/>
                  <a:gd name="T81" fmla="*/ 235 h 470"/>
                  <a:gd name="T82" fmla="*/ 401 w 470"/>
                  <a:gd name="T83" fmla="*/ 401 h 470"/>
                  <a:gd name="T84" fmla="*/ 235 w 470"/>
                  <a:gd name="T85" fmla="*/ 470 h 470"/>
                  <a:gd name="T86" fmla="*/ 69 w 470"/>
                  <a:gd name="T87" fmla="*/ 401 h 470"/>
                  <a:gd name="T88" fmla="*/ 0 w 470"/>
                  <a:gd name="T89" fmla="*/ 235 h 470"/>
                  <a:gd name="T90" fmla="*/ 69 w 470"/>
                  <a:gd name="T91" fmla="*/ 69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0" h="470">
                    <a:moveTo>
                      <a:pt x="235" y="57"/>
                    </a:moveTo>
                    <a:cubicBezTo>
                      <a:pt x="186" y="57"/>
                      <a:pt x="141" y="77"/>
                      <a:pt x="109" y="109"/>
                    </a:cubicBezTo>
                    <a:cubicBezTo>
                      <a:pt x="77" y="141"/>
                      <a:pt x="57" y="186"/>
                      <a:pt x="57" y="235"/>
                    </a:cubicBezTo>
                    <a:cubicBezTo>
                      <a:pt x="57" y="284"/>
                      <a:pt x="77" y="328"/>
                      <a:pt x="109" y="361"/>
                    </a:cubicBezTo>
                    <a:cubicBezTo>
                      <a:pt x="141" y="393"/>
                      <a:pt x="186" y="413"/>
                      <a:pt x="235" y="413"/>
                    </a:cubicBezTo>
                    <a:cubicBezTo>
                      <a:pt x="284" y="413"/>
                      <a:pt x="328" y="393"/>
                      <a:pt x="361" y="361"/>
                    </a:cubicBezTo>
                    <a:cubicBezTo>
                      <a:pt x="393" y="328"/>
                      <a:pt x="413" y="284"/>
                      <a:pt x="413" y="235"/>
                    </a:cubicBezTo>
                    <a:cubicBezTo>
                      <a:pt x="413" y="186"/>
                      <a:pt x="393" y="141"/>
                      <a:pt x="361" y="109"/>
                    </a:cubicBezTo>
                    <a:cubicBezTo>
                      <a:pt x="328" y="77"/>
                      <a:pt x="284" y="57"/>
                      <a:pt x="235" y="57"/>
                    </a:cubicBezTo>
                    <a:close/>
                    <a:moveTo>
                      <a:pt x="170" y="228"/>
                    </a:moveTo>
                    <a:cubicBezTo>
                      <a:pt x="159" y="219"/>
                      <a:pt x="154" y="207"/>
                      <a:pt x="154" y="191"/>
                    </a:cubicBezTo>
                    <a:cubicBezTo>
                      <a:pt x="154" y="174"/>
                      <a:pt x="160" y="160"/>
                      <a:pt x="173" y="149"/>
                    </a:cubicBezTo>
                    <a:cubicBezTo>
                      <a:pt x="186" y="139"/>
                      <a:pt x="200" y="133"/>
                      <a:pt x="222" y="132"/>
                    </a:cubicBezTo>
                    <a:cubicBezTo>
                      <a:pt x="222" y="114"/>
                      <a:pt x="222" y="114"/>
                      <a:pt x="222" y="114"/>
                    </a:cubicBezTo>
                    <a:cubicBezTo>
                      <a:pt x="251" y="114"/>
                      <a:pt x="251" y="114"/>
                      <a:pt x="251" y="114"/>
                    </a:cubicBezTo>
                    <a:cubicBezTo>
                      <a:pt x="251" y="132"/>
                      <a:pt x="251" y="132"/>
                      <a:pt x="251" y="132"/>
                    </a:cubicBezTo>
                    <a:cubicBezTo>
                      <a:pt x="272" y="133"/>
                      <a:pt x="284" y="138"/>
                      <a:pt x="296" y="148"/>
                    </a:cubicBezTo>
                    <a:cubicBezTo>
                      <a:pt x="308" y="158"/>
                      <a:pt x="313" y="172"/>
                      <a:pt x="314" y="190"/>
                    </a:cubicBezTo>
                    <a:cubicBezTo>
                      <a:pt x="267" y="190"/>
                      <a:pt x="267" y="190"/>
                      <a:pt x="267" y="190"/>
                    </a:cubicBezTo>
                    <a:cubicBezTo>
                      <a:pt x="266" y="182"/>
                      <a:pt x="265" y="177"/>
                      <a:pt x="262" y="173"/>
                    </a:cubicBezTo>
                    <a:cubicBezTo>
                      <a:pt x="254" y="164"/>
                      <a:pt x="218" y="164"/>
                      <a:pt x="208" y="171"/>
                    </a:cubicBezTo>
                    <a:cubicBezTo>
                      <a:pt x="201" y="177"/>
                      <a:pt x="200" y="190"/>
                      <a:pt x="208" y="196"/>
                    </a:cubicBezTo>
                    <a:cubicBezTo>
                      <a:pt x="217" y="203"/>
                      <a:pt x="250" y="208"/>
                      <a:pt x="264" y="212"/>
                    </a:cubicBezTo>
                    <a:cubicBezTo>
                      <a:pt x="281" y="218"/>
                      <a:pt x="294" y="224"/>
                      <a:pt x="302" y="231"/>
                    </a:cubicBezTo>
                    <a:cubicBezTo>
                      <a:pt x="313" y="241"/>
                      <a:pt x="318" y="254"/>
                      <a:pt x="318" y="271"/>
                    </a:cubicBezTo>
                    <a:cubicBezTo>
                      <a:pt x="319" y="290"/>
                      <a:pt x="312" y="304"/>
                      <a:pt x="300" y="314"/>
                    </a:cubicBezTo>
                    <a:cubicBezTo>
                      <a:pt x="288" y="325"/>
                      <a:pt x="272" y="332"/>
                      <a:pt x="248" y="333"/>
                    </a:cubicBezTo>
                    <a:cubicBezTo>
                      <a:pt x="248" y="355"/>
                      <a:pt x="248" y="355"/>
                      <a:pt x="248" y="355"/>
                    </a:cubicBezTo>
                    <a:cubicBezTo>
                      <a:pt x="219" y="355"/>
                      <a:pt x="219" y="355"/>
                      <a:pt x="219" y="355"/>
                    </a:cubicBezTo>
                    <a:cubicBezTo>
                      <a:pt x="219" y="333"/>
                      <a:pt x="219" y="333"/>
                      <a:pt x="219" y="333"/>
                    </a:cubicBezTo>
                    <a:cubicBezTo>
                      <a:pt x="196" y="333"/>
                      <a:pt x="183" y="325"/>
                      <a:pt x="171" y="313"/>
                    </a:cubicBezTo>
                    <a:cubicBezTo>
                      <a:pt x="158" y="302"/>
                      <a:pt x="151" y="286"/>
                      <a:pt x="151" y="266"/>
                    </a:cubicBezTo>
                    <a:cubicBezTo>
                      <a:pt x="201" y="266"/>
                      <a:pt x="201" y="266"/>
                      <a:pt x="201" y="266"/>
                    </a:cubicBezTo>
                    <a:cubicBezTo>
                      <a:pt x="202" y="276"/>
                      <a:pt x="204" y="283"/>
                      <a:pt x="207" y="288"/>
                    </a:cubicBezTo>
                    <a:cubicBezTo>
                      <a:pt x="216" y="299"/>
                      <a:pt x="254" y="297"/>
                      <a:pt x="263" y="290"/>
                    </a:cubicBezTo>
                    <a:cubicBezTo>
                      <a:pt x="272" y="284"/>
                      <a:pt x="272" y="271"/>
                      <a:pt x="264" y="264"/>
                    </a:cubicBezTo>
                    <a:cubicBezTo>
                      <a:pt x="245" y="249"/>
                      <a:pt x="198" y="252"/>
                      <a:pt x="170" y="228"/>
                    </a:cubicBezTo>
                    <a:close/>
                    <a:moveTo>
                      <a:pt x="69" y="69"/>
                    </a:moveTo>
                    <a:cubicBezTo>
                      <a:pt x="111" y="26"/>
                      <a:pt x="170" y="0"/>
                      <a:pt x="235" y="0"/>
                    </a:cubicBezTo>
                    <a:cubicBezTo>
                      <a:pt x="300" y="0"/>
                      <a:pt x="359" y="26"/>
                      <a:pt x="401" y="69"/>
                    </a:cubicBezTo>
                    <a:cubicBezTo>
                      <a:pt x="444" y="111"/>
                      <a:pt x="470" y="170"/>
                      <a:pt x="470" y="235"/>
                    </a:cubicBezTo>
                    <a:cubicBezTo>
                      <a:pt x="470" y="300"/>
                      <a:pt x="444" y="359"/>
                      <a:pt x="401" y="401"/>
                    </a:cubicBezTo>
                    <a:cubicBezTo>
                      <a:pt x="359" y="444"/>
                      <a:pt x="300" y="470"/>
                      <a:pt x="235" y="470"/>
                    </a:cubicBezTo>
                    <a:cubicBezTo>
                      <a:pt x="170" y="470"/>
                      <a:pt x="111" y="444"/>
                      <a:pt x="69" y="401"/>
                    </a:cubicBezTo>
                    <a:cubicBezTo>
                      <a:pt x="26" y="359"/>
                      <a:pt x="0" y="300"/>
                      <a:pt x="0" y="235"/>
                    </a:cubicBezTo>
                    <a:cubicBezTo>
                      <a:pt x="0" y="170"/>
                      <a:pt x="26" y="111"/>
                      <a:pt x="69" y="69"/>
                    </a:cubicBezTo>
                    <a:close/>
                  </a:path>
                </a:pathLst>
              </a:custGeom>
              <a:solidFill>
                <a:srgbClr val="1C9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90" kern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3114900" y="1404867"/>
            <a:ext cx="1527732" cy="1527733"/>
            <a:chOff x="2909118" y="1337969"/>
            <a:chExt cx="1454983" cy="1454984"/>
          </a:xfrm>
        </p:grpSpPr>
        <p:sp>
          <p:nvSpPr>
            <p:cNvPr id="37" name="任意多边形 36"/>
            <p:cNvSpPr/>
            <p:nvPr/>
          </p:nvSpPr>
          <p:spPr>
            <a:xfrm>
              <a:off x="2909118" y="1337969"/>
              <a:ext cx="1454983" cy="1454984"/>
            </a:xfrm>
            <a:custGeom>
              <a:avLst/>
              <a:gdLst>
                <a:gd name="connsiteX0" fmla="*/ 1752600 w 3505200"/>
                <a:gd name="connsiteY0" fmla="*/ 558800 h 3505200"/>
                <a:gd name="connsiteX1" fmla="*/ 558800 w 3505200"/>
                <a:gd name="connsiteY1" fmla="*/ 1752600 h 3505200"/>
                <a:gd name="connsiteX2" fmla="*/ 1752600 w 3505200"/>
                <a:gd name="connsiteY2" fmla="*/ 2946400 h 3505200"/>
                <a:gd name="connsiteX3" fmla="*/ 2946400 w 3505200"/>
                <a:gd name="connsiteY3" fmla="*/ 1752600 h 3505200"/>
                <a:gd name="connsiteX4" fmla="*/ 1752600 w 3505200"/>
                <a:gd name="connsiteY4" fmla="*/ 558800 h 3505200"/>
                <a:gd name="connsiteX5" fmla="*/ 877887 w 3505200"/>
                <a:gd name="connsiteY5" fmla="*/ 451020 h 3505200"/>
                <a:gd name="connsiteX6" fmla="*/ 793920 w 3505200"/>
                <a:gd name="connsiteY6" fmla="*/ 534987 h 3505200"/>
                <a:gd name="connsiteX7" fmla="*/ 877887 w 3505200"/>
                <a:gd name="connsiteY7" fmla="*/ 618954 h 3505200"/>
                <a:gd name="connsiteX8" fmla="*/ 961854 w 3505200"/>
                <a:gd name="connsiteY8" fmla="*/ 534987 h 3505200"/>
                <a:gd name="connsiteX9" fmla="*/ 877887 w 3505200"/>
                <a:gd name="connsiteY9" fmla="*/ 451020 h 3505200"/>
                <a:gd name="connsiteX10" fmla="*/ 1752600 w 3505200"/>
                <a:gd name="connsiteY10" fmla="*/ 0 h 3505200"/>
                <a:gd name="connsiteX11" fmla="*/ 3505200 w 3505200"/>
                <a:gd name="connsiteY11" fmla="*/ 1752600 h 3505200"/>
                <a:gd name="connsiteX12" fmla="*/ 1752600 w 3505200"/>
                <a:gd name="connsiteY12" fmla="*/ 3505200 h 3505200"/>
                <a:gd name="connsiteX13" fmla="*/ 0 w 3505200"/>
                <a:gd name="connsiteY13" fmla="*/ 1752600 h 3505200"/>
                <a:gd name="connsiteX14" fmla="*/ 1752600 w 3505200"/>
                <a:gd name="connsiteY14" fmla="*/ 0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05200" h="3505200">
                  <a:moveTo>
                    <a:pt x="1752600" y="558800"/>
                  </a:moveTo>
                  <a:cubicBezTo>
                    <a:pt x="1093282" y="558800"/>
                    <a:pt x="558800" y="1093282"/>
                    <a:pt x="558800" y="1752600"/>
                  </a:cubicBezTo>
                  <a:cubicBezTo>
                    <a:pt x="558800" y="2411918"/>
                    <a:pt x="1093282" y="2946400"/>
                    <a:pt x="1752600" y="2946400"/>
                  </a:cubicBezTo>
                  <a:cubicBezTo>
                    <a:pt x="2411918" y="2946400"/>
                    <a:pt x="2946400" y="2411918"/>
                    <a:pt x="2946400" y="1752600"/>
                  </a:cubicBezTo>
                  <a:cubicBezTo>
                    <a:pt x="2946400" y="1093282"/>
                    <a:pt x="2411918" y="558800"/>
                    <a:pt x="1752600" y="558800"/>
                  </a:cubicBezTo>
                  <a:close/>
                  <a:moveTo>
                    <a:pt x="877887" y="451020"/>
                  </a:moveTo>
                  <a:cubicBezTo>
                    <a:pt x="831513" y="451020"/>
                    <a:pt x="793920" y="488613"/>
                    <a:pt x="793920" y="534987"/>
                  </a:cubicBezTo>
                  <a:cubicBezTo>
                    <a:pt x="793920" y="581361"/>
                    <a:pt x="831513" y="618954"/>
                    <a:pt x="877887" y="618954"/>
                  </a:cubicBezTo>
                  <a:cubicBezTo>
                    <a:pt x="924261" y="618954"/>
                    <a:pt x="961854" y="581361"/>
                    <a:pt x="961854" y="534987"/>
                  </a:cubicBezTo>
                  <a:cubicBezTo>
                    <a:pt x="961854" y="488613"/>
                    <a:pt x="924261" y="451020"/>
                    <a:pt x="877887" y="451020"/>
                  </a:cubicBezTo>
                  <a:close/>
                  <a:moveTo>
                    <a:pt x="1752600" y="0"/>
                  </a:moveTo>
                  <a:cubicBezTo>
                    <a:pt x="2720534" y="0"/>
                    <a:pt x="3505200" y="784666"/>
                    <a:pt x="3505200" y="1752600"/>
                  </a:cubicBezTo>
                  <a:cubicBezTo>
                    <a:pt x="3505200" y="2720534"/>
                    <a:pt x="2720534" y="3505200"/>
                    <a:pt x="1752600" y="3505200"/>
                  </a:cubicBezTo>
                  <a:cubicBezTo>
                    <a:pt x="784666" y="3505200"/>
                    <a:pt x="0" y="2720534"/>
                    <a:pt x="0" y="1752600"/>
                  </a:cubicBezTo>
                  <a:cubicBezTo>
                    <a:pt x="0" y="784666"/>
                    <a:pt x="784666" y="0"/>
                    <a:pt x="17526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ysClr val="window" lastClr="FFFFFF">
                    <a:lumMod val="84000"/>
                  </a:sysClr>
                </a:gs>
                <a:gs pos="0">
                  <a:sysClr val="window" lastClr="FFFFFF">
                    <a:lumMod val="91000"/>
                  </a:sys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2700000" algn="tl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>
              <a:bevelT w="19050" h="6350" prst="angle"/>
            </a:sp3d>
          </p:spPr>
          <p:txBody>
            <a:bodyPr lIns="96010" tIns="48005" rIns="96010" bIns="48005" rtlCol="0" anchor="ctr"/>
            <a:lstStyle/>
            <a:p>
              <a:pPr algn="ctr"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0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3404330" y="1818163"/>
              <a:ext cx="488359" cy="479865"/>
              <a:chOff x="5037571" y="856343"/>
              <a:chExt cx="715006" cy="702571"/>
            </a:xfrm>
            <a:solidFill>
              <a:srgbClr val="005A9E"/>
            </a:solidFill>
          </p:grpSpPr>
          <p:sp>
            <p:nvSpPr>
              <p:cNvPr id="39" name="Freeform 39"/>
              <p:cNvSpPr>
                <a:spLocks/>
              </p:cNvSpPr>
              <p:nvPr/>
            </p:nvSpPr>
            <p:spPr bwMode="auto">
              <a:xfrm>
                <a:off x="5468769" y="856343"/>
                <a:ext cx="244675" cy="244675"/>
              </a:xfrm>
              <a:custGeom>
                <a:avLst/>
                <a:gdLst>
                  <a:gd name="T0" fmla="*/ 19 w 283"/>
                  <a:gd name="T1" fmla="*/ 0 h 283"/>
                  <a:gd name="T2" fmla="*/ 264 w 283"/>
                  <a:gd name="T3" fmla="*/ 0 h 283"/>
                  <a:gd name="T4" fmla="*/ 276 w 283"/>
                  <a:gd name="T5" fmla="*/ 4 h 283"/>
                  <a:gd name="T6" fmla="*/ 224 w 283"/>
                  <a:gd name="T7" fmla="*/ 38 h 283"/>
                  <a:gd name="T8" fmla="*/ 97 w 283"/>
                  <a:gd name="T9" fmla="*/ 38 h 283"/>
                  <a:gd name="T10" fmla="*/ 90 w 283"/>
                  <a:gd name="T11" fmla="*/ 38 h 283"/>
                  <a:gd name="T12" fmla="*/ 38 w 283"/>
                  <a:gd name="T13" fmla="*/ 38 h 283"/>
                  <a:gd name="T14" fmla="*/ 38 w 283"/>
                  <a:gd name="T15" fmla="*/ 245 h 283"/>
                  <a:gd name="T16" fmla="*/ 103 w 283"/>
                  <a:gd name="T17" fmla="*/ 245 h 283"/>
                  <a:gd name="T18" fmla="*/ 127 w 283"/>
                  <a:gd name="T19" fmla="*/ 245 h 283"/>
                  <a:gd name="T20" fmla="*/ 245 w 283"/>
                  <a:gd name="T21" fmla="*/ 245 h 283"/>
                  <a:gd name="T22" fmla="*/ 245 w 283"/>
                  <a:gd name="T23" fmla="*/ 152 h 283"/>
                  <a:gd name="T24" fmla="*/ 283 w 283"/>
                  <a:gd name="T25" fmla="*/ 115 h 283"/>
                  <a:gd name="T26" fmla="*/ 283 w 283"/>
                  <a:gd name="T27" fmla="*/ 264 h 283"/>
                  <a:gd name="T28" fmla="*/ 264 w 283"/>
                  <a:gd name="T29" fmla="*/ 283 h 283"/>
                  <a:gd name="T30" fmla="*/ 19 w 283"/>
                  <a:gd name="T31" fmla="*/ 283 h 283"/>
                  <a:gd name="T32" fmla="*/ 0 w 283"/>
                  <a:gd name="T33" fmla="*/ 264 h 283"/>
                  <a:gd name="T34" fmla="*/ 0 w 283"/>
                  <a:gd name="T35" fmla="*/ 19 h 283"/>
                  <a:gd name="T36" fmla="*/ 19 w 283"/>
                  <a:gd name="T37" fmla="*/ 0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83" h="283">
                    <a:moveTo>
                      <a:pt x="19" y="0"/>
                    </a:moveTo>
                    <a:cubicBezTo>
                      <a:pt x="264" y="0"/>
                      <a:pt x="264" y="0"/>
                      <a:pt x="264" y="0"/>
                    </a:cubicBezTo>
                    <a:cubicBezTo>
                      <a:pt x="269" y="0"/>
                      <a:pt x="273" y="2"/>
                      <a:pt x="276" y="4"/>
                    </a:cubicBezTo>
                    <a:cubicBezTo>
                      <a:pt x="259" y="16"/>
                      <a:pt x="242" y="27"/>
                      <a:pt x="224" y="38"/>
                    </a:cubicBezTo>
                    <a:cubicBezTo>
                      <a:pt x="97" y="38"/>
                      <a:pt x="97" y="38"/>
                      <a:pt x="97" y="38"/>
                    </a:cubicBezTo>
                    <a:cubicBezTo>
                      <a:pt x="95" y="38"/>
                      <a:pt x="92" y="38"/>
                      <a:pt x="90" y="38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8" y="245"/>
                      <a:pt x="38" y="245"/>
                      <a:pt x="38" y="245"/>
                    </a:cubicBezTo>
                    <a:cubicBezTo>
                      <a:pt x="103" y="245"/>
                      <a:pt x="103" y="245"/>
                      <a:pt x="103" y="245"/>
                    </a:cubicBezTo>
                    <a:cubicBezTo>
                      <a:pt x="111" y="247"/>
                      <a:pt x="119" y="247"/>
                      <a:pt x="127" y="245"/>
                    </a:cubicBezTo>
                    <a:cubicBezTo>
                      <a:pt x="245" y="245"/>
                      <a:pt x="245" y="245"/>
                      <a:pt x="245" y="245"/>
                    </a:cubicBezTo>
                    <a:cubicBezTo>
                      <a:pt x="245" y="152"/>
                      <a:pt x="245" y="152"/>
                      <a:pt x="245" y="152"/>
                    </a:cubicBezTo>
                    <a:cubicBezTo>
                      <a:pt x="258" y="140"/>
                      <a:pt x="270" y="128"/>
                      <a:pt x="283" y="115"/>
                    </a:cubicBezTo>
                    <a:cubicBezTo>
                      <a:pt x="283" y="264"/>
                      <a:pt x="283" y="264"/>
                      <a:pt x="283" y="264"/>
                    </a:cubicBezTo>
                    <a:cubicBezTo>
                      <a:pt x="283" y="274"/>
                      <a:pt x="275" y="283"/>
                      <a:pt x="264" y="283"/>
                    </a:cubicBezTo>
                    <a:cubicBezTo>
                      <a:pt x="19" y="283"/>
                      <a:pt x="19" y="283"/>
                      <a:pt x="19" y="283"/>
                    </a:cubicBezTo>
                    <a:cubicBezTo>
                      <a:pt x="9" y="283"/>
                      <a:pt x="0" y="274"/>
                      <a:pt x="0" y="26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9" y="0"/>
                      <a:pt x="19" y="0"/>
                    </a:cubicBezTo>
                    <a:close/>
                  </a:path>
                </a:pathLst>
              </a:custGeom>
              <a:solidFill>
                <a:srgbClr val="F956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90" kern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Freeform 40"/>
              <p:cNvSpPr>
                <a:spLocks noEditPoints="1"/>
              </p:cNvSpPr>
              <p:nvPr/>
            </p:nvSpPr>
            <p:spPr bwMode="auto">
              <a:xfrm>
                <a:off x="5037571" y="889259"/>
                <a:ext cx="423518" cy="669655"/>
              </a:xfrm>
              <a:custGeom>
                <a:avLst/>
                <a:gdLst>
                  <a:gd name="T0" fmla="*/ 253 w 490"/>
                  <a:gd name="T1" fmla="*/ 737 h 775"/>
                  <a:gd name="T2" fmla="*/ 211 w 490"/>
                  <a:gd name="T3" fmla="*/ 775 h 775"/>
                  <a:gd name="T4" fmla="*/ 175 w 490"/>
                  <a:gd name="T5" fmla="*/ 762 h 775"/>
                  <a:gd name="T6" fmla="*/ 161 w 490"/>
                  <a:gd name="T7" fmla="*/ 762 h 775"/>
                  <a:gd name="T8" fmla="*/ 125 w 490"/>
                  <a:gd name="T9" fmla="*/ 775 h 775"/>
                  <a:gd name="T10" fmla="*/ 84 w 490"/>
                  <a:gd name="T11" fmla="*/ 737 h 775"/>
                  <a:gd name="T12" fmla="*/ 76 w 490"/>
                  <a:gd name="T13" fmla="*/ 475 h 775"/>
                  <a:gd name="T14" fmla="*/ 65 w 490"/>
                  <a:gd name="T15" fmla="*/ 474 h 775"/>
                  <a:gd name="T16" fmla="*/ 21 w 490"/>
                  <a:gd name="T17" fmla="*/ 441 h 775"/>
                  <a:gd name="T18" fmla="*/ 19 w 490"/>
                  <a:gd name="T19" fmla="*/ 217 h 775"/>
                  <a:gd name="T20" fmla="*/ 48 w 490"/>
                  <a:gd name="T21" fmla="*/ 192 h 775"/>
                  <a:gd name="T22" fmla="*/ 121 w 490"/>
                  <a:gd name="T23" fmla="*/ 183 h 775"/>
                  <a:gd name="T24" fmla="*/ 132 w 490"/>
                  <a:gd name="T25" fmla="*/ 189 h 775"/>
                  <a:gd name="T26" fmla="*/ 168 w 490"/>
                  <a:gd name="T27" fmla="*/ 243 h 775"/>
                  <a:gd name="T28" fmla="*/ 204 w 490"/>
                  <a:gd name="T29" fmla="*/ 189 h 775"/>
                  <a:gd name="T30" fmla="*/ 216 w 490"/>
                  <a:gd name="T31" fmla="*/ 183 h 775"/>
                  <a:gd name="T32" fmla="*/ 257 w 490"/>
                  <a:gd name="T33" fmla="*/ 188 h 775"/>
                  <a:gd name="T34" fmla="*/ 293 w 490"/>
                  <a:gd name="T35" fmla="*/ 205 h 775"/>
                  <a:gd name="T36" fmla="*/ 331 w 490"/>
                  <a:gd name="T37" fmla="*/ 251 h 775"/>
                  <a:gd name="T38" fmla="*/ 339 w 490"/>
                  <a:gd name="T39" fmla="*/ 259 h 775"/>
                  <a:gd name="T40" fmla="*/ 355 w 490"/>
                  <a:gd name="T41" fmla="*/ 261 h 775"/>
                  <a:gd name="T42" fmla="*/ 362 w 490"/>
                  <a:gd name="T43" fmla="*/ 256 h 775"/>
                  <a:gd name="T44" fmla="*/ 406 w 490"/>
                  <a:gd name="T45" fmla="*/ 223 h 775"/>
                  <a:gd name="T46" fmla="*/ 452 w 490"/>
                  <a:gd name="T47" fmla="*/ 284 h 775"/>
                  <a:gd name="T48" fmla="*/ 405 w 490"/>
                  <a:gd name="T49" fmla="*/ 318 h 775"/>
                  <a:gd name="T50" fmla="*/ 357 w 490"/>
                  <a:gd name="T51" fmla="*/ 346 h 775"/>
                  <a:gd name="T52" fmla="*/ 321 w 490"/>
                  <a:gd name="T53" fmla="*/ 343 h 775"/>
                  <a:gd name="T54" fmla="*/ 275 w 490"/>
                  <a:gd name="T55" fmla="*/ 302 h 775"/>
                  <a:gd name="T56" fmla="*/ 265 w 490"/>
                  <a:gd name="T57" fmla="*/ 291 h 775"/>
                  <a:gd name="T58" fmla="*/ 253 w 490"/>
                  <a:gd name="T59" fmla="*/ 737 h 775"/>
                  <a:gd name="T60" fmla="*/ 170 w 490"/>
                  <a:gd name="T61" fmla="*/ 1 h 775"/>
                  <a:gd name="T62" fmla="*/ 236 w 490"/>
                  <a:gd name="T63" fmla="*/ 74 h 775"/>
                  <a:gd name="T64" fmla="*/ 167 w 490"/>
                  <a:gd name="T65" fmla="*/ 159 h 775"/>
                  <a:gd name="T66" fmla="*/ 100 w 490"/>
                  <a:gd name="T67" fmla="*/ 71 h 775"/>
                  <a:gd name="T68" fmla="*/ 170 w 490"/>
                  <a:gd name="T69" fmla="*/ 1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0" h="775">
                    <a:moveTo>
                      <a:pt x="253" y="737"/>
                    </a:moveTo>
                    <a:cubicBezTo>
                      <a:pt x="252" y="758"/>
                      <a:pt x="230" y="775"/>
                      <a:pt x="211" y="775"/>
                    </a:cubicBezTo>
                    <a:cubicBezTo>
                      <a:pt x="198" y="775"/>
                      <a:pt x="182" y="770"/>
                      <a:pt x="175" y="762"/>
                    </a:cubicBezTo>
                    <a:cubicBezTo>
                      <a:pt x="172" y="757"/>
                      <a:pt x="165" y="757"/>
                      <a:pt x="161" y="762"/>
                    </a:cubicBezTo>
                    <a:cubicBezTo>
                      <a:pt x="155" y="770"/>
                      <a:pt x="138" y="775"/>
                      <a:pt x="125" y="775"/>
                    </a:cubicBezTo>
                    <a:cubicBezTo>
                      <a:pt x="106" y="775"/>
                      <a:pt x="85" y="758"/>
                      <a:pt x="84" y="737"/>
                    </a:cubicBezTo>
                    <a:cubicBezTo>
                      <a:pt x="76" y="475"/>
                      <a:pt x="76" y="475"/>
                      <a:pt x="76" y="475"/>
                    </a:cubicBezTo>
                    <a:cubicBezTo>
                      <a:pt x="65" y="474"/>
                      <a:pt x="65" y="474"/>
                      <a:pt x="65" y="474"/>
                    </a:cubicBezTo>
                    <a:cubicBezTo>
                      <a:pt x="47" y="472"/>
                      <a:pt x="24" y="459"/>
                      <a:pt x="21" y="441"/>
                    </a:cubicBezTo>
                    <a:cubicBezTo>
                      <a:pt x="0" y="331"/>
                      <a:pt x="4" y="332"/>
                      <a:pt x="19" y="217"/>
                    </a:cubicBezTo>
                    <a:cubicBezTo>
                      <a:pt x="21" y="209"/>
                      <a:pt x="31" y="194"/>
                      <a:pt x="48" y="192"/>
                    </a:cubicBezTo>
                    <a:cubicBezTo>
                      <a:pt x="121" y="183"/>
                      <a:pt x="121" y="183"/>
                      <a:pt x="121" y="183"/>
                    </a:cubicBezTo>
                    <a:cubicBezTo>
                      <a:pt x="125" y="183"/>
                      <a:pt x="130" y="185"/>
                      <a:pt x="132" y="189"/>
                    </a:cubicBezTo>
                    <a:cubicBezTo>
                      <a:pt x="168" y="243"/>
                      <a:pt x="168" y="243"/>
                      <a:pt x="168" y="243"/>
                    </a:cubicBezTo>
                    <a:cubicBezTo>
                      <a:pt x="204" y="189"/>
                      <a:pt x="204" y="189"/>
                      <a:pt x="204" y="189"/>
                    </a:cubicBezTo>
                    <a:cubicBezTo>
                      <a:pt x="207" y="185"/>
                      <a:pt x="211" y="183"/>
                      <a:pt x="216" y="183"/>
                    </a:cubicBezTo>
                    <a:cubicBezTo>
                      <a:pt x="257" y="188"/>
                      <a:pt x="257" y="188"/>
                      <a:pt x="257" y="188"/>
                    </a:cubicBezTo>
                    <a:cubicBezTo>
                      <a:pt x="278" y="191"/>
                      <a:pt x="285" y="196"/>
                      <a:pt x="293" y="205"/>
                    </a:cubicBezTo>
                    <a:cubicBezTo>
                      <a:pt x="307" y="223"/>
                      <a:pt x="320" y="239"/>
                      <a:pt x="331" y="251"/>
                    </a:cubicBezTo>
                    <a:cubicBezTo>
                      <a:pt x="334" y="254"/>
                      <a:pt x="336" y="257"/>
                      <a:pt x="339" y="259"/>
                    </a:cubicBezTo>
                    <a:cubicBezTo>
                      <a:pt x="343" y="264"/>
                      <a:pt x="350" y="264"/>
                      <a:pt x="355" y="261"/>
                    </a:cubicBezTo>
                    <a:cubicBezTo>
                      <a:pt x="357" y="259"/>
                      <a:pt x="360" y="258"/>
                      <a:pt x="362" y="256"/>
                    </a:cubicBezTo>
                    <a:cubicBezTo>
                      <a:pt x="373" y="248"/>
                      <a:pt x="393" y="233"/>
                      <a:pt x="406" y="223"/>
                    </a:cubicBezTo>
                    <a:cubicBezTo>
                      <a:pt x="442" y="195"/>
                      <a:pt x="490" y="255"/>
                      <a:pt x="452" y="284"/>
                    </a:cubicBezTo>
                    <a:cubicBezTo>
                      <a:pt x="438" y="294"/>
                      <a:pt x="418" y="310"/>
                      <a:pt x="405" y="318"/>
                    </a:cubicBezTo>
                    <a:cubicBezTo>
                      <a:pt x="386" y="332"/>
                      <a:pt x="369" y="342"/>
                      <a:pt x="357" y="346"/>
                    </a:cubicBezTo>
                    <a:cubicBezTo>
                      <a:pt x="346" y="351"/>
                      <a:pt x="332" y="351"/>
                      <a:pt x="321" y="343"/>
                    </a:cubicBezTo>
                    <a:cubicBezTo>
                      <a:pt x="305" y="333"/>
                      <a:pt x="291" y="320"/>
                      <a:pt x="275" y="302"/>
                    </a:cubicBezTo>
                    <a:cubicBezTo>
                      <a:pt x="272" y="299"/>
                      <a:pt x="269" y="295"/>
                      <a:pt x="265" y="291"/>
                    </a:cubicBezTo>
                    <a:cubicBezTo>
                      <a:pt x="253" y="737"/>
                      <a:pt x="253" y="737"/>
                      <a:pt x="253" y="737"/>
                    </a:cubicBezTo>
                    <a:close/>
                    <a:moveTo>
                      <a:pt x="170" y="1"/>
                    </a:moveTo>
                    <a:cubicBezTo>
                      <a:pt x="207" y="2"/>
                      <a:pt x="237" y="34"/>
                      <a:pt x="236" y="74"/>
                    </a:cubicBezTo>
                    <a:cubicBezTo>
                      <a:pt x="235" y="113"/>
                      <a:pt x="204" y="160"/>
                      <a:pt x="167" y="159"/>
                    </a:cubicBezTo>
                    <a:cubicBezTo>
                      <a:pt x="129" y="159"/>
                      <a:pt x="100" y="110"/>
                      <a:pt x="100" y="71"/>
                    </a:cubicBezTo>
                    <a:cubicBezTo>
                      <a:pt x="101" y="32"/>
                      <a:pt x="132" y="0"/>
                      <a:pt x="170" y="1"/>
                    </a:cubicBezTo>
                    <a:close/>
                  </a:path>
                </a:pathLst>
              </a:custGeom>
              <a:solidFill>
                <a:srgbClr val="F956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90" kern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Freeform 41"/>
              <p:cNvSpPr>
                <a:spLocks/>
              </p:cNvSpPr>
              <p:nvPr/>
            </p:nvSpPr>
            <p:spPr bwMode="auto">
              <a:xfrm>
                <a:off x="5532772" y="870972"/>
                <a:ext cx="219805" cy="176283"/>
              </a:xfrm>
              <a:custGeom>
                <a:avLst/>
                <a:gdLst>
                  <a:gd name="T0" fmla="*/ 35 w 254"/>
                  <a:gd name="T1" fmla="*/ 62 h 204"/>
                  <a:gd name="T2" fmla="*/ 0 w 254"/>
                  <a:gd name="T3" fmla="*/ 66 h 204"/>
                  <a:gd name="T4" fmla="*/ 11 w 254"/>
                  <a:gd name="T5" fmla="*/ 171 h 204"/>
                  <a:gd name="T6" fmla="*/ 48 w 254"/>
                  <a:gd name="T7" fmla="*/ 195 h 204"/>
                  <a:gd name="T8" fmla="*/ 243 w 254"/>
                  <a:gd name="T9" fmla="*/ 20 h 204"/>
                  <a:gd name="T10" fmla="*/ 230 w 254"/>
                  <a:gd name="T11" fmla="*/ 7 h 204"/>
                  <a:gd name="T12" fmla="*/ 53 w 254"/>
                  <a:gd name="T13" fmla="*/ 116 h 204"/>
                  <a:gd name="T14" fmla="*/ 35 w 254"/>
                  <a:gd name="T15" fmla="*/ 62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" h="204">
                    <a:moveTo>
                      <a:pt x="35" y="62"/>
                    </a:moveTo>
                    <a:cubicBezTo>
                      <a:pt x="31" y="48"/>
                      <a:pt x="0" y="51"/>
                      <a:pt x="0" y="66"/>
                    </a:cubicBezTo>
                    <a:cubicBezTo>
                      <a:pt x="0" y="113"/>
                      <a:pt x="4" y="130"/>
                      <a:pt x="11" y="171"/>
                    </a:cubicBezTo>
                    <a:cubicBezTo>
                      <a:pt x="14" y="186"/>
                      <a:pt x="36" y="204"/>
                      <a:pt x="48" y="195"/>
                    </a:cubicBezTo>
                    <a:cubicBezTo>
                      <a:pt x="133" y="135"/>
                      <a:pt x="169" y="92"/>
                      <a:pt x="243" y="20"/>
                    </a:cubicBezTo>
                    <a:cubicBezTo>
                      <a:pt x="254" y="9"/>
                      <a:pt x="240" y="0"/>
                      <a:pt x="230" y="7"/>
                    </a:cubicBezTo>
                    <a:cubicBezTo>
                      <a:pt x="158" y="56"/>
                      <a:pt x="123" y="73"/>
                      <a:pt x="53" y="116"/>
                    </a:cubicBezTo>
                    <a:cubicBezTo>
                      <a:pt x="42" y="95"/>
                      <a:pt x="40" y="80"/>
                      <a:pt x="35" y="62"/>
                    </a:cubicBezTo>
                    <a:close/>
                  </a:path>
                </a:pathLst>
              </a:custGeom>
              <a:solidFill>
                <a:srgbClr val="F956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90" kern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5107606" y="3289639"/>
            <a:ext cx="1527732" cy="1527733"/>
            <a:chOff x="4806934" y="3132990"/>
            <a:chExt cx="1454983" cy="1454984"/>
          </a:xfrm>
        </p:grpSpPr>
        <p:sp>
          <p:nvSpPr>
            <p:cNvPr id="43" name="任意多边形 42"/>
            <p:cNvSpPr/>
            <p:nvPr/>
          </p:nvSpPr>
          <p:spPr>
            <a:xfrm>
              <a:off x="4806934" y="3132990"/>
              <a:ext cx="1454983" cy="1454984"/>
            </a:xfrm>
            <a:custGeom>
              <a:avLst/>
              <a:gdLst>
                <a:gd name="connsiteX0" fmla="*/ 1752600 w 3505200"/>
                <a:gd name="connsiteY0" fmla="*/ 558800 h 3505200"/>
                <a:gd name="connsiteX1" fmla="*/ 558800 w 3505200"/>
                <a:gd name="connsiteY1" fmla="*/ 1752600 h 3505200"/>
                <a:gd name="connsiteX2" fmla="*/ 1752600 w 3505200"/>
                <a:gd name="connsiteY2" fmla="*/ 2946400 h 3505200"/>
                <a:gd name="connsiteX3" fmla="*/ 2946400 w 3505200"/>
                <a:gd name="connsiteY3" fmla="*/ 1752600 h 3505200"/>
                <a:gd name="connsiteX4" fmla="*/ 1752600 w 3505200"/>
                <a:gd name="connsiteY4" fmla="*/ 558800 h 3505200"/>
                <a:gd name="connsiteX5" fmla="*/ 877887 w 3505200"/>
                <a:gd name="connsiteY5" fmla="*/ 451020 h 3505200"/>
                <a:gd name="connsiteX6" fmla="*/ 793920 w 3505200"/>
                <a:gd name="connsiteY6" fmla="*/ 534987 h 3505200"/>
                <a:gd name="connsiteX7" fmla="*/ 877887 w 3505200"/>
                <a:gd name="connsiteY7" fmla="*/ 618954 h 3505200"/>
                <a:gd name="connsiteX8" fmla="*/ 961854 w 3505200"/>
                <a:gd name="connsiteY8" fmla="*/ 534987 h 3505200"/>
                <a:gd name="connsiteX9" fmla="*/ 877887 w 3505200"/>
                <a:gd name="connsiteY9" fmla="*/ 451020 h 3505200"/>
                <a:gd name="connsiteX10" fmla="*/ 1752600 w 3505200"/>
                <a:gd name="connsiteY10" fmla="*/ 0 h 3505200"/>
                <a:gd name="connsiteX11" fmla="*/ 3505200 w 3505200"/>
                <a:gd name="connsiteY11" fmla="*/ 1752600 h 3505200"/>
                <a:gd name="connsiteX12" fmla="*/ 1752600 w 3505200"/>
                <a:gd name="connsiteY12" fmla="*/ 3505200 h 3505200"/>
                <a:gd name="connsiteX13" fmla="*/ 0 w 3505200"/>
                <a:gd name="connsiteY13" fmla="*/ 1752600 h 3505200"/>
                <a:gd name="connsiteX14" fmla="*/ 1752600 w 3505200"/>
                <a:gd name="connsiteY14" fmla="*/ 0 h 350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05200" h="3505200">
                  <a:moveTo>
                    <a:pt x="1752600" y="558800"/>
                  </a:moveTo>
                  <a:cubicBezTo>
                    <a:pt x="1093282" y="558800"/>
                    <a:pt x="558800" y="1093282"/>
                    <a:pt x="558800" y="1752600"/>
                  </a:cubicBezTo>
                  <a:cubicBezTo>
                    <a:pt x="558800" y="2411918"/>
                    <a:pt x="1093282" y="2946400"/>
                    <a:pt x="1752600" y="2946400"/>
                  </a:cubicBezTo>
                  <a:cubicBezTo>
                    <a:pt x="2411918" y="2946400"/>
                    <a:pt x="2946400" y="2411918"/>
                    <a:pt x="2946400" y="1752600"/>
                  </a:cubicBezTo>
                  <a:cubicBezTo>
                    <a:pt x="2946400" y="1093282"/>
                    <a:pt x="2411918" y="558800"/>
                    <a:pt x="1752600" y="558800"/>
                  </a:cubicBezTo>
                  <a:close/>
                  <a:moveTo>
                    <a:pt x="877887" y="451020"/>
                  </a:moveTo>
                  <a:cubicBezTo>
                    <a:pt x="831513" y="451020"/>
                    <a:pt x="793920" y="488613"/>
                    <a:pt x="793920" y="534987"/>
                  </a:cubicBezTo>
                  <a:cubicBezTo>
                    <a:pt x="793920" y="581361"/>
                    <a:pt x="831513" y="618954"/>
                    <a:pt x="877887" y="618954"/>
                  </a:cubicBezTo>
                  <a:cubicBezTo>
                    <a:pt x="924261" y="618954"/>
                    <a:pt x="961854" y="581361"/>
                    <a:pt x="961854" y="534987"/>
                  </a:cubicBezTo>
                  <a:cubicBezTo>
                    <a:pt x="961854" y="488613"/>
                    <a:pt x="924261" y="451020"/>
                    <a:pt x="877887" y="451020"/>
                  </a:cubicBezTo>
                  <a:close/>
                  <a:moveTo>
                    <a:pt x="1752600" y="0"/>
                  </a:moveTo>
                  <a:cubicBezTo>
                    <a:pt x="2720534" y="0"/>
                    <a:pt x="3505200" y="784666"/>
                    <a:pt x="3505200" y="1752600"/>
                  </a:cubicBezTo>
                  <a:cubicBezTo>
                    <a:pt x="3505200" y="2720534"/>
                    <a:pt x="2720534" y="3505200"/>
                    <a:pt x="1752600" y="3505200"/>
                  </a:cubicBezTo>
                  <a:cubicBezTo>
                    <a:pt x="784666" y="3505200"/>
                    <a:pt x="0" y="2720534"/>
                    <a:pt x="0" y="1752600"/>
                  </a:cubicBezTo>
                  <a:cubicBezTo>
                    <a:pt x="0" y="784666"/>
                    <a:pt x="784666" y="0"/>
                    <a:pt x="175260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ysClr val="window" lastClr="FFFFFF">
                    <a:lumMod val="84000"/>
                  </a:sysClr>
                </a:gs>
                <a:gs pos="0">
                  <a:sysClr val="window" lastClr="FFFFFF">
                    <a:lumMod val="91000"/>
                  </a:sys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2700000" algn="tl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>
              <a:bevelT w="19050" h="6350" prst="angle"/>
            </a:sp3d>
          </p:spPr>
          <p:txBody>
            <a:bodyPr lIns="96010" tIns="48005" rIns="96010" bIns="48005" rtlCol="0" anchor="ctr"/>
            <a:lstStyle/>
            <a:p>
              <a:pPr algn="ctr"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90" kern="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5313642" y="3631790"/>
              <a:ext cx="484361" cy="457384"/>
              <a:chOff x="6460269" y="872801"/>
              <a:chExt cx="709154" cy="669655"/>
            </a:xfrm>
            <a:solidFill>
              <a:srgbClr val="005A9E"/>
            </a:solidFill>
          </p:grpSpPr>
          <p:sp>
            <p:nvSpPr>
              <p:cNvPr id="45" name="Freeform 42"/>
              <p:cNvSpPr>
                <a:spLocks noEditPoints="1"/>
              </p:cNvSpPr>
              <p:nvPr/>
            </p:nvSpPr>
            <p:spPr bwMode="auto">
              <a:xfrm>
                <a:off x="6460269" y="872801"/>
                <a:ext cx="442902" cy="669655"/>
              </a:xfrm>
              <a:custGeom>
                <a:avLst/>
                <a:gdLst>
                  <a:gd name="T0" fmla="*/ 250 w 512"/>
                  <a:gd name="T1" fmla="*/ 737 h 775"/>
                  <a:gd name="T2" fmla="*/ 209 w 512"/>
                  <a:gd name="T3" fmla="*/ 775 h 775"/>
                  <a:gd name="T4" fmla="*/ 173 w 512"/>
                  <a:gd name="T5" fmla="*/ 762 h 775"/>
                  <a:gd name="T6" fmla="*/ 159 w 512"/>
                  <a:gd name="T7" fmla="*/ 762 h 775"/>
                  <a:gd name="T8" fmla="*/ 124 w 512"/>
                  <a:gd name="T9" fmla="*/ 775 h 775"/>
                  <a:gd name="T10" fmla="*/ 83 w 512"/>
                  <a:gd name="T11" fmla="*/ 737 h 775"/>
                  <a:gd name="T12" fmla="*/ 75 w 512"/>
                  <a:gd name="T13" fmla="*/ 475 h 775"/>
                  <a:gd name="T14" fmla="*/ 65 w 512"/>
                  <a:gd name="T15" fmla="*/ 474 h 775"/>
                  <a:gd name="T16" fmla="*/ 21 w 512"/>
                  <a:gd name="T17" fmla="*/ 441 h 775"/>
                  <a:gd name="T18" fmla="*/ 19 w 512"/>
                  <a:gd name="T19" fmla="*/ 214 h 775"/>
                  <a:gd name="T20" fmla="*/ 48 w 512"/>
                  <a:gd name="T21" fmla="*/ 189 h 775"/>
                  <a:gd name="T22" fmla="*/ 119 w 512"/>
                  <a:gd name="T23" fmla="*/ 181 h 775"/>
                  <a:gd name="T24" fmla="*/ 131 w 512"/>
                  <a:gd name="T25" fmla="*/ 186 h 775"/>
                  <a:gd name="T26" fmla="*/ 166 w 512"/>
                  <a:gd name="T27" fmla="*/ 239 h 775"/>
                  <a:gd name="T28" fmla="*/ 202 w 512"/>
                  <a:gd name="T29" fmla="*/ 186 h 775"/>
                  <a:gd name="T30" fmla="*/ 213 w 512"/>
                  <a:gd name="T31" fmla="*/ 181 h 775"/>
                  <a:gd name="T32" fmla="*/ 269 w 512"/>
                  <a:gd name="T33" fmla="*/ 184 h 775"/>
                  <a:gd name="T34" fmla="*/ 286 w 512"/>
                  <a:gd name="T35" fmla="*/ 190 h 775"/>
                  <a:gd name="T36" fmla="*/ 361 w 512"/>
                  <a:gd name="T37" fmla="*/ 220 h 775"/>
                  <a:gd name="T38" fmla="*/ 454 w 512"/>
                  <a:gd name="T39" fmla="*/ 179 h 775"/>
                  <a:gd name="T40" fmla="*/ 503 w 512"/>
                  <a:gd name="T41" fmla="*/ 193 h 775"/>
                  <a:gd name="T42" fmla="*/ 488 w 512"/>
                  <a:gd name="T43" fmla="*/ 243 h 775"/>
                  <a:gd name="T44" fmla="*/ 382 w 512"/>
                  <a:gd name="T45" fmla="*/ 290 h 775"/>
                  <a:gd name="T46" fmla="*/ 359 w 512"/>
                  <a:gd name="T47" fmla="*/ 294 h 775"/>
                  <a:gd name="T48" fmla="*/ 266 w 512"/>
                  <a:gd name="T49" fmla="*/ 263 h 775"/>
                  <a:gd name="T50" fmla="*/ 261 w 512"/>
                  <a:gd name="T51" fmla="*/ 265 h 775"/>
                  <a:gd name="T52" fmla="*/ 250 w 512"/>
                  <a:gd name="T53" fmla="*/ 737 h 775"/>
                  <a:gd name="T54" fmla="*/ 168 w 512"/>
                  <a:gd name="T55" fmla="*/ 1 h 775"/>
                  <a:gd name="T56" fmla="*/ 233 w 512"/>
                  <a:gd name="T57" fmla="*/ 72 h 775"/>
                  <a:gd name="T58" fmla="*/ 165 w 512"/>
                  <a:gd name="T59" fmla="*/ 157 h 775"/>
                  <a:gd name="T60" fmla="*/ 99 w 512"/>
                  <a:gd name="T61" fmla="*/ 70 h 775"/>
                  <a:gd name="T62" fmla="*/ 168 w 512"/>
                  <a:gd name="T63" fmla="*/ 1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12" h="775">
                    <a:moveTo>
                      <a:pt x="250" y="737"/>
                    </a:moveTo>
                    <a:cubicBezTo>
                      <a:pt x="249" y="758"/>
                      <a:pt x="228" y="775"/>
                      <a:pt x="209" y="775"/>
                    </a:cubicBezTo>
                    <a:cubicBezTo>
                      <a:pt x="196" y="775"/>
                      <a:pt x="180" y="770"/>
                      <a:pt x="173" y="762"/>
                    </a:cubicBezTo>
                    <a:cubicBezTo>
                      <a:pt x="170" y="757"/>
                      <a:pt x="163" y="757"/>
                      <a:pt x="159" y="762"/>
                    </a:cubicBezTo>
                    <a:cubicBezTo>
                      <a:pt x="153" y="770"/>
                      <a:pt x="137" y="775"/>
                      <a:pt x="124" y="775"/>
                    </a:cubicBezTo>
                    <a:cubicBezTo>
                      <a:pt x="105" y="775"/>
                      <a:pt x="84" y="758"/>
                      <a:pt x="83" y="737"/>
                    </a:cubicBezTo>
                    <a:cubicBezTo>
                      <a:pt x="75" y="475"/>
                      <a:pt x="75" y="475"/>
                      <a:pt x="75" y="475"/>
                    </a:cubicBezTo>
                    <a:cubicBezTo>
                      <a:pt x="65" y="474"/>
                      <a:pt x="65" y="474"/>
                      <a:pt x="65" y="474"/>
                    </a:cubicBezTo>
                    <a:cubicBezTo>
                      <a:pt x="46" y="472"/>
                      <a:pt x="24" y="460"/>
                      <a:pt x="21" y="441"/>
                    </a:cubicBezTo>
                    <a:cubicBezTo>
                      <a:pt x="0" y="333"/>
                      <a:pt x="4" y="328"/>
                      <a:pt x="19" y="214"/>
                    </a:cubicBezTo>
                    <a:cubicBezTo>
                      <a:pt x="21" y="206"/>
                      <a:pt x="30" y="191"/>
                      <a:pt x="48" y="189"/>
                    </a:cubicBezTo>
                    <a:cubicBezTo>
                      <a:pt x="119" y="181"/>
                      <a:pt x="119" y="181"/>
                      <a:pt x="119" y="181"/>
                    </a:cubicBezTo>
                    <a:cubicBezTo>
                      <a:pt x="124" y="180"/>
                      <a:pt x="128" y="182"/>
                      <a:pt x="131" y="186"/>
                    </a:cubicBezTo>
                    <a:cubicBezTo>
                      <a:pt x="166" y="239"/>
                      <a:pt x="166" y="239"/>
                      <a:pt x="166" y="239"/>
                    </a:cubicBezTo>
                    <a:cubicBezTo>
                      <a:pt x="202" y="186"/>
                      <a:pt x="202" y="186"/>
                      <a:pt x="202" y="186"/>
                    </a:cubicBezTo>
                    <a:cubicBezTo>
                      <a:pt x="204" y="182"/>
                      <a:pt x="209" y="180"/>
                      <a:pt x="213" y="181"/>
                    </a:cubicBezTo>
                    <a:cubicBezTo>
                      <a:pt x="219" y="181"/>
                      <a:pt x="248" y="183"/>
                      <a:pt x="269" y="184"/>
                    </a:cubicBezTo>
                    <a:cubicBezTo>
                      <a:pt x="275" y="185"/>
                      <a:pt x="281" y="186"/>
                      <a:pt x="286" y="190"/>
                    </a:cubicBezTo>
                    <a:cubicBezTo>
                      <a:pt x="309" y="204"/>
                      <a:pt x="334" y="215"/>
                      <a:pt x="361" y="220"/>
                    </a:cubicBezTo>
                    <a:cubicBezTo>
                      <a:pt x="393" y="209"/>
                      <a:pt x="424" y="195"/>
                      <a:pt x="454" y="179"/>
                    </a:cubicBezTo>
                    <a:cubicBezTo>
                      <a:pt x="471" y="169"/>
                      <a:pt x="493" y="176"/>
                      <a:pt x="503" y="193"/>
                    </a:cubicBezTo>
                    <a:cubicBezTo>
                      <a:pt x="512" y="211"/>
                      <a:pt x="506" y="233"/>
                      <a:pt x="488" y="243"/>
                    </a:cubicBezTo>
                    <a:cubicBezTo>
                      <a:pt x="452" y="262"/>
                      <a:pt x="420" y="274"/>
                      <a:pt x="382" y="290"/>
                    </a:cubicBezTo>
                    <a:cubicBezTo>
                      <a:pt x="375" y="293"/>
                      <a:pt x="367" y="295"/>
                      <a:pt x="359" y="294"/>
                    </a:cubicBezTo>
                    <a:cubicBezTo>
                      <a:pt x="326" y="288"/>
                      <a:pt x="296" y="279"/>
                      <a:pt x="266" y="263"/>
                    </a:cubicBezTo>
                    <a:cubicBezTo>
                      <a:pt x="261" y="265"/>
                      <a:pt x="261" y="265"/>
                      <a:pt x="261" y="265"/>
                    </a:cubicBezTo>
                    <a:cubicBezTo>
                      <a:pt x="250" y="737"/>
                      <a:pt x="250" y="737"/>
                      <a:pt x="250" y="737"/>
                    </a:cubicBezTo>
                    <a:close/>
                    <a:moveTo>
                      <a:pt x="168" y="1"/>
                    </a:moveTo>
                    <a:cubicBezTo>
                      <a:pt x="205" y="1"/>
                      <a:pt x="234" y="33"/>
                      <a:pt x="233" y="72"/>
                    </a:cubicBezTo>
                    <a:cubicBezTo>
                      <a:pt x="233" y="111"/>
                      <a:pt x="202" y="158"/>
                      <a:pt x="165" y="157"/>
                    </a:cubicBezTo>
                    <a:cubicBezTo>
                      <a:pt x="128" y="156"/>
                      <a:pt x="99" y="109"/>
                      <a:pt x="99" y="70"/>
                    </a:cubicBezTo>
                    <a:cubicBezTo>
                      <a:pt x="100" y="31"/>
                      <a:pt x="131" y="0"/>
                      <a:pt x="168" y="1"/>
                    </a:cubicBezTo>
                    <a:close/>
                  </a:path>
                </a:pathLst>
              </a:custGeom>
              <a:solidFill>
                <a:srgbClr val="78A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90" kern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" name="Freeform 43"/>
              <p:cNvSpPr>
                <a:spLocks noEditPoints="1"/>
              </p:cNvSpPr>
              <p:nvPr/>
            </p:nvSpPr>
            <p:spPr bwMode="auto">
              <a:xfrm>
                <a:off x="6735299" y="1108698"/>
                <a:ext cx="434124" cy="433758"/>
              </a:xfrm>
              <a:custGeom>
                <a:avLst/>
                <a:gdLst>
                  <a:gd name="T0" fmla="*/ 388 w 502"/>
                  <a:gd name="T1" fmla="*/ 388 h 502"/>
                  <a:gd name="T2" fmla="*/ 383 w 502"/>
                  <a:gd name="T3" fmla="*/ 335 h 502"/>
                  <a:gd name="T4" fmla="*/ 334 w 502"/>
                  <a:gd name="T5" fmla="*/ 426 h 502"/>
                  <a:gd name="T6" fmla="*/ 445 w 502"/>
                  <a:gd name="T7" fmla="*/ 251 h 502"/>
                  <a:gd name="T8" fmla="*/ 393 w 502"/>
                  <a:gd name="T9" fmla="*/ 214 h 502"/>
                  <a:gd name="T10" fmla="*/ 392 w 502"/>
                  <a:gd name="T11" fmla="*/ 297 h 502"/>
                  <a:gd name="T12" fmla="*/ 430 w 502"/>
                  <a:gd name="T13" fmla="*/ 176 h 502"/>
                  <a:gd name="T14" fmla="*/ 332 w 502"/>
                  <a:gd name="T15" fmla="*/ 75 h 502"/>
                  <a:gd name="T16" fmla="*/ 385 w 502"/>
                  <a:gd name="T17" fmla="*/ 176 h 502"/>
                  <a:gd name="T18" fmla="*/ 72 w 502"/>
                  <a:gd name="T19" fmla="*/ 176 h 502"/>
                  <a:gd name="T20" fmla="*/ 150 w 502"/>
                  <a:gd name="T21" fmla="*/ 117 h 502"/>
                  <a:gd name="T22" fmla="*/ 114 w 502"/>
                  <a:gd name="T23" fmla="*/ 114 h 502"/>
                  <a:gd name="T24" fmla="*/ 165 w 502"/>
                  <a:gd name="T25" fmla="*/ 176 h 502"/>
                  <a:gd name="T26" fmla="*/ 236 w 502"/>
                  <a:gd name="T27" fmla="*/ 71 h 502"/>
                  <a:gd name="T28" fmla="*/ 165 w 502"/>
                  <a:gd name="T29" fmla="*/ 176 h 502"/>
                  <a:gd name="T30" fmla="*/ 345 w 502"/>
                  <a:gd name="T31" fmla="*/ 176 h 502"/>
                  <a:gd name="T32" fmla="*/ 274 w 502"/>
                  <a:gd name="T33" fmla="*/ 71 h 502"/>
                  <a:gd name="T34" fmla="*/ 354 w 502"/>
                  <a:gd name="T35" fmla="*/ 214 h 502"/>
                  <a:gd name="T36" fmla="*/ 274 w 502"/>
                  <a:gd name="T37" fmla="*/ 297 h 502"/>
                  <a:gd name="T38" fmla="*/ 357 w 502"/>
                  <a:gd name="T39" fmla="*/ 252 h 502"/>
                  <a:gd name="T40" fmla="*/ 236 w 502"/>
                  <a:gd name="T41" fmla="*/ 214 h 502"/>
                  <a:gd name="T42" fmla="*/ 153 w 502"/>
                  <a:gd name="T43" fmla="*/ 252 h 502"/>
                  <a:gd name="T44" fmla="*/ 236 w 502"/>
                  <a:gd name="T45" fmla="*/ 297 h 502"/>
                  <a:gd name="T46" fmla="*/ 118 w 502"/>
                  <a:gd name="T47" fmla="*/ 214 h 502"/>
                  <a:gd name="T48" fmla="*/ 57 w 502"/>
                  <a:gd name="T49" fmla="*/ 251 h 502"/>
                  <a:gd name="T50" fmla="*/ 119 w 502"/>
                  <a:gd name="T51" fmla="*/ 297 h 502"/>
                  <a:gd name="T52" fmla="*/ 118 w 502"/>
                  <a:gd name="T53" fmla="*/ 214 h 502"/>
                  <a:gd name="T54" fmla="*/ 274 w 502"/>
                  <a:gd name="T55" fmla="*/ 335 h 502"/>
                  <a:gd name="T56" fmla="*/ 328 w 502"/>
                  <a:gd name="T57" fmla="*/ 367 h 502"/>
                  <a:gd name="T58" fmla="*/ 236 w 502"/>
                  <a:gd name="T59" fmla="*/ 335 h 502"/>
                  <a:gd name="T60" fmla="*/ 182 w 502"/>
                  <a:gd name="T61" fmla="*/ 367 h 502"/>
                  <a:gd name="T62" fmla="*/ 236 w 502"/>
                  <a:gd name="T63" fmla="*/ 335 h 502"/>
                  <a:gd name="T64" fmla="*/ 77 w 502"/>
                  <a:gd name="T65" fmla="*/ 335 h 502"/>
                  <a:gd name="T66" fmla="*/ 181 w 502"/>
                  <a:gd name="T67" fmla="*/ 431 h 502"/>
                  <a:gd name="T68" fmla="*/ 128 w 502"/>
                  <a:gd name="T69" fmla="*/ 335 h 502"/>
                  <a:gd name="T70" fmla="*/ 251 w 502"/>
                  <a:gd name="T71" fmla="*/ 502 h 502"/>
                  <a:gd name="T72" fmla="*/ 0 w 502"/>
                  <a:gd name="T73" fmla="*/ 251 h 502"/>
                  <a:gd name="T74" fmla="*/ 251 w 502"/>
                  <a:gd name="T75" fmla="*/ 0 h 502"/>
                  <a:gd name="T76" fmla="*/ 502 w 502"/>
                  <a:gd name="T77" fmla="*/ 251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02" h="502">
                    <a:moveTo>
                      <a:pt x="334" y="426"/>
                    </a:moveTo>
                    <a:cubicBezTo>
                      <a:pt x="355" y="416"/>
                      <a:pt x="373" y="403"/>
                      <a:pt x="388" y="388"/>
                    </a:cubicBezTo>
                    <a:cubicBezTo>
                      <a:pt x="403" y="373"/>
                      <a:pt x="416" y="354"/>
                      <a:pt x="425" y="335"/>
                    </a:cubicBezTo>
                    <a:cubicBezTo>
                      <a:pt x="383" y="335"/>
                      <a:pt x="383" y="335"/>
                      <a:pt x="383" y="335"/>
                    </a:cubicBezTo>
                    <a:cubicBezTo>
                      <a:pt x="377" y="352"/>
                      <a:pt x="370" y="370"/>
                      <a:pt x="362" y="385"/>
                    </a:cubicBezTo>
                    <a:cubicBezTo>
                      <a:pt x="354" y="400"/>
                      <a:pt x="345" y="413"/>
                      <a:pt x="334" y="426"/>
                    </a:cubicBezTo>
                    <a:close/>
                    <a:moveTo>
                      <a:pt x="439" y="297"/>
                    </a:moveTo>
                    <a:cubicBezTo>
                      <a:pt x="443" y="282"/>
                      <a:pt x="445" y="267"/>
                      <a:pt x="445" y="251"/>
                    </a:cubicBezTo>
                    <a:cubicBezTo>
                      <a:pt x="445" y="238"/>
                      <a:pt x="444" y="226"/>
                      <a:pt x="442" y="214"/>
                    </a:cubicBezTo>
                    <a:cubicBezTo>
                      <a:pt x="393" y="214"/>
                      <a:pt x="393" y="214"/>
                      <a:pt x="393" y="214"/>
                    </a:cubicBezTo>
                    <a:cubicBezTo>
                      <a:pt x="395" y="227"/>
                      <a:pt x="395" y="239"/>
                      <a:pt x="395" y="252"/>
                    </a:cubicBezTo>
                    <a:cubicBezTo>
                      <a:pt x="395" y="267"/>
                      <a:pt x="394" y="282"/>
                      <a:pt x="392" y="297"/>
                    </a:cubicBezTo>
                    <a:cubicBezTo>
                      <a:pt x="439" y="297"/>
                      <a:pt x="439" y="297"/>
                      <a:pt x="439" y="297"/>
                    </a:cubicBezTo>
                    <a:close/>
                    <a:moveTo>
                      <a:pt x="430" y="176"/>
                    </a:moveTo>
                    <a:cubicBezTo>
                      <a:pt x="420" y="153"/>
                      <a:pt x="406" y="132"/>
                      <a:pt x="388" y="114"/>
                    </a:cubicBezTo>
                    <a:cubicBezTo>
                      <a:pt x="372" y="98"/>
                      <a:pt x="353" y="84"/>
                      <a:pt x="332" y="75"/>
                    </a:cubicBezTo>
                    <a:cubicBezTo>
                      <a:pt x="343" y="88"/>
                      <a:pt x="353" y="102"/>
                      <a:pt x="361" y="117"/>
                    </a:cubicBezTo>
                    <a:cubicBezTo>
                      <a:pt x="371" y="135"/>
                      <a:pt x="379" y="155"/>
                      <a:pt x="385" y="176"/>
                    </a:cubicBezTo>
                    <a:cubicBezTo>
                      <a:pt x="430" y="176"/>
                      <a:pt x="430" y="176"/>
                      <a:pt x="430" y="176"/>
                    </a:cubicBezTo>
                    <a:close/>
                    <a:moveTo>
                      <a:pt x="72" y="176"/>
                    </a:moveTo>
                    <a:cubicBezTo>
                      <a:pt x="125" y="176"/>
                      <a:pt x="125" y="176"/>
                      <a:pt x="125" y="176"/>
                    </a:cubicBezTo>
                    <a:cubicBezTo>
                      <a:pt x="131" y="155"/>
                      <a:pt x="139" y="135"/>
                      <a:pt x="150" y="117"/>
                    </a:cubicBezTo>
                    <a:cubicBezTo>
                      <a:pt x="159" y="100"/>
                      <a:pt x="170" y="84"/>
                      <a:pt x="183" y="69"/>
                    </a:cubicBezTo>
                    <a:cubicBezTo>
                      <a:pt x="157" y="79"/>
                      <a:pt x="133" y="94"/>
                      <a:pt x="114" y="114"/>
                    </a:cubicBezTo>
                    <a:cubicBezTo>
                      <a:pt x="96" y="132"/>
                      <a:pt x="82" y="153"/>
                      <a:pt x="72" y="176"/>
                    </a:cubicBezTo>
                    <a:close/>
                    <a:moveTo>
                      <a:pt x="165" y="176"/>
                    </a:moveTo>
                    <a:cubicBezTo>
                      <a:pt x="236" y="176"/>
                      <a:pt x="236" y="176"/>
                      <a:pt x="236" y="176"/>
                    </a:cubicBezTo>
                    <a:cubicBezTo>
                      <a:pt x="236" y="71"/>
                      <a:pt x="236" y="71"/>
                      <a:pt x="236" y="71"/>
                    </a:cubicBezTo>
                    <a:cubicBezTo>
                      <a:pt x="215" y="88"/>
                      <a:pt x="197" y="110"/>
                      <a:pt x="183" y="135"/>
                    </a:cubicBezTo>
                    <a:cubicBezTo>
                      <a:pt x="176" y="148"/>
                      <a:pt x="170" y="162"/>
                      <a:pt x="165" y="176"/>
                    </a:cubicBezTo>
                    <a:close/>
                    <a:moveTo>
                      <a:pt x="274" y="176"/>
                    </a:moveTo>
                    <a:cubicBezTo>
                      <a:pt x="345" y="176"/>
                      <a:pt x="345" y="176"/>
                      <a:pt x="345" y="176"/>
                    </a:cubicBezTo>
                    <a:cubicBezTo>
                      <a:pt x="341" y="162"/>
                      <a:pt x="335" y="148"/>
                      <a:pt x="327" y="135"/>
                    </a:cubicBezTo>
                    <a:cubicBezTo>
                      <a:pt x="314" y="110"/>
                      <a:pt x="296" y="88"/>
                      <a:pt x="274" y="71"/>
                    </a:cubicBezTo>
                    <a:cubicBezTo>
                      <a:pt x="274" y="176"/>
                      <a:pt x="274" y="176"/>
                      <a:pt x="274" y="176"/>
                    </a:cubicBezTo>
                    <a:close/>
                    <a:moveTo>
                      <a:pt x="354" y="214"/>
                    </a:moveTo>
                    <a:cubicBezTo>
                      <a:pt x="274" y="214"/>
                      <a:pt x="274" y="214"/>
                      <a:pt x="274" y="214"/>
                    </a:cubicBezTo>
                    <a:cubicBezTo>
                      <a:pt x="274" y="297"/>
                      <a:pt x="274" y="297"/>
                      <a:pt x="274" y="297"/>
                    </a:cubicBezTo>
                    <a:cubicBezTo>
                      <a:pt x="353" y="297"/>
                      <a:pt x="353" y="297"/>
                      <a:pt x="353" y="297"/>
                    </a:cubicBezTo>
                    <a:cubicBezTo>
                      <a:pt x="356" y="282"/>
                      <a:pt x="357" y="267"/>
                      <a:pt x="357" y="252"/>
                    </a:cubicBezTo>
                    <a:cubicBezTo>
                      <a:pt x="357" y="239"/>
                      <a:pt x="356" y="227"/>
                      <a:pt x="354" y="214"/>
                    </a:cubicBezTo>
                    <a:close/>
                    <a:moveTo>
                      <a:pt x="236" y="214"/>
                    </a:moveTo>
                    <a:cubicBezTo>
                      <a:pt x="156" y="214"/>
                      <a:pt x="156" y="214"/>
                      <a:pt x="156" y="214"/>
                    </a:cubicBezTo>
                    <a:cubicBezTo>
                      <a:pt x="154" y="227"/>
                      <a:pt x="153" y="239"/>
                      <a:pt x="153" y="252"/>
                    </a:cubicBezTo>
                    <a:cubicBezTo>
                      <a:pt x="153" y="267"/>
                      <a:pt x="155" y="282"/>
                      <a:pt x="158" y="297"/>
                    </a:cubicBezTo>
                    <a:cubicBezTo>
                      <a:pt x="236" y="297"/>
                      <a:pt x="236" y="297"/>
                      <a:pt x="236" y="297"/>
                    </a:cubicBezTo>
                    <a:cubicBezTo>
                      <a:pt x="236" y="214"/>
                      <a:pt x="236" y="214"/>
                      <a:pt x="236" y="214"/>
                    </a:cubicBezTo>
                    <a:close/>
                    <a:moveTo>
                      <a:pt x="118" y="214"/>
                    </a:moveTo>
                    <a:cubicBezTo>
                      <a:pt x="61" y="214"/>
                      <a:pt x="61" y="214"/>
                      <a:pt x="61" y="214"/>
                    </a:cubicBezTo>
                    <a:cubicBezTo>
                      <a:pt x="59" y="226"/>
                      <a:pt x="57" y="238"/>
                      <a:pt x="57" y="251"/>
                    </a:cubicBezTo>
                    <a:cubicBezTo>
                      <a:pt x="57" y="267"/>
                      <a:pt x="59" y="282"/>
                      <a:pt x="63" y="297"/>
                    </a:cubicBezTo>
                    <a:cubicBezTo>
                      <a:pt x="119" y="297"/>
                      <a:pt x="119" y="297"/>
                      <a:pt x="119" y="297"/>
                    </a:cubicBezTo>
                    <a:cubicBezTo>
                      <a:pt x="116" y="282"/>
                      <a:pt x="115" y="267"/>
                      <a:pt x="115" y="252"/>
                    </a:cubicBezTo>
                    <a:cubicBezTo>
                      <a:pt x="115" y="239"/>
                      <a:pt x="116" y="227"/>
                      <a:pt x="118" y="214"/>
                    </a:cubicBezTo>
                    <a:close/>
                    <a:moveTo>
                      <a:pt x="342" y="335"/>
                    </a:moveTo>
                    <a:cubicBezTo>
                      <a:pt x="274" y="335"/>
                      <a:pt x="274" y="335"/>
                      <a:pt x="274" y="335"/>
                    </a:cubicBezTo>
                    <a:cubicBezTo>
                      <a:pt x="274" y="433"/>
                      <a:pt x="274" y="433"/>
                      <a:pt x="274" y="433"/>
                    </a:cubicBezTo>
                    <a:cubicBezTo>
                      <a:pt x="296" y="415"/>
                      <a:pt x="315" y="392"/>
                      <a:pt x="328" y="367"/>
                    </a:cubicBezTo>
                    <a:cubicBezTo>
                      <a:pt x="334" y="357"/>
                      <a:pt x="338" y="346"/>
                      <a:pt x="342" y="335"/>
                    </a:cubicBezTo>
                    <a:close/>
                    <a:moveTo>
                      <a:pt x="236" y="335"/>
                    </a:moveTo>
                    <a:cubicBezTo>
                      <a:pt x="168" y="335"/>
                      <a:pt x="168" y="335"/>
                      <a:pt x="168" y="335"/>
                    </a:cubicBezTo>
                    <a:cubicBezTo>
                      <a:pt x="172" y="346"/>
                      <a:pt x="177" y="357"/>
                      <a:pt x="182" y="367"/>
                    </a:cubicBezTo>
                    <a:cubicBezTo>
                      <a:pt x="196" y="392"/>
                      <a:pt x="214" y="415"/>
                      <a:pt x="236" y="433"/>
                    </a:cubicBezTo>
                    <a:cubicBezTo>
                      <a:pt x="236" y="335"/>
                      <a:pt x="236" y="335"/>
                      <a:pt x="236" y="335"/>
                    </a:cubicBezTo>
                    <a:close/>
                    <a:moveTo>
                      <a:pt x="128" y="335"/>
                    </a:moveTo>
                    <a:cubicBezTo>
                      <a:pt x="77" y="335"/>
                      <a:pt x="77" y="335"/>
                      <a:pt x="77" y="335"/>
                    </a:cubicBezTo>
                    <a:cubicBezTo>
                      <a:pt x="86" y="354"/>
                      <a:pt x="99" y="373"/>
                      <a:pt x="114" y="388"/>
                    </a:cubicBezTo>
                    <a:cubicBezTo>
                      <a:pt x="133" y="407"/>
                      <a:pt x="155" y="422"/>
                      <a:pt x="181" y="431"/>
                    </a:cubicBezTo>
                    <a:cubicBezTo>
                      <a:pt x="168" y="417"/>
                      <a:pt x="158" y="402"/>
                      <a:pt x="149" y="385"/>
                    </a:cubicBezTo>
                    <a:cubicBezTo>
                      <a:pt x="140" y="370"/>
                      <a:pt x="133" y="352"/>
                      <a:pt x="128" y="335"/>
                    </a:cubicBezTo>
                    <a:close/>
                    <a:moveTo>
                      <a:pt x="429" y="428"/>
                    </a:moveTo>
                    <a:cubicBezTo>
                      <a:pt x="383" y="474"/>
                      <a:pt x="321" y="502"/>
                      <a:pt x="251" y="502"/>
                    </a:cubicBezTo>
                    <a:cubicBezTo>
                      <a:pt x="182" y="502"/>
                      <a:pt x="119" y="474"/>
                      <a:pt x="74" y="428"/>
                    </a:cubicBezTo>
                    <a:cubicBezTo>
                      <a:pt x="28" y="383"/>
                      <a:pt x="0" y="320"/>
                      <a:pt x="0" y="251"/>
                    </a:cubicBezTo>
                    <a:cubicBezTo>
                      <a:pt x="0" y="182"/>
                      <a:pt x="28" y="119"/>
                      <a:pt x="74" y="73"/>
                    </a:cubicBezTo>
                    <a:cubicBezTo>
                      <a:pt x="119" y="28"/>
                      <a:pt x="182" y="0"/>
                      <a:pt x="251" y="0"/>
                    </a:cubicBezTo>
                    <a:cubicBezTo>
                      <a:pt x="321" y="0"/>
                      <a:pt x="383" y="28"/>
                      <a:pt x="429" y="73"/>
                    </a:cubicBezTo>
                    <a:cubicBezTo>
                      <a:pt x="474" y="119"/>
                      <a:pt x="502" y="182"/>
                      <a:pt x="502" y="251"/>
                    </a:cubicBezTo>
                    <a:cubicBezTo>
                      <a:pt x="502" y="320"/>
                      <a:pt x="474" y="383"/>
                      <a:pt x="429" y="428"/>
                    </a:cubicBezTo>
                    <a:close/>
                  </a:path>
                </a:pathLst>
              </a:custGeom>
              <a:solidFill>
                <a:srgbClr val="78AF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6012" tIns="48006" rIns="96012" bIns="48006" numCol="1" anchor="t" anchorCtr="0" compatLnSpc="1">
                <a:prstTxWarp prst="textNoShape">
                  <a:avLst/>
                </a:prstTxWarp>
              </a:bodyPr>
              <a:lstStyle/>
              <a:p>
                <a:pPr defTabSz="96012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890" kern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4828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19" y="-1"/>
            <a:ext cx="9793348" cy="5436642"/>
          </a:xfrm>
          <a:prstGeom prst="rect">
            <a:avLst/>
          </a:prstGeom>
        </p:spPr>
      </p:pic>
      <p:sp>
        <p:nvSpPr>
          <p:cNvPr id="12" name="TextBox 30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第一章标题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pic>
        <p:nvPicPr>
          <p:cNvPr id="15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60325" y="4413591"/>
            <a:ext cx="9601200" cy="0"/>
          </a:xfrm>
          <a:prstGeom prst="line">
            <a:avLst/>
          </a:prstGeom>
          <a:ln w="19050"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051952" y="4267882"/>
            <a:ext cx="247057" cy="24705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9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453698" y="1188171"/>
            <a:ext cx="1399988" cy="2930604"/>
            <a:chOff x="1115616" y="1077584"/>
            <a:chExt cx="1224136" cy="2562492"/>
          </a:xfrm>
        </p:grpSpPr>
        <p:sp>
          <p:nvSpPr>
            <p:cNvPr id="9" name="任意多边形 8"/>
            <p:cNvSpPr/>
            <p:nvPr/>
          </p:nvSpPr>
          <p:spPr>
            <a:xfrm flipV="1">
              <a:off x="1115616" y="1077584"/>
              <a:ext cx="1224136" cy="2562492"/>
            </a:xfrm>
            <a:custGeom>
              <a:avLst/>
              <a:gdLst>
                <a:gd name="connsiteX0" fmla="*/ 213563 w 1224136"/>
                <a:gd name="connsiteY0" fmla="*/ 2562492 h 2562492"/>
                <a:gd name="connsiteX1" fmla="*/ 1010573 w 1224136"/>
                <a:gd name="connsiteY1" fmla="*/ 2562492 h 2562492"/>
                <a:gd name="connsiteX2" fmla="*/ 1224136 w 1224136"/>
                <a:gd name="connsiteY2" fmla="*/ 2348929 h 2562492"/>
                <a:gd name="connsiteX3" fmla="*/ 1224136 w 1224136"/>
                <a:gd name="connsiteY3" fmla="*/ 399791 h 2562492"/>
                <a:gd name="connsiteX4" fmla="*/ 1010573 w 1224136"/>
                <a:gd name="connsiteY4" fmla="*/ 186228 h 2562492"/>
                <a:gd name="connsiteX5" fmla="*/ 720080 w 1224136"/>
                <a:gd name="connsiteY5" fmla="*/ 186228 h 2562492"/>
                <a:gd name="connsiteX6" fmla="*/ 612068 w 1224136"/>
                <a:gd name="connsiteY6" fmla="*/ 0 h 2562492"/>
                <a:gd name="connsiteX7" fmla="*/ 504056 w 1224136"/>
                <a:gd name="connsiteY7" fmla="*/ 186228 h 2562492"/>
                <a:gd name="connsiteX8" fmla="*/ 213563 w 1224136"/>
                <a:gd name="connsiteY8" fmla="*/ 186228 h 2562492"/>
                <a:gd name="connsiteX9" fmla="*/ 0 w 1224136"/>
                <a:gd name="connsiteY9" fmla="*/ 399791 h 2562492"/>
                <a:gd name="connsiteX10" fmla="*/ 0 w 1224136"/>
                <a:gd name="connsiteY10" fmla="*/ 2348929 h 2562492"/>
                <a:gd name="connsiteX11" fmla="*/ 213563 w 1224136"/>
                <a:gd name="connsiteY11" fmla="*/ 2562492 h 256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2562492">
                  <a:moveTo>
                    <a:pt x="213563" y="2562492"/>
                  </a:moveTo>
                  <a:lnTo>
                    <a:pt x="1010573" y="2562492"/>
                  </a:lnTo>
                  <a:cubicBezTo>
                    <a:pt x="1128521" y="2562492"/>
                    <a:pt x="1224136" y="2466877"/>
                    <a:pt x="1224136" y="2348929"/>
                  </a:cubicBezTo>
                  <a:lnTo>
                    <a:pt x="1224136" y="399791"/>
                  </a:lnTo>
                  <a:cubicBezTo>
                    <a:pt x="1224136" y="281843"/>
                    <a:pt x="1128521" y="186228"/>
                    <a:pt x="1010573" y="186228"/>
                  </a:cubicBezTo>
                  <a:lnTo>
                    <a:pt x="720080" y="186228"/>
                  </a:lnTo>
                  <a:lnTo>
                    <a:pt x="612068" y="0"/>
                  </a:lnTo>
                  <a:lnTo>
                    <a:pt x="504056" y="186228"/>
                  </a:lnTo>
                  <a:lnTo>
                    <a:pt x="213563" y="186228"/>
                  </a:lnTo>
                  <a:cubicBezTo>
                    <a:pt x="95615" y="186228"/>
                    <a:pt x="0" y="281843"/>
                    <a:pt x="0" y="399791"/>
                  </a:cubicBezTo>
                  <a:lnTo>
                    <a:pt x="0" y="2348929"/>
                  </a:lnTo>
                  <a:cubicBezTo>
                    <a:pt x="0" y="2466877"/>
                    <a:pt x="95615" y="2562492"/>
                    <a:pt x="213563" y="2562492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4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200000" scaled="0"/>
              </a:gradFill>
            </a:ln>
            <a:effectLst>
              <a:outerShdw blurRad="266700" dist="38100" dir="8100000" sx="101000" sy="101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259632" y="1216298"/>
              <a:ext cx="936104" cy="2088232"/>
            </a:xfrm>
            <a:prstGeom prst="roundRect">
              <a:avLst>
                <a:gd name="adj" fmla="val 14632"/>
              </a:avLst>
            </a:prstGeom>
            <a:solidFill>
              <a:schemeClr val="accent2"/>
            </a:solidFill>
            <a:ln>
              <a:noFill/>
            </a:ln>
            <a:effectLst>
              <a:innerShdw blurRad="63500" dist="50800" dir="18900000">
                <a:prstClr val="black">
                  <a:alpha val="3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257002" y="1851670"/>
              <a:ext cx="938733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70" b="1" dirty="0">
                  <a:solidFill>
                    <a:schemeClr val="accent2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第一阶段</a:t>
              </a:r>
            </a:p>
          </p:txBody>
        </p:sp>
        <p:sp>
          <p:nvSpPr>
            <p:cNvPr id="14" name="文本框 16"/>
            <p:cNvSpPr txBox="1"/>
            <p:nvPr/>
          </p:nvSpPr>
          <p:spPr>
            <a:xfrm>
              <a:off x="1368152" y="1253361"/>
              <a:ext cx="683569" cy="56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dirty="0" smtClean="0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添 加标 题</a:t>
              </a:r>
              <a:endParaRPr lang="zh-CN" altLang="en-US" sz="18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6" name="文本框 17"/>
            <p:cNvSpPr txBox="1"/>
            <p:nvPr/>
          </p:nvSpPr>
          <p:spPr>
            <a:xfrm>
              <a:off x="1257000" y="2214035"/>
              <a:ext cx="1011933" cy="95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18590">
                <a:lnSpc>
                  <a:spcPts val="2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请在此处输入具体想要描述的内容，言简意赅，说明用意即可。</a:t>
              </a:r>
            </a:p>
          </p:txBody>
        </p:sp>
      </p:grpSp>
      <p:sp>
        <p:nvSpPr>
          <p:cNvPr id="17" name="椭圆 16"/>
          <p:cNvSpPr/>
          <p:nvPr/>
        </p:nvSpPr>
        <p:spPr>
          <a:xfrm>
            <a:off x="3898431" y="4267882"/>
            <a:ext cx="247057" cy="24705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9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300179" y="1188171"/>
            <a:ext cx="1399988" cy="2930604"/>
            <a:chOff x="1115616" y="1077584"/>
            <a:chExt cx="1224136" cy="2562492"/>
          </a:xfrm>
        </p:grpSpPr>
        <p:sp>
          <p:nvSpPr>
            <p:cNvPr id="19" name="任意多边形 18"/>
            <p:cNvSpPr/>
            <p:nvPr/>
          </p:nvSpPr>
          <p:spPr>
            <a:xfrm flipV="1">
              <a:off x="1115616" y="1077584"/>
              <a:ext cx="1224136" cy="2562492"/>
            </a:xfrm>
            <a:custGeom>
              <a:avLst/>
              <a:gdLst>
                <a:gd name="connsiteX0" fmla="*/ 213563 w 1224136"/>
                <a:gd name="connsiteY0" fmla="*/ 2562492 h 2562492"/>
                <a:gd name="connsiteX1" fmla="*/ 1010573 w 1224136"/>
                <a:gd name="connsiteY1" fmla="*/ 2562492 h 2562492"/>
                <a:gd name="connsiteX2" fmla="*/ 1224136 w 1224136"/>
                <a:gd name="connsiteY2" fmla="*/ 2348929 h 2562492"/>
                <a:gd name="connsiteX3" fmla="*/ 1224136 w 1224136"/>
                <a:gd name="connsiteY3" fmla="*/ 399791 h 2562492"/>
                <a:gd name="connsiteX4" fmla="*/ 1010573 w 1224136"/>
                <a:gd name="connsiteY4" fmla="*/ 186228 h 2562492"/>
                <a:gd name="connsiteX5" fmla="*/ 720080 w 1224136"/>
                <a:gd name="connsiteY5" fmla="*/ 186228 h 2562492"/>
                <a:gd name="connsiteX6" fmla="*/ 612068 w 1224136"/>
                <a:gd name="connsiteY6" fmla="*/ 0 h 2562492"/>
                <a:gd name="connsiteX7" fmla="*/ 504056 w 1224136"/>
                <a:gd name="connsiteY7" fmla="*/ 186228 h 2562492"/>
                <a:gd name="connsiteX8" fmla="*/ 213563 w 1224136"/>
                <a:gd name="connsiteY8" fmla="*/ 186228 h 2562492"/>
                <a:gd name="connsiteX9" fmla="*/ 0 w 1224136"/>
                <a:gd name="connsiteY9" fmla="*/ 399791 h 2562492"/>
                <a:gd name="connsiteX10" fmla="*/ 0 w 1224136"/>
                <a:gd name="connsiteY10" fmla="*/ 2348929 h 2562492"/>
                <a:gd name="connsiteX11" fmla="*/ 213563 w 1224136"/>
                <a:gd name="connsiteY11" fmla="*/ 2562492 h 256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2562492">
                  <a:moveTo>
                    <a:pt x="213563" y="2562492"/>
                  </a:moveTo>
                  <a:lnTo>
                    <a:pt x="1010573" y="2562492"/>
                  </a:lnTo>
                  <a:cubicBezTo>
                    <a:pt x="1128521" y="2562492"/>
                    <a:pt x="1224136" y="2466877"/>
                    <a:pt x="1224136" y="2348929"/>
                  </a:cubicBezTo>
                  <a:lnTo>
                    <a:pt x="1224136" y="399791"/>
                  </a:lnTo>
                  <a:cubicBezTo>
                    <a:pt x="1224136" y="281843"/>
                    <a:pt x="1128521" y="186228"/>
                    <a:pt x="1010573" y="186228"/>
                  </a:cubicBezTo>
                  <a:lnTo>
                    <a:pt x="720080" y="186228"/>
                  </a:lnTo>
                  <a:lnTo>
                    <a:pt x="612068" y="0"/>
                  </a:lnTo>
                  <a:lnTo>
                    <a:pt x="504056" y="186228"/>
                  </a:lnTo>
                  <a:lnTo>
                    <a:pt x="213563" y="186228"/>
                  </a:lnTo>
                  <a:cubicBezTo>
                    <a:pt x="95615" y="186228"/>
                    <a:pt x="0" y="281843"/>
                    <a:pt x="0" y="399791"/>
                  </a:cubicBezTo>
                  <a:lnTo>
                    <a:pt x="0" y="2348929"/>
                  </a:lnTo>
                  <a:cubicBezTo>
                    <a:pt x="0" y="2466877"/>
                    <a:pt x="95615" y="2562492"/>
                    <a:pt x="213563" y="2562492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4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200000" scaled="0"/>
              </a:gradFill>
            </a:ln>
            <a:effectLst>
              <a:outerShdw blurRad="266700" dist="38100" dir="8100000" sx="101000" sy="101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259632" y="1216298"/>
              <a:ext cx="936104" cy="2088232"/>
            </a:xfrm>
            <a:prstGeom prst="roundRect">
              <a:avLst>
                <a:gd name="adj" fmla="val 14632"/>
              </a:avLst>
            </a:prstGeom>
            <a:solidFill>
              <a:schemeClr val="accent3"/>
            </a:solidFill>
            <a:ln>
              <a:noFill/>
            </a:ln>
            <a:effectLst>
              <a:innerShdw blurRad="63500" dist="50800" dir="18900000">
                <a:prstClr val="black">
                  <a:alpha val="3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257002" y="1851670"/>
              <a:ext cx="938733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70" b="1" dirty="0">
                  <a:solidFill>
                    <a:schemeClr val="accent3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第二阶段</a:t>
              </a:r>
            </a:p>
          </p:txBody>
        </p:sp>
        <p:sp>
          <p:nvSpPr>
            <p:cNvPr id="22" name="文本框 24"/>
            <p:cNvSpPr txBox="1"/>
            <p:nvPr/>
          </p:nvSpPr>
          <p:spPr>
            <a:xfrm>
              <a:off x="1368152" y="1253361"/>
              <a:ext cx="683569" cy="56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 smtClean="0"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添 加标 题</a:t>
              </a:r>
              <a:endParaRPr lang="zh-CN" altLang="en-US" dirty="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3" name="文本框 25"/>
            <p:cNvSpPr txBox="1"/>
            <p:nvPr/>
          </p:nvSpPr>
          <p:spPr>
            <a:xfrm>
              <a:off x="1257000" y="2214035"/>
              <a:ext cx="938732" cy="95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defTabSz="718590">
                <a:lnSpc>
                  <a:spcPts val="2000"/>
                </a:lnSpc>
                <a:defRPr sz="1000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</a:defRPr>
              </a:lvl1pPr>
            </a:lstStyle>
            <a:p>
              <a:r>
                <a:rPr lang="zh-CN" altLang="en-US" dirty="0">
                  <a:sym typeface="+mn-lt"/>
                </a:rPr>
                <a:t>请在此处输入具体想要描述的内容，言简意赅，说明用意即可。</a:t>
              </a:r>
            </a:p>
          </p:txBody>
        </p:sp>
      </p:grpSp>
      <p:sp>
        <p:nvSpPr>
          <p:cNvPr id="24" name="椭圆 23"/>
          <p:cNvSpPr/>
          <p:nvPr/>
        </p:nvSpPr>
        <p:spPr>
          <a:xfrm>
            <a:off x="5744912" y="4267882"/>
            <a:ext cx="247057" cy="247057"/>
          </a:xfrm>
          <a:prstGeom prst="ellipse">
            <a:avLst/>
          </a:prstGeom>
          <a:solidFill>
            <a:schemeClr val="bg1"/>
          </a:solidFill>
          <a:ln w="38100">
            <a:solidFill>
              <a:srgbClr val="1C9494"/>
            </a:solidFill>
          </a:ln>
          <a:effectLst>
            <a:outerShdw blurRad="50800" dist="381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9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146661" y="1188171"/>
            <a:ext cx="1399988" cy="2930604"/>
            <a:chOff x="1115616" y="1077584"/>
            <a:chExt cx="1224136" cy="2562492"/>
          </a:xfrm>
        </p:grpSpPr>
        <p:sp>
          <p:nvSpPr>
            <p:cNvPr id="26" name="任意多边形 25"/>
            <p:cNvSpPr/>
            <p:nvPr/>
          </p:nvSpPr>
          <p:spPr>
            <a:xfrm flipV="1">
              <a:off x="1115616" y="1077584"/>
              <a:ext cx="1224136" cy="2562492"/>
            </a:xfrm>
            <a:custGeom>
              <a:avLst/>
              <a:gdLst>
                <a:gd name="connsiteX0" fmla="*/ 213563 w 1224136"/>
                <a:gd name="connsiteY0" fmla="*/ 2562492 h 2562492"/>
                <a:gd name="connsiteX1" fmla="*/ 1010573 w 1224136"/>
                <a:gd name="connsiteY1" fmla="*/ 2562492 h 2562492"/>
                <a:gd name="connsiteX2" fmla="*/ 1224136 w 1224136"/>
                <a:gd name="connsiteY2" fmla="*/ 2348929 h 2562492"/>
                <a:gd name="connsiteX3" fmla="*/ 1224136 w 1224136"/>
                <a:gd name="connsiteY3" fmla="*/ 399791 h 2562492"/>
                <a:gd name="connsiteX4" fmla="*/ 1010573 w 1224136"/>
                <a:gd name="connsiteY4" fmla="*/ 186228 h 2562492"/>
                <a:gd name="connsiteX5" fmla="*/ 720080 w 1224136"/>
                <a:gd name="connsiteY5" fmla="*/ 186228 h 2562492"/>
                <a:gd name="connsiteX6" fmla="*/ 612068 w 1224136"/>
                <a:gd name="connsiteY6" fmla="*/ 0 h 2562492"/>
                <a:gd name="connsiteX7" fmla="*/ 504056 w 1224136"/>
                <a:gd name="connsiteY7" fmla="*/ 186228 h 2562492"/>
                <a:gd name="connsiteX8" fmla="*/ 213563 w 1224136"/>
                <a:gd name="connsiteY8" fmla="*/ 186228 h 2562492"/>
                <a:gd name="connsiteX9" fmla="*/ 0 w 1224136"/>
                <a:gd name="connsiteY9" fmla="*/ 399791 h 2562492"/>
                <a:gd name="connsiteX10" fmla="*/ 0 w 1224136"/>
                <a:gd name="connsiteY10" fmla="*/ 2348929 h 2562492"/>
                <a:gd name="connsiteX11" fmla="*/ 213563 w 1224136"/>
                <a:gd name="connsiteY11" fmla="*/ 2562492 h 256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2562492">
                  <a:moveTo>
                    <a:pt x="213563" y="2562492"/>
                  </a:moveTo>
                  <a:lnTo>
                    <a:pt x="1010573" y="2562492"/>
                  </a:lnTo>
                  <a:cubicBezTo>
                    <a:pt x="1128521" y="2562492"/>
                    <a:pt x="1224136" y="2466877"/>
                    <a:pt x="1224136" y="2348929"/>
                  </a:cubicBezTo>
                  <a:lnTo>
                    <a:pt x="1224136" y="399791"/>
                  </a:lnTo>
                  <a:cubicBezTo>
                    <a:pt x="1224136" y="281843"/>
                    <a:pt x="1128521" y="186228"/>
                    <a:pt x="1010573" y="186228"/>
                  </a:cubicBezTo>
                  <a:lnTo>
                    <a:pt x="720080" y="186228"/>
                  </a:lnTo>
                  <a:lnTo>
                    <a:pt x="612068" y="0"/>
                  </a:lnTo>
                  <a:lnTo>
                    <a:pt x="504056" y="186228"/>
                  </a:lnTo>
                  <a:lnTo>
                    <a:pt x="213563" y="186228"/>
                  </a:lnTo>
                  <a:cubicBezTo>
                    <a:pt x="95615" y="186228"/>
                    <a:pt x="0" y="281843"/>
                    <a:pt x="0" y="399791"/>
                  </a:cubicBezTo>
                  <a:lnTo>
                    <a:pt x="0" y="2348929"/>
                  </a:lnTo>
                  <a:cubicBezTo>
                    <a:pt x="0" y="2466877"/>
                    <a:pt x="95615" y="2562492"/>
                    <a:pt x="213563" y="2562492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4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200000" scaled="0"/>
              </a:gradFill>
            </a:ln>
            <a:effectLst>
              <a:outerShdw blurRad="266700" dist="38100" dir="8100000" sx="101000" sy="101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259632" y="1216298"/>
              <a:ext cx="936104" cy="2088232"/>
            </a:xfrm>
            <a:prstGeom prst="roundRect">
              <a:avLst>
                <a:gd name="adj" fmla="val 14632"/>
              </a:avLst>
            </a:prstGeom>
            <a:solidFill>
              <a:srgbClr val="1C9494"/>
            </a:solidFill>
            <a:ln>
              <a:noFill/>
            </a:ln>
            <a:effectLst>
              <a:innerShdw blurRad="63500" dist="50800" dir="18900000">
                <a:prstClr val="black">
                  <a:alpha val="3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257002" y="1851670"/>
              <a:ext cx="938733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70" b="1" dirty="0">
                  <a:solidFill>
                    <a:schemeClr val="accent4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第三阶段</a:t>
              </a:r>
            </a:p>
          </p:txBody>
        </p:sp>
        <p:sp>
          <p:nvSpPr>
            <p:cNvPr id="29" name="文本框 31"/>
            <p:cNvSpPr txBox="1"/>
            <p:nvPr/>
          </p:nvSpPr>
          <p:spPr>
            <a:xfrm>
              <a:off x="1368152" y="1253361"/>
              <a:ext cx="683569" cy="56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 smtClean="0"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添 加标 题</a:t>
              </a:r>
              <a:endParaRPr lang="zh-CN" altLang="en-US" dirty="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30" name="文本框 32"/>
            <p:cNvSpPr txBox="1"/>
            <p:nvPr/>
          </p:nvSpPr>
          <p:spPr>
            <a:xfrm>
              <a:off x="1257000" y="2214035"/>
              <a:ext cx="938732" cy="95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defTabSz="718590">
                <a:lnSpc>
                  <a:spcPts val="2000"/>
                </a:lnSpc>
                <a:defRPr sz="1000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</a:defRPr>
              </a:lvl1pPr>
            </a:lstStyle>
            <a:p>
              <a:r>
                <a:rPr lang="zh-CN" altLang="en-US" dirty="0">
                  <a:sym typeface="+mn-lt"/>
                </a:rPr>
                <a:t>请在此处输入具体想要描述的内容，言简意赅，说明用意即可。</a:t>
              </a:r>
            </a:p>
          </p:txBody>
        </p:sp>
      </p:grpSp>
      <p:sp>
        <p:nvSpPr>
          <p:cNvPr id="31" name="椭圆 30"/>
          <p:cNvSpPr/>
          <p:nvPr/>
        </p:nvSpPr>
        <p:spPr>
          <a:xfrm>
            <a:off x="7591395" y="4267882"/>
            <a:ext cx="247057" cy="247057"/>
          </a:xfrm>
          <a:prstGeom prst="ellipse">
            <a:avLst/>
          </a:prstGeom>
          <a:solidFill>
            <a:schemeClr val="bg1"/>
          </a:solidFill>
          <a:ln w="38100">
            <a:solidFill>
              <a:srgbClr val="F95647"/>
            </a:solidFill>
          </a:ln>
          <a:effectLst>
            <a:outerShdw blurRad="50800" dist="381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9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6993141" y="1188171"/>
            <a:ext cx="1399988" cy="2930604"/>
            <a:chOff x="1115616" y="1077584"/>
            <a:chExt cx="1224136" cy="2562492"/>
          </a:xfrm>
        </p:grpSpPr>
        <p:sp>
          <p:nvSpPr>
            <p:cNvPr id="33" name="任意多边形 32"/>
            <p:cNvSpPr/>
            <p:nvPr/>
          </p:nvSpPr>
          <p:spPr>
            <a:xfrm flipV="1">
              <a:off x="1115616" y="1077584"/>
              <a:ext cx="1224136" cy="2562492"/>
            </a:xfrm>
            <a:custGeom>
              <a:avLst/>
              <a:gdLst>
                <a:gd name="connsiteX0" fmla="*/ 213563 w 1224136"/>
                <a:gd name="connsiteY0" fmla="*/ 2562492 h 2562492"/>
                <a:gd name="connsiteX1" fmla="*/ 1010573 w 1224136"/>
                <a:gd name="connsiteY1" fmla="*/ 2562492 h 2562492"/>
                <a:gd name="connsiteX2" fmla="*/ 1224136 w 1224136"/>
                <a:gd name="connsiteY2" fmla="*/ 2348929 h 2562492"/>
                <a:gd name="connsiteX3" fmla="*/ 1224136 w 1224136"/>
                <a:gd name="connsiteY3" fmla="*/ 399791 h 2562492"/>
                <a:gd name="connsiteX4" fmla="*/ 1010573 w 1224136"/>
                <a:gd name="connsiteY4" fmla="*/ 186228 h 2562492"/>
                <a:gd name="connsiteX5" fmla="*/ 720080 w 1224136"/>
                <a:gd name="connsiteY5" fmla="*/ 186228 h 2562492"/>
                <a:gd name="connsiteX6" fmla="*/ 612068 w 1224136"/>
                <a:gd name="connsiteY6" fmla="*/ 0 h 2562492"/>
                <a:gd name="connsiteX7" fmla="*/ 504056 w 1224136"/>
                <a:gd name="connsiteY7" fmla="*/ 186228 h 2562492"/>
                <a:gd name="connsiteX8" fmla="*/ 213563 w 1224136"/>
                <a:gd name="connsiteY8" fmla="*/ 186228 h 2562492"/>
                <a:gd name="connsiteX9" fmla="*/ 0 w 1224136"/>
                <a:gd name="connsiteY9" fmla="*/ 399791 h 2562492"/>
                <a:gd name="connsiteX10" fmla="*/ 0 w 1224136"/>
                <a:gd name="connsiteY10" fmla="*/ 2348929 h 2562492"/>
                <a:gd name="connsiteX11" fmla="*/ 213563 w 1224136"/>
                <a:gd name="connsiteY11" fmla="*/ 2562492 h 256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2562492">
                  <a:moveTo>
                    <a:pt x="213563" y="2562492"/>
                  </a:moveTo>
                  <a:lnTo>
                    <a:pt x="1010573" y="2562492"/>
                  </a:lnTo>
                  <a:cubicBezTo>
                    <a:pt x="1128521" y="2562492"/>
                    <a:pt x="1224136" y="2466877"/>
                    <a:pt x="1224136" y="2348929"/>
                  </a:cubicBezTo>
                  <a:lnTo>
                    <a:pt x="1224136" y="399791"/>
                  </a:lnTo>
                  <a:cubicBezTo>
                    <a:pt x="1224136" y="281843"/>
                    <a:pt x="1128521" y="186228"/>
                    <a:pt x="1010573" y="186228"/>
                  </a:cubicBezTo>
                  <a:lnTo>
                    <a:pt x="720080" y="186228"/>
                  </a:lnTo>
                  <a:lnTo>
                    <a:pt x="612068" y="0"/>
                  </a:lnTo>
                  <a:lnTo>
                    <a:pt x="504056" y="186228"/>
                  </a:lnTo>
                  <a:lnTo>
                    <a:pt x="213563" y="186228"/>
                  </a:lnTo>
                  <a:cubicBezTo>
                    <a:pt x="95615" y="186228"/>
                    <a:pt x="0" y="281843"/>
                    <a:pt x="0" y="399791"/>
                  </a:cubicBezTo>
                  <a:lnTo>
                    <a:pt x="0" y="2348929"/>
                  </a:lnTo>
                  <a:cubicBezTo>
                    <a:pt x="0" y="2466877"/>
                    <a:pt x="95615" y="2562492"/>
                    <a:pt x="213563" y="2562492"/>
                  </a:cubicBezTo>
                  <a:close/>
                </a:path>
              </a:pathLst>
            </a:custGeom>
            <a:gradFill flip="none" rotWithShape="1">
              <a:gsLst>
                <a:gs pos="45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400000" scaled="0"/>
              <a:tileRect/>
            </a:gradFill>
            <a:ln w="6350"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200000" scaled="0"/>
              </a:gradFill>
            </a:ln>
            <a:effectLst>
              <a:outerShdw blurRad="266700" dist="38100" dir="8100000" sx="101000" sy="101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1259632" y="1216298"/>
              <a:ext cx="936104" cy="2088232"/>
            </a:xfrm>
            <a:prstGeom prst="roundRect">
              <a:avLst>
                <a:gd name="adj" fmla="val 14632"/>
              </a:avLst>
            </a:prstGeom>
            <a:solidFill>
              <a:srgbClr val="F95647"/>
            </a:solidFill>
            <a:ln>
              <a:noFill/>
            </a:ln>
            <a:effectLst>
              <a:innerShdw blurRad="63500" dist="50800" dir="18900000">
                <a:prstClr val="black">
                  <a:alpha val="3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95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257002" y="1851670"/>
              <a:ext cx="938733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70" b="1" dirty="0">
                  <a:solidFill>
                    <a:schemeClr val="accent5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第四阶段</a:t>
              </a:r>
            </a:p>
          </p:txBody>
        </p:sp>
        <p:sp>
          <p:nvSpPr>
            <p:cNvPr id="36" name="文本框 38"/>
            <p:cNvSpPr txBox="1"/>
            <p:nvPr/>
          </p:nvSpPr>
          <p:spPr>
            <a:xfrm>
              <a:off x="1368152" y="1253361"/>
              <a:ext cx="683569" cy="565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 smtClean="0"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添 加标 题</a:t>
              </a:r>
              <a:endParaRPr lang="zh-CN" altLang="en-US" dirty="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37" name="文本框 39"/>
            <p:cNvSpPr txBox="1"/>
            <p:nvPr/>
          </p:nvSpPr>
          <p:spPr>
            <a:xfrm>
              <a:off x="1257000" y="2214035"/>
              <a:ext cx="938732" cy="951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defTabSz="718590">
                <a:lnSpc>
                  <a:spcPts val="2000"/>
                </a:lnSpc>
                <a:defRPr sz="1000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</a:defRPr>
              </a:lvl1pPr>
            </a:lstStyle>
            <a:p>
              <a:r>
                <a:rPr lang="zh-CN" altLang="en-US" dirty="0">
                  <a:sym typeface="+mn-lt"/>
                </a:rPr>
                <a:t>请在此处输入具体想要描述的内容，言简意赅，说明用意即可。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1942106" y="-550123"/>
            <a:ext cx="1890261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方正兰亭黑简体</a:t>
            </a:r>
          </a:p>
        </p:txBody>
      </p:sp>
    </p:spTree>
    <p:extLst>
      <p:ext uri="{BB962C8B-B14F-4D97-AF65-F5344CB8AC3E}">
        <p14:creationId xmlns:p14="http://schemas.microsoft.com/office/powerpoint/2010/main" val="3020513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24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19" y="-1"/>
            <a:ext cx="9793348" cy="5436642"/>
          </a:xfrm>
          <a:prstGeom prst="rect">
            <a:avLst/>
          </a:prstGeom>
        </p:spPr>
      </p:pic>
      <p:sp>
        <p:nvSpPr>
          <p:cNvPr id="12" name="TextBox 30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第一章标题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pic>
        <p:nvPicPr>
          <p:cNvPr id="15" name="Image 12" descr="Divider Righ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5895410" y="2495982"/>
            <a:ext cx="2367893" cy="1867740"/>
          </a:xfrm>
          <a:prstGeom prst="ellipse">
            <a:avLst/>
          </a:prstGeom>
          <a:solidFill>
            <a:schemeClr val="tx1">
              <a:alpha val="41000"/>
            </a:schemeClr>
          </a:solidFill>
          <a:ln w="25400" cap="flat" cmpd="sng" algn="ctr">
            <a:noFill/>
            <a:prstDash val="solid"/>
          </a:ln>
          <a:effectLst>
            <a:softEdge rad="127000"/>
          </a:effectLst>
        </p:spPr>
        <p:txBody>
          <a:bodyPr rtlCol="0" anchor="ctr"/>
          <a:lstStyle/>
          <a:p>
            <a:pPr algn="ctr" defTabSz="960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9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69388" y="1132875"/>
            <a:ext cx="3131942" cy="3131942"/>
            <a:chOff x="1403648" y="1115468"/>
            <a:chExt cx="1294414" cy="1294414"/>
          </a:xfrm>
        </p:grpSpPr>
        <p:sp>
          <p:nvSpPr>
            <p:cNvPr id="8" name="椭圆 7"/>
            <p:cNvSpPr/>
            <p:nvPr/>
          </p:nvSpPr>
          <p:spPr>
            <a:xfrm>
              <a:off x="1539485" y="1259632"/>
              <a:ext cx="1022740" cy="1022740"/>
            </a:xfrm>
            <a:prstGeom prst="ellipse">
              <a:avLst/>
            </a:prstGeom>
            <a:solidFill>
              <a:srgbClr val="F956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360"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403648" y="1115468"/>
              <a:ext cx="1294414" cy="1294414"/>
              <a:chOff x="2555776" y="915566"/>
              <a:chExt cx="1944216" cy="1944216"/>
            </a:xfrm>
            <a:effectLst>
              <a:outerShdw blurRad="63500" dist="508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11" name="同心圆 10"/>
              <p:cNvSpPr/>
              <p:nvPr/>
            </p:nvSpPr>
            <p:spPr>
              <a:xfrm>
                <a:off x="2555776" y="915566"/>
                <a:ext cx="1944216" cy="1944216"/>
              </a:xfrm>
              <a:prstGeom prst="donut">
                <a:avLst>
                  <a:gd name="adj" fmla="val 10097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360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4" name="同心圆 13"/>
              <p:cNvSpPr/>
              <p:nvPr/>
            </p:nvSpPr>
            <p:spPr>
              <a:xfrm>
                <a:off x="2733335" y="1093125"/>
                <a:ext cx="1589098" cy="1589098"/>
              </a:xfrm>
              <a:prstGeom prst="donut">
                <a:avLst>
                  <a:gd name="adj" fmla="val 1205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360">
                  <a:solidFill>
                    <a:schemeClr val="tx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</p:grpSp>
        <p:sp>
          <p:nvSpPr>
            <p:cNvPr id="10" name="TextBox 53"/>
            <p:cNvSpPr txBox="1"/>
            <p:nvPr/>
          </p:nvSpPr>
          <p:spPr>
            <a:xfrm>
              <a:off x="1687876" y="1565684"/>
              <a:ext cx="725958" cy="412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6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defRPr>
              </a:lvl1pPr>
            </a:lstStyle>
            <a:p>
              <a:r>
                <a:rPr lang="zh-CN" altLang="en-US" sz="2940" dirty="0">
                  <a:solidFill>
                    <a:schemeClr val="bg1"/>
                  </a:solidFill>
                  <a:effectLst/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添加</a:t>
              </a:r>
              <a:endParaRPr lang="en-US" altLang="zh-CN" sz="2940" dirty="0">
                <a:solidFill>
                  <a:schemeClr val="bg1"/>
                </a:solidFill>
                <a:effectLst/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  <a:p>
              <a:r>
                <a:rPr lang="zh-CN" altLang="en-US" sz="2940" dirty="0">
                  <a:solidFill>
                    <a:schemeClr val="bg1"/>
                  </a:solidFill>
                  <a:effectLst/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文本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355865" y="2473512"/>
            <a:ext cx="2109928" cy="2109928"/>
            <a:chOff x="2956024" y="2454101"/>
            <a:chExt cx="2009455" cy="2009455"/>
          </a:xfrm>
        </p:grpSpPr>
        <p:grpSp>
          <p:nvGrpSpPr>
            <p:cNvPr id="17" name="组合 16"/>
            <p:cNvGrpSpPr/>
            <p:nvPr/>
          </p:nvGrpSpPr>
          <p:grpSpPr>
            <a:xfrm>
              <a:off x="2956024" y="2454101"/>
              <a:ext cx="2009455" cy="2009455"/>
              <a:chOff x="56271" y="2371006"/>
              <a:chExt cx="3888432" cy="3888432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56271" y="2371006"/>
                <a:ext cx="3888432" cy="3888432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6012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90" kern="0">
                  <a:solidFill>
                    <a:sysClr val="window" lastClr="FFFFFF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366749" y="2703927"/>
                <a:ext cx="3237436" cy="3237436"/>
              </a:xfrm>
              <a:prstGeom prst="ellipse">
                <a:avLst/>
              </a:prstGeom>
              <a:solidFill>
                <a:srgbClr val="FAC14D"/>
              </a:solidFill>
              <a:ln w="25400" cap="flat" cmpd="sng" algn="ctr">
                <a:noFill/>
                <a:prstDash val="solid"/>
              </a:ln>
              <a:effectLst>
                <a:innerShdw blurRad="304800" dist="152400" dir="13500000">
                  <a:prstClr val="black">
                    <a:alpha val="33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96012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890" kern="0">
                  <a:solidFill>
                    <a:sysClr val="window" lastClr="FFFFFF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</p:grpSp>
        <p:sp>
          <p:nvSpPr>
            <p:cNvPr id="18" name="TextBox 21"/>
            <p:cNvSpPr txBox="1"/>
            <p:nvPr/>
          </p:nvSpPr>
          <p:spPr>
            <a:xfrm>
              <a:off x="3628032" y="2855431"/>
              <a:ext cx="664407" cy="380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995" dirty="0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标题</a:t>
              </a:r>
            </a:p>
          </p:txBody>
        </p:sp>
        <p:sp>
          <p:nvSpPr>
            <p:cNvPr id="19" name="TextBox 42"/>
            <p:cNvSpPr txBox="1"/>
            <p:nvPr/>
          </p:nvSpPr>
          <p:spPr>
            <a:xfrm>
              <a:off x="3243666" y="3251758"/>
              <a:ext cx="1467707" cy="820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718590">
                <a:lnSpc>
                  <a:spcPts val="2000"/>
                </a:lnSpc>
              </a:pPr>
              <a:r>
                <a:rPr lang="zh-CN" altLang="en-US" sz="1000" dirty="0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  <a:cs typeface="+mn-ea"/>
                  <a:sym typeface="+mn-lt"/>
                </a:rPr>
                <a:t>请在此处输入具体想要描述的内容，言简意赅，说明用意即可。</a:t>
              </a:r>
            </a:p>
          </p:txBody>
        </p:sp>
      </p:grpSp>
      <p:sp>
        <p:nvSpPr>
          <p:cNvPr id="22" name="TextBox 25"/>
          <p:cNvSpPr txBox="1"/>
          <p:nvPr/>
        </p:nvSpPr>
        <p:spPr>
          <a:xfrm>
            <a:off x="1701509" y="1409691"/>
            <a:ext cx="3159416" cy="941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68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单击填加标题</a:t>
            </a:r>
            <a:endParaRPr lang="en-US" altLang="zh-CN" sz="1680" b="1" kern="0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pPr defTabSz="718590">
              <a:lnSpc>
                <a:spcPts val="2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请在此处输入具体想要描述的内容，言简意赅，说明用意即可。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613415" y="3348112"/>
            <a:ext cx="1349061" cy="1349061"/>
            <a:chOff x="5760133" y="2274196"/>
            <a:chExt cx="1284820" cy="1284820"/>
          </a:xfrm>
        </p:grpSpPr>
        <p:sp>
          <p:nvSpPr>
            <p:cNvPr id="24" name="椭圆 23"/>
            <p:cNvSpPr/>
            <p:nvPr/>
          </p:nvSpPr>
          <p:spPr>
            <a:xfrm rot="1245109">
              <a:off x="5760133" y="2274196"/>
              <a:ext cx="1284820" cy="1284820"/>
            </a:xfrm>
            <a:prstGeom prst="ellipse">
              <a:avLst/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rtlCol="0" anchor="ctr"/>
            <a:lstStyle/>
            <a:p>
              <a:pPr algn="ctr"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0" kern="0">
                <a:solidFill>
                  <a:sysClr val="window" lastClr="FFFFFF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5839094" y="2359019"/>
              <a:ext cx="1117070" cy="1117070"/>
            </a:xfrm>
            <a:prstGeom prst="ellipse">
              <a:avLst/>
            </a:prstGeom>
            <a:solidFill>
              <a:srgbClr val="78AF51"/>
            </a:solidFill>
            <a:ln w="25400" cap="flat" cmpd="sng" algn="ctr">
              <a:noFill/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0" kern="0">
                <a:solidFill>
                  <a:sysClr val="window" lastClr="FFFFFF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6" name="TextBox 39"/>
            <p:cNvSpPr txBox="1"/>
            <p:nvPr/>
          </p:nvSpPr>
          <p:spPr>
            <a:xfrm flipH="1">
              <a:off x="6101415" y="2634973"/>
              <a:ext cx="631932" cy="580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defRPr>
              </a:lvl1pPr>
            </a:lstStyle>
            <a:p>
              <a:pPr defTabSz="960120">
                <a:lnSpc>
                  <a:spcPct val="100000"/>
                </a:lnSpc>
                <a:defRPr/>
              </a:pPr>
              <a:r>
                <a:rPr lang="zh-CN" altLang="en-US" sz="1680" b="1" dirty="0">
                  <a:ln>
                    <a:noFill/>
                  </a:ln>
                  <a:effectLst/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添加</a:t>
              </a:r>
              <a:endParaRPr lang="en-US" altLang="zh-CN" sz="1680" b="1" dirty="0">
                <a:ln>
                  <a:noFill/>
                </a:ln>
                <a:effectLst/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  <a:p>
              <a:pPr defTabSz="960120">
                <a:lnSpc>
                  <a:spcPct val="100000"/>
                </a:lnSpc>
                <a:defRPr/>
              </a:pPr>
              <a:r>
                <a:rPr lang="zh-CN" altLang="en-US" sz="1680" b="1" dirty="0">
                  <a:ln>
                    <a:noFill/>
                  </a:ln>
                  <a:effectLst/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文本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555927" y="3210750"/>
            <a:ext cx="1349061" cy="1349061"/>
            <a:chOff x="5760133" y="2274196"/>
            <a:chExt cx="1284820" cy="1284820"/>
          </a:xfrm>
        </p:grpSpPr>
        <p:sp>
          <p:nvSpPr>
            <p:cNvPr id="28" name="椭圆 27"/>
            <p:cNvSpPr/>
            <p:nvPr/>
          </p:nvSpPr>
          <p:spPr>
            <a:xfrm rot="1245109">
              <a:off x="5760133" y="2274196"/>
              <a:ext cx="1284820" cy="1284820"/>
            </a:xfrm>
            <a:prstGeom prst="ellipse">
              <a:avLst/>
            </a:prstGeom>
            <a:gradFill flip="none" rotWithShape="1">
              <a:gsLst>
                <a:gs pos="6000">
                  <a:sysClr val="window" lastClr="FFFFFF">
                    <a:lumMod val="95000"/>
                    <a:shade val="67500"/>
                    <a:satMod val="115000"/>
                  </a:sysClr>
                </a:gs>
                <a:gs pos="100000">
                  <a:srgbClr val="E4E4E4"/>
                </a:gs>
                <a:gs pos="80000">
                  <a:srgbClr val="F1F1F1"/>
                </a:gs>
                <a:gs pos="43000">
                  <a:sysClr val="window" lastClr="FFFFFF"/>
                </a:gs>
              </a:gsLst>
              <a:lin ang="81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</a:ln>
            <a:effectLst>
              <a:outerShdw blurRad="393700" dist="38100" dir="5400000" algn="t" rotWithShape="0">
                <a:schemeClr val="tx1">
                  <a:alpha val="37000"/>
                </a:schemeClr>
              </a:outerShdw>
            </a:effectLst>
          </p:spPr>
          <p:txBody>
            <a:bodyPr rtlCol="0" anchor="ctr"/>
            <a:lstStyle/>
            <a:p>
              <a:pPr algn="ctr"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0" kern="0">
                <a:solidFill>
                  <a:sysClr val="window" lastClr="FFFFFF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5872516" y="2392441"/>
              <a:ext cx="1050226" cy="1050226"/>
            </a:xfrm>
            <a:prstGeom prst="ellipse">
              <a:avLst/>
            </a:prstGeom>
            <a:solidFill>
              <a:srgbClr val="1C9494"/>
            </a:solidFill>
            <a:ln w="25400" cap="flat" cmpd="sng" algn="ctr">
              <a:noFill/>
              <a:prstDash val="solid"/>
            </a:ln>
            <a:effectLst>
              <a:innerShdw blurRad="139700" dist="50800" dir="13500000">
                <a:prstClr val="black">
                  <a:alpha val="45000"/>
                </a:prstClr>
              </a:innerShdw>
            </a:effectLst>
          </p:spPr>
          <p:txBody>
            <a:bodyPr rot="0" spcFirstLastPara="0" vertOverflow="overflow" horzOverflow="overflow" vert="horz" wrap="square" lIns="96012" tIns="48006" rIns="96012" bIns="480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6012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90" kern="0">
                <a:solidFill>
                  <a:sysClr val="window" lastClr="FFFFFF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30" name="TextBox 43"/>
            <p:cNvSpPr txBox="1"/>
            <p:nvPr/>
          </p:nvSpPr>
          <p:spPr>
            <a:xfrm flipH="1">
              <a:off x="6101415" y="2634973"/>
              <a:ext cx="631932" cy="580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itchFamily="34" charset="-122"/>
                  <a:cs typeface="Times New Roman" pitchFamily="18" charset="0"/>
                </a:defRPr>
              </a:lvl1pPr>
            </a:lstStyle>
            <a:p>
              <a:pPr defTabSz="960120">
                <a:lnSpc>
                  <a:spcPct val="100000"/>
                </a:lnSpc>
                <a:defRPr/>
              </a:pPr>
              <a:r>
                <a:rPr lang="zh-CN" altLang="en-US" sz="1680" b="1" dirty="0">
                  <a:ln>
                    <a:noFill/>
                  </a:ln>
                  <a:effectLst/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添加</a:t>
              </a:r>
              <a:endParaRPr lang="en-US" altLang="zh-CN" sz="1680" b="1" dirty="0">
                <a:ln>
                  <a:noFill/>
                </a:ln>
                <a:effectLst/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  <a:p>
              <a:pPr defTabSz="960120">
                <a:lnSpc>
                  <a:spcPct val="100000"/>
                </a:lnSpc>
                <a:defRPr/>
              </a:pPr>
              <a:r>
                <a:rPr lang="zh-CN" altLang="en-US" sz="1680" b="1" dirty="0">
                  <a:ln>
                    <a:noFill/>
                  </a:ln>
                  <a:effectLst/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文本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1447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19" y="-1"/>
            <a:ext cx="9793348" cy="5436642"/>
          </a:xfrm>
          <a:prstGeom prst="rect">
            <a:avLst/>
          </a:prstGeom>
        </p:spPr>
      </p:pic>
      <p:sp>
        <p:nvSpPr>
          <p:cNvPr id="3" name="TextBox 11"/>
          <p:cNvSpPr txBox="1"/>
          <p:nvPr/>
        </p:nvSpPr>
        <p:spPr>
          <a:xfrm>
            <a:off x="3851922" y="1707654"/>
            <a:ext cx="29546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 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第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二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部分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+mn-ea"/>
              <a:sym typeface="+mn-lt"/>
            </a:endParaRPr>
          </a:p>
          <a:p>
            <a:pPr marL="0" lvl="1"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标题文字内容</a:t>
            </a:r>
            <a:endParaRPr lang="en-US" altLang="zh-CN" sz="3600" b="1" dirty="0">
              <a:solidFill>
                <a:schemeClr val="tx1">
                  <a:lumMod val="75000"/>
                  <a:lumOff val="25000"/>
                </a:schemeClr>
              </a:solidFill>
              <a:latin typeface="方正兰亭黑简体" panose="02000000000000000000" pitchFamily="2" charset="-122"/>
              <a:ea typeface="方正兰亭黑简体" panose="02000000000000000000" pitchFamily="2" charset="-122"/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635896" y="163564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24"/>
          <p:cNvSpPr txBox="1"/>
          <p:nvPr/>
        </p:nvSpPr>
        <p:spPr>
          <a:xfrm>
            <a:off x="3948592" y="2787774"/>
            <a:ext cx="1027882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※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添加内容</a:t>
            </a:r>
          </a:p>
        </p:txBody>
      </p:sp>
      <p:sp>
        <p:nvSpPr>
          <p:cNvPr id="6" name="TextBox 25"/>
          <p:cNvSpPr txBox="1"/>
          <p:nvPr/>
        </p:nvSpPr>
        <p:spPr>
          <a:xfrm>
            <a:off x="5001263" y="2787774"/>
            <a:ext cx="985236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※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添加内容</a:t>
            </a:r>
          </a:p>
        </p:txBody>
      </p:sp>
      <p:sp>
        <p:nvSpPr>
          <p:cNvPr id="7" name="TextBox 26"/>
          <p:cNvSpPr txBox="1"/>
          <p:nvPr/>
        </p:nvSpPr>
        <p:spPr>
          <a:xfrm>
            <a:off x="6011289" y="2787774"/>
            <a:ext cx="1027882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※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添加内容</a:t>
            </a:r>
          </a:p>
        </p:txBody>
      </p:sp>
      <p:sp>
        <p:nvSpPr>
          <p:cNvPr id="8" name="TextBox 27"/>
          <p:cNvSpPr txBox="1"/>
          <p:nvPr/>
        </p:nvSpPr>
        <p:spPr>
          <a:xfrm>
            <a:off x="3948592" y="3134845"/>
            <a:ext cx="985236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※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添加内容</a:t>
            </a:r>
          </a:p>
        </p:txBody>
      </p:sp>
      <p:sp>
        <p:nvSpPr>
          <p:cNvPr id="9" name="TextBox 28"/>
          <p:cNvSpPr txBox="1"/>
          <p:nvPr/>
        </p:nvSpPr>
        <p:spPr>
          <a:xfrm>
            <a:off x="5001264" y="3134845"/>
            <a:ext cx="985236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※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添加内容</a:t>
            </a:r>
          </a:p>
        </p:txBody>
      </p:sp>
      <p:sp>
        <p:nvSpPr>
          <p:cNvPr id="10" name="TextBox 29"/>
          <p:cNvSpPr txBox="1"/>
          <p:nvPr/>
        </p:nvSpPr>
        <p:spPr>
          <a:xfrm>
            <a:off x="6010903" y="3134845"/>
            <a:ext cx="985236" cy="245726"/>
          </a:xfrm>
          <a:prstGeom prst="rect">
            <a:avLst/>
          </a:prstGeom>
          <a:noFill/>
        </p:spPr>
        <p:txBody>
          <a:bodyPr wrap="square" lIns="60469" tIns="30235" rIns="60469" bIns="30235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※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添加内容</a:t>
            </a: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1822437" y="3006795"/>
            <a:ext cx="1969808" cy="38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7" tIns="45708" rIns="91417" bIns="45708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rPr>
              <a:t>标题内容</a:t>
            </a:r>
          </a:p>
        </p:txBody>
      </p:sp>
      <p:grpSp>
        <p:nvGrpSpPr>
          <p:cNvPr id="12" name="组合 11"/>
          <p:cNvGrpSpPr/>
          <p:nvPr/>
        </p:nvGrpSpPr>
        <p:grpSpPr>
          <a:xfrm rot="14400000">
            <a:off x="2313036" y="1864107"/>
            <a:ext cx="1079397" cy="936000"/>
            <a:chOff x="1511944" y="2420246"/>
            <a:chExt cx="2627152" cy="2294453"/>
          </a:xfrm>
          <a:effectLst>
            <a:outerShdw blurRad="203200" dist="38100" dir="3780000" sx="103000" sy="103000" algn="t" rotWithShape="0">
              <a:prstClr val="black">
                <a:alpha val="25000"/>
              </a:prstClr>
            </a:outerShdw>
          </a:effectLst>
        </p:grpSpPr>
        <p:sp>
          <p:nvSpPr>
            <p:cNvPr id="13" name="Freeform 6"/>
            <p:cNvSpPr>
              <a:spLocks/>
            </p:cNvSpPr>
            <p:nvPr/>
          </p:nvSpPr>
          <p:spPr bwMode="auto">
            <a:xfrm>
              <a:off x="1511944" y="2420246"/>
              <a:ext cx="2627152" cy="2294453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solidFill>
              <a:schemeClr val="bg1"/>
            </a:solidFill>
            <a:ln w="7938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1524106" y="2431739"/>
              <a:ext cx="2602832" cy="2271469"/>
            </a:xfrm>
            <a:custGeom>
              <a:avLst/>
              <a:gdLst>
                <a:gd name="T0" fmla="*/ 4479 w 4516"/>
                <a:gd name="T1" fmla="*/ 2074 h 3947"/>
                <a:gd name="T2" fmla="*/ 3967 w 4516"/>
                <a:gd name="T3" fmla="*/ 2960 h 3947"/>
                <a:gd name="T4" fmla="*/ 3455 w 4516"/>
                <a:gd name="T5" fmla="*/ 3847 h 3947"/>
                <a:gd name="T6" fmla="*/ 3282 w 4516"/>
                <a:gd name="T7" fmla="*/ 3947 h 3947"/>
                <a:gd name="T8" fmla="*/ 2258 w 4516"/>
                <a:gd name="T9" fmla="*/ 3947 h 3947"/>
                <a:gd name="T10" fmla="*/ 1234 w 4516"/>
                <a:gd name="T11" fmla="*/ 3947 h 3947"/>
                <a:gd name="T12" fmla="*/ 1061 w 4516"/>
                <a:gd name="T13" fmla="*/ 3847 h 3947"/>
                <a:gd name="T14" fmla="*/ 549 w 4516"/>
                <a:gd name="T15" fmla="*/ 2960 h 3947"/>
                <a:gd name="T16" fmla="*/ 37 w 4516"/>
                <a:gd name="T17" fmla="*/ 2074 h 3947"/>
                <a:gd name="T18" fmla="*/ 37 w 4516"/>
                <a:gd name="T19" fmla="*/ 1874 h 3947"/>
                <a:gd name="T20" fmla="*/ 549 w 4516"/>
                <a:gd name="T21" fmla="*/ 987 h 3947"/>
                <a:gd name="T22" fmla="*/ 1061 w 4516"/>
                <a:gd name="T23" fmla="*/ 100 h 3947"/>
                <a:gd name="T24" fmla="*/ 1234 w 4516"/>
                <a:gd name="T25" fmla="*/ 0 h 3947"/>
                <a:gd name="T26" fmla="*/ 2258 w 4516"/>
                <a:gd name="T27" fmla="*/ 0 h 3947"/>
                <a:gd name="T28" fmla="*/ 3282 w 4516"/>
                <a:gd name="T29" fmla="*/ 0 h 3947"/>
                <a:gd name="T30" fmla="*/ 3455 w 4516"/>
                <a:gd name="T31" fmla="*/ 100 h 3947"/>
                <a:gd name="T32" fmla="*/ 3967 w 4516"/>
                <a:gd name="T33" fmla="*/ 987 h 3947"/>
                <a:gd name="T34" fmla="*/ 4479 w 4516"/>
                <a:gd name="T35" fmla="*/ 1874 h 3947"/>
                <a:gd name="T36" fmla="*/ 4479 w 4516"/>
                <a:gd name="T37" fmla="*/ 2074 h 3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16" h="3947">
                  <a:moveTo>
                    <a:pt x="4479" y="2074"/>
                  </a:moveTo>
                  <a:lnTo>
                    <a:pt x="3967" y="2960"/>
                  </a:lnTo>
                  <a:lnTo>
                    <a:pt x="3455" y="3847"/>
                  </a:lnTo>
                  <a:cubicBezTo>
                    <a:pt x="3418" y="3911"/>
                    <a:pt x="3355" y="3947"/>
                    <a:pt x="3282" y="3947"/>
                  </a:cubicBezTo>
                  <a:lnTo>
                    <a:pt x="2258" y="3947"/>
                  </a:lnTo>
                  <a:lnTo>
                    <a:pt x="1234" y="3947"/>
                  </a:lnTo>
                  <a:cubicBezTo>
                    <a:pt x="1160" y="3947"/>
                    <a:pt x="1097" y="3911"/>
                    <a:pt x="1061" y="3847"/>
                  </a:cubicBezTo>
                  <a:lnTo>
                    <a:pt x="549" y="2960"/>
                  </a:lnTo>
                  <a:lnTo>
                    <a:pt x="37" y="2074"/>
                  </a:lnTo>
                  <a:cubicBezTo>
                    <a:pt x="0" y="2010"/>
                    <a:pt x="0" y="1937"/>
                    <a:pt x="37" y="1874"/>
                  </a:cubicBezTo>
                  <a:lnTo>
                    <a:pt x="549" y="987"/>
                  </a:lnTo>
                  <a:lnTo>
                    <a:pt x="1061" y="100"/>
                  </a:lnTo>
                  <a:cubicBezTo>
                    <a:pt x="1097" y="36"/>
                    <a:pt x="1160" y="0"/>
                    <a:pt x="1234" y="0"/>
                  </a:cubicBezTo>
                  <a:lnTo>
                    <a:pt x="2258" y="0"/>
                  </a:lnTo>
                  <a:lnTo>
                    <a:pt x="3282" y="0"/>
                  </a:lnTo>
                  <a:cubicBezTo>
                    <a:pt x="3355" y="0"/>
                    <a:pt x="3418" y="36"/>
                    <a:pt x="3455" y="100"/>
                  </a:cubicBezTo>
                  <a:lnTo>
                    <a:pt x="3967" y="987"/>
                  </a:lnTo>
                  <a:lnTo>
                    <a:pt x="4479" y="1874"/>
                  </a:lnTo>
                  <a:cubicBezTo>
                    <a:pt x="4516" y="1937"/>
                    <a:pt x="4516" y="2010"/>
                    <a:pt x="4479" y="207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82000"/>
                    <a:lumOff val="18000"/>
                  </a:schemeClr>
                </a:gs>
                <a:gs pos="47000">
                  <a:srgbClr val="F5F5F5"/>
                </a:gs>
                <a:gs pos="100000">
                  <a:schemeClr val="bg1">
                    <a:lumMod val="95000"/>
                    <a:lumOff val="5000"/>
                  </a:schemeClr>
                </a:gs>
              </a:gsLst>
              <a:lin ang="18900000" scaled="0"/>
            </a:gradFill>
            <a:ln w="7938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451374" y="1966627"/>
            <a:ext cx="810431" cy="730960"/>
            <a:chOff x="4634991" y="2138335"/>
            <a:chExt cx="428348" cy="386204"/>
          </a:xfrm>
        </p:grpSpPr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4634991" y="2138335"/>
              <a:ext cx="428348" cy="38620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78AF51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extLst/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  <p:sp>
          <p:nvSpPr>
            <p:cNvPr id="17" name="KSO_Shape"/>
            <p:cNvSpPr>
              <a:spLocks/>
            </p:cNvSpPr>
            <p:nvPr/>
          </p:nvSpPr>
          <p:spPr bwMode="auto">
            <a:xfrm>
              <a:off x="4711293" y="2236765"/>
              <a:ext cx="275742" cy="189342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4669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ccf779f76140b889421db1ee92d38cd6ed4ffff"/>
  <p:tag name="ISPRING_RESOURCE_PATHS_HASH_PRESENTER" val="ecdd5e327c4efff999ae583afac36d791cae2b"/>
</p:tagLst>
</file>

<file path=ppt/theme/theme1.xml><?xml version="1.0" encoding="utf-8"?>
<a:theme xmlns:a="http://schemas.openxmlformats.org/drawingml/2006/main" name="第一PPT，www.1ppt.com">
  <a:themeElements>
    <a:clrScheme name="自定义 40">
      <a:dk1>
        <a:sysClr val="windowText" lastClr="000000"/>
      </a:dk1>
      <a:lt1>
        <a:sysClr val="window" lastClr="FFFFFF"/>
      </a:lt1>
      <a:dk2>
        <a:srgbClr val="C00000"/>
      </a:dk2>
      <a:lt2>
        <a:srgbClr val="FF0000"/>
      </a:lt2>
      <a:accent1>
        <a:srgbClr val="FF6600"/>
      </a:accent1>
      <a:accent2>
        <a:srgbClr val="FFC000"/>
      </a:accent2>
      <a:accent3>
        <a:srgbClr val="92D050"/>
      </a:accent3>
      <a:accent4>
        <a:srgbClr val="00B0F0"/>
      </a:accent4>
      <a:accent5>
        <a:srgbClr val="7F7F7F"/>
      </a:accent5>
      <a:accent6>
        <a:srgbClr val="262626"/>
      </a:accent6>
      <a:hlink>
        <a:srgbClr val="262626"/>
      </a:hlink>
      <a:folHlink>
        <a:srgbClr val="7F7F7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2546</TotalTime>
  <Words>3028</Words>
  <Application>Microsoft Office PowerPoint</Application>
  <PresentationFormat>自定义</PresentationFormat>
  <Paragraphs>302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Gotham Light</vt:lpstr>
      <vt:lpstr>Meiryo</vt:lpstr>
      <vt:lpstr>方正兰亭黑简体</vt:lpstr>
      <vt:lpstr>时尚中黑简体</vt:lpstr>
      <vt:lpstr>宋体</vt:lpstr>
      <vt:lpstr>微软雅黑</vt:lpstr>
      <vt:lpstr>Agency FB</vt:lpstr>
      <vt:lpstr>Arial</vt:lpstr>
      <vt:lpstr>Calibri</vt:lpstr>
      <vt:lpstr>Calibri Light</vt:lpstr>
      <vt:lpstr>Impact</vt:lpstr>
      <vt:lpstr>Times New Roman</vt:lpstr>
      <vt:lpstr>方正兰亭细黑_GBK_M</vt:lpstr>
      <vt:lpstr>第一PPT，www.1ppt.com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Administrator</cp:lastModifiedBy>
  <cp:revision>409</cp:revision>
  <dcterms:created xsi:type="dcterms:W3CDTF">2013-07-25T03:25:48Z</dcterms:created>
  <dcterms:modified xsi:type="dcterms:W3CDTF">2018-11-05T16:08:59Z</dcterms:modified>
</cp:coreProperties>
</file>