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5"/>
  </p:notesMasterIdLst>
  <p:sldIdLst>
    <p:sldId id="257" r:id="rId3"/>
    <p:sldId id="265" r:id="rId4"/>
    <p:sldId id="283" r:id="rId5"/>
    <p:sldId id="256" r:id="rId6"/>
    <p:sldId id="260" r:id="rId7"/>
    <p:sldId id="282" r:id="rId8"/>
    <p:sldId id="274" r:id="rId9"/>
    <p:sldId id="284" r:id="rId10"/>
    <p:sldId id="276" r:id="rId11"/>
    <p:sldId id="269" r:id="rId12"/>
    <p:sldId id="290" r:id="rId13"/>
    <p:sldId id="285" r:id="rId14"/>
    <p:sldId id="291" r:id="rId15"/>
    <p:sldId id="292" r:id="rId16"/>
    <p:sldId id="299" r:id="rId17"/>
    <p:sldId id="286" r:id="rId18"/>
    <p:sldId id="300" r:id="rId19"/>
    <p:sldId id="298" r:id="rId20"/>
    <p:sldId id="288" r:id="rId21"/>
    <p:sldId id="287" r:id="rId22"/>
    <p:sldId id="301" r:id="rId23"/>
    <p:sldId id="30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3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22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1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46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8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5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单</a:t>
            </a:r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击此处添加标题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这里输入文字，自由替换文字、图片和图标，方便编辑易用大方。</a:t>
            </a: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It can be easy to edit,to replace photo and text.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2017</a:t>
            </a:r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4bc9aed-4841-4090-8d57-9c76c0c2ef25">
            <a:extLst>
              <a:ext uri="{FF2B5EF4-FFF2-40B4-BE49-F238E27FC236}">
                <a16:creationId xmlns="" xmlns:lc="http://schemas.openxmlformats.org/drawingml/2006/lockedCanvas" xmlns:a16="http://schemas.microsoft.com/office/drawing/2014/main" id="{F5AFF1B0-722C-4BD8-AF92-2EE31FCAA5FF}"/>
              </a:ext>
            </a:extLst>
          </p:cNvPr>
          <p:cNvGrpSpPr>
            <a:grpSpLocks noChangeAspect="1"/>
          </p:cNvGrpSpPr>
          <p:nvPr/>
        </p:nvGrpSpPr>
        <p:grpSpPr>
          <a:xfrm>
            <a:off x="213056" y="1962052"/>
            <a:ext cx="11765888" cy="4169118"/>
            <a:chOff x="799161" y="1700809"/>
            <a:chExt cx="10593677" cy="3753757"/>
          </a:xfrm>
        </p:grpSpPr>
        <p:grpSp>
          <p:nvGrpSpPr>
            <p:cNvPr id="4" name="组合 3"/>
            <p:cNvGrpSpPr/>
            <p:nvPr/>
          </p:nvGrpSpPr>
          <p:grpSpPr>
            <a:xfrm>
              <a:off x="1095376" y="1700809"/>
              <a:ext cx="10221476" cy="2377332"/>
              <a:chOff x="1095376" y="1700809"/>
              <a:chExt cx="10221476" cy="237733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95376" y="1700809"/>
                <a:ext cx="10221476" cy="2377332"/>
                <a:chOff x="588348" y="1686422"/>
                <a:chExt cx="11235532" cy="2613181"/>
              </a:xfrm>
            </p:grpSpPr>
            <p:grpSp>
              <p:nvGrpSpPr>
                <p:cNvPr id="27" name="组合 26"/>
                <p:cNvGrpSpPr>
                  <a:grpSpLocks noChangeAspect="1"/>
                </p:cNvGrpSpPr>
                <p:nvPr/>
              </p:nvGrpSpPr>
              <p:grpSpPr>
                <a:xfrm>
                  <a:off x="588348" y="1700810"/>
                  <a:ext cx="2503215" cy="2520001"/>
                  <a:chOff x="1983909" y="2663640"/>
                  <a:chExt cx="1657350" cy="1668463"/>
                </a:xfrm>
                <a:solidFill>
                  <a:schemeClr val="accent1"/>
                </a:solidFill>
              </p:grpSpPr>
              <p:sp>
                <p:nvSpPr>
                  <p:cNvPr id="43" name="任意多边形: 形状 2"/>
                  <p:cNvSpPr>
                    <a:spLocks/>
                  </p:cNvSpPr>
                  <p:nvPr/>
                </p:nvSpPr>
                <p:spPr bwMode="auto">
                  <a:xfrm>
                    <a:off x="1983909" y="3062103"/>
                    <a:ext cx="1216025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任意多边形: 形状 3"/>
                  <p:cNvSpPr>
                    <a:spLocks/>
                  </p:cNvSpPr>
                  <p:nvPr/>
                </p:nvSpPr>
                <p:spPr bwMode="auto">
                  <a:xfrm>
                    <a:off x="2433171" y="2674753"/>
                    <a:ext cx="1208088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任意多边形: 形状 4"/>
                  <p:cNvSpPr>
                    <a:spLocks/>
                  </p:cNvSpPr>
                  <p:nvPr/>
                </p:nvSpPr>
                <p:spPr bwMode="auto">
                  <a:xfrm>
                    <a:off x="3277721" y="4006665"/>
                    <a:ext cx="358775" cy="315913"/>
                  </a:xfrm>
                  <a:custGeom>
                    <a:avLst/>
                    <a:gdLst>
                      <a:gd name="T0" fmla="*/ 43 w 159"/>
                      <a:gd name="T1" fmla="*/ 69 h 140"/>
                      <a:gd name="T2" fmla="*/ 34 w 159"/>
                      <a:gd name="T3" fmla="*/ 61 h 140"/>
                      <a:gd name="T4" fmla="*/ 24 w 159"/>
                      <a:gd name="T5" fmla="*/ 61 h 140"/>
                      <a:gd name="T6" fmla="*/ 7 w 159"/>
                      <a:gd name="T7" fmla="*/ 52 h 140"/>
                      <a:gd name="T8" fmla="*/ 0 w 159"/>
                      <a:gd name="T9" fmla="*/ 32 h 140"/>
                      <a:gd name="T10" fmla="*/ 10 w 159"/>
                      <a:gd name="T11" fmla="*/ 9 h 140"/>
                      <a:gd name="T12" fmla="*/ 34 w 159"/>
                      <a:gd name="T13" fmla="*/ 0 h 140"/>
                      <a:gd name="T14" fmla="*/ 61 w 159"/>
                      <a:gd name="T15" fmla="*/ 13 h 140"/>
                      <a:gd name="T16" fmla="*/ 72 w 159"/>
                      <a:gd name="T17" fmla="*/ 47 h 140"/>
                      <a:gd name="T18" fmla="*/ 42 w 159"/>
                      <a:gd name="T19" fmla="*/ 126 h 140"/>
                      <a:gd name="T20" fmla="*/ 23 w 159"/>
                      <a:gd name="T21" fmla="*/ 140 h 140"/>
                      <a:gd name="T22" fmla="*/ 13 w 159"/>
                      <a:gd name="T23" fmla="*/ 131 h 140"/>
                      <a:gd name="T24" fmla="*/ 18 w 159"/>
                      <a:gd name="T25" fmla="*/ 120 h 140"/>
                      <a:gd name="T26" fmla="*/ 36 w 159"/>
                      <a:gd name="T27" fmla="*/ 92 h 140"/>
                      <a:gd name="T28" fmla="*/ 43 w 159"/>
                      <a:gd name="T29" fmla="*/ 69 h 140"/>
                      <a:gd name="T30" fmla="*/ 130 w 159"/>
                      <a:gd name="T31" fmla="*/ 69 h 140"/>
                      <a:gd name="T32" fmla="*/ 121 w 159"/>
                      <a:gd name="T33" fmla="*/ 61 h 140"/>
                      <a:gd name="T34" fmla="*/ 112 w 159"/>
                      <a:gd name="T35" fmla="*/ 61 h 140"/>
                      <a:gd name="T36" fmla="*/ 94 w 159"/>
                      <a:gd name="T37" fmla="*/ 52 h 140"/>
                      <a:gd name="T38" fmla="*/ 87 w 159"/>
                      <a:gd name="T39" fmla="*/ 32 h 140"/>
                      <a:gd name="T40" fmla="*/ 96 w 159"/>
                      <a:gd name="T41" fmla="*/ 9 h 140"/>
                      <a:gd name="T42" fmla="*/ 120 w 159"/>
                      <a:gd name="T43" fmla="*/ 0 h 140"/>
                      <a:gd name="T44" fmla="*/ 148 w 159"/>
                      <a:gd name="T45" fmla="*/ 13 h 140"/>
                      <a:gd name="T46" fmla="*/ 159 w 159"/>
                      <a:gd name="T47" fmla="*/ 47 h 140"/>
                      <a:gd name="T48" fmla="*/ 129 w 159"/>
                      <a:gd name="T49" fmla="*/ 126 h 140"/>
                      <a:gd name="T50" fmla="*/ 109 w 159"/>
                      <a:gd name="T51" fmla="*/ 140 h 140"/>
                      <a:gd name="T52" fmla="*/ 100 w 159"/>
                      <a:gd name="T53" fmla="*/ 131 h 140"/>
                      <a:gd name="T54" fmla="*/ 106 w 159"/>
                      <a:gd name="T55" fmla="*/ 120 h 140"/>
                      <a:gd name="T56" fmla="*/ 122 w 159"/>
                      <a:gd name="T57" fmla="*/ 92 h 140"/>
                      <a:gd name="T58" fmla="*/ 130 w 159"/>
                      <a:gd name="T59" fmla="*/ 69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9" h="140">
                        <a:moveTo>
                          <a:pt x="43" y="69"/>
                        </a:moveTo>
                        <a:cubicBezTo>
                          <a:pt x="43" y="64"/>
                          <a:pt x="40" y="61"/>
                          <a:pt x="34" y="61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18" y="60"/>
                          <a:pt x="12" y="57"/>
                          <a:pt x="7" y="52"/>
                        </a:cubicBezTo>
                        <a:cubicBezTo>
                          <a:pt x="2" y="46"/>
                          <a:pt x="0" y="40"/>
                          <a:pt x="0" y="32"/>
                        </a:cubicBezTo>
                        <a:cubicBezTo>
                          <a:pt x="0" y="23"/>
                          <a:pt x="3" y="15"/>
                          <a:pt x="10" y="9"/>
                        </a:cubicBezTo>
                        <a:cubicBezTo>
                          <a:pt x="16" y="3"/>
                          <a:pt x="24" y="0"/>
                          <a:pt x="34" y="0"/>
                        </a:cubicBezTo>
                        <a:cubicBezTo>
                          <a:pt x="44" y="0"/>
                          <a:pt x="54" y="4"/>
                          <a:pt x="61" y="13"/>
                        </a:cubicBezTo>
                        <a:cubicBezTo>
                          <a:pt x="68" y="22"/>
                          <a:pt x="72" y="33"/>
                          <a:pt x="72" y="47"/>
                        </a:cubicBezTo>
                        <a:cubicBezTo>
                          <a:pt x="72" y="73"/>
                          <a:pt x="62" y="99"/>
                          <a:pt x="42" y="126"/>
                        </a:cubicBezTo>
                        <a:cubicBezTo>
                          <a:pt x="34" y="136"/>
                          <a:pt x="28" y="140"/>
                          <a:pt x="23" y="140"/>
                        </a:cubicBezTo>
                        <a:cubicBezTo>
                          <a:pt x="16" y="140"/>
                          <a:pt x="13" y="137"/>
                          <a:pt x="13" y="131"/>
                        </a:cubicBezTo>
                        <a:cubicBezTo>
                          <a:pt x="13" y="128"/>
                          <a:pt x="15" y="125"/>
                          <a:pt x="18" y="120"/>
                        </a:cubicBezTo>
                        <a:cubicBezTo>
                          <a:pt x="25" y="112"/>
                          <a:pt x="30" y="103"/>
                          <a:pt x="36" y="92"/>
                        </a:cubicBezTo>
                        <a:cubicBezTo>
                          <a:pt x="41" y="82"/>
                          <a:pt x="43" y="74"/>
                          <a:pt x="43" y="69"/>
                        </a:cubicBezTo>
                        <a:close/>
                        <a:moveTo>
                          <a:pt x="130" y="69"/>
                        </a:moveTo>
                        <a:cubicBezTo>
                          <a:pt x="130" y="64"/>
                          <a:pt x="127" y="61"/>
                          <a:pt x="121" y="61"/>
                        </a:cubicBezTo>
                        <a:cubicBezTo>
                          <a:pt x="112" y="61"/>
                          <a:pt x="112" y="61"/>
                          <a:pt x="112" y="61"/>
                        </a:cubicBezTo>
                        <a:cubicBezTo>
                          <a:pt x="105" y="60"/>
                          <a:pt x="99" y="57"/>
                          <a:pt x="94" y="52"/>
                        </a:cubicBezTo>
                        <a:cubicBezTo>
                          <a:pt x="89" y="46"/>
                          <a:pt x="87" y="40"/>
                          <a:pt x="87" y="32"/>
                        </a:cubicBezTo>
                        <a:cubicBezTo>
                          <a:pt x="87" y="23"/>
                          <a:pt x="90" y="15"/>
                          <a:pt x="96" y="9"/>
                        </a:cubicBezTo>
                        <a:cubicBezTo>
                          <a:pt x="103" y="3"/>
                          <a:pt x="111" y="0"/>
                          <a:pt x="120" y="0"/>
                        </a:cubicBezTo>
                        <a:cubicBezTo>
                          <a:pt x="132" y="0"/>
                          <a:pt x="141" y="4"/>
                          <a:pt x="148" y="13"/>
                        </a:cubicBezTo>
                        <a:cubicBezTo>
                          <a:pt x="155" y="22"/>
                          <a:pt x="159" y="33"/>
                          <a:pt x="159" y="47"/>
                        </a:cubicBezTo>
                        <a:cubicBezTo>
                          <a:pt x="159" y="73"/>
                          <a:pt x="149" y="99"/>
                          <a:pt x="129" y="126"/>
                        </a:cubicBezTo>
                        <a:cubicBezTo>
                          <a:pt x="121" y="136"/>
                          <a:pt x="115" y="140"/>
                          <a:pt x="109" y="140"/>
                        </a:cubicBezTo>
                        <a:cubicBezTo>
                          <a:pt x="103" y="140"/>
                          <a:pt x="100" y="137"/>
                          <a:pt x="100" y="131"/>
                        </a:cubicBezTo>
                        <a:cubicBezTo>
                          <a:pt x="100" y="128"/>
                          <a:pt x="102" y="125"/>
                          <a:pt x="106" y="120"/>
                        </a:cubicBezTo>
                        <a:cubicBezTo>
                          <a:pt x="112" y="112"/>
                          <a:pt x="117" y="103"/>
                          <a:pt x="122" y="92"/>
                        </a:cubicBezTo>
                        <a:cubicBezTo>
                          <a:pt x="127" y="82"/>
                          <a:pt x="130" y="74"/>
                          <a:pt x="130" y="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任意多边形: 形状 5"/>
                  <p:cNvSpPr>
                    <a:spLocks/>
                  </p:cNvSpPr>
                  <p:nvPr/>
                </p:nvSpPr>
                <p:spPr bwMode="auto">
                  <a:xfrm>
                    <a:off x="1983909" y="2663640"/>
                    <a:ext cx="355600" cy="317500"/>
                  </a:xfrm>
                  <a:custGeom>
                    <a:avLst/>
                    <a:gdLst>
                      <a:gd name="T0" fmla="*/ 115 w 158"/>
                      <a:gd name="T1" fmla="*/ 72 h 141"/>
                      <a:gd name="T2" fmla="*/ 124 w 158"/>
                      <a:gd name="T3" fmla="*/ 80 h 141"/>
                      <a:gd name="T4" fmla="*/ 134 w 158"/>
                      <a:gd name="T5" fmla="*/ 80 h 141"/>
                      <a:gd name="T6" fmla="*/ 151 w 158"/>
                      <a:gd name="T7" fmla="*/ 89 h 141"/>
                      <a:gd name="T8" fmla="*/ 158 w 158"/>
                      <a:gd name="T9" fmla="*/ 109 h 141"/>
                      <a:gd name="T10" fmla="*/ 149 w 158"/>
                      <a:gd name="T11" fmla="*/ 132 h 141"/>
                      <a:gd name="T12" fmla="*/ 125 w 158"/>
                      <a:gd name="T13" fmla="*/ 141 h 141"/>
                      <a:gd name="T14" fmla="*/ 98 w 158"/>
                      <a:gd name="T15" fmla="*/ 128 h 141"/>
                      <a:gd name="T16" fmla="*/ 87 w 158"/>
                      <a:gd name="T17" fmla="*/ 94 h 141"/>
                      <a:gd name="T18" fmla="*/ 117 w 158"/>
                      <a:gd name="T19" fmla="*/ 15 h 141"/>
                      <a:gd name="T20" fmla="*/ 136 w 158"/>
                      <a:gd name="T21" fmla="*/ 0 h 141"/>
                      <a:gd name="T22" fmla="*/ 145 w 158"/>
                      <a:gd name="T23" fmla="*/ 10 h 141"/>
                      <a:gd name="T24" fmla="*/ 140 w 158"/>
                      <a:gd name="T25" fmla="*/ 21 h 141"/>
                      <a:gd name="T26" fmla="*/ 123 w 158"/>
                      <a:gd name="T27" fmla="*/ 48 h 141"/>
                      <a:gd name="T28" fmla="*/ 115 w 158"/>
                      <a:gd name="T29" fmla="*/ 72 h 141"/>
                      <a:gd name="T30" fmla="*/ 28 w 158"/>
                      <a:gd name="T31" fmla="*/ 72 h 141"/>
                      <a:gd name="T32" fmla="*/ 37 w 158"/>
                      <a:gd name="T33" fmla="*/ 80 h 141"/>
                      <a:gd name="T34" fmla="*/ 47 w 158"/>
                      <a:gd name="T35" fmla="*/ 80 h 141"/>
                      <a:gd name="T36" fmla="*/ 64 w 158"/>
                      <a:gd name="T37" fmla="*/ 89 h 141"/>
                      <a:gd name="T38" fmla="*/ 72 w 158"/>
                      <a:gd name="T39" fmla="*/ 109 h 141"/>
                      <a:gd name="T40" fmla="*/ 62 w 158"/>
                      <a:gd name="T41" fmla="*/ 132 h 141"/>
                      <a:gd name="T42" fmla="*/ 38 w 158"/>
                      <a:gd name="T43" fmla="*/ 141 h 141"/>
                      <a:gd name="T44" fmla="*/ 10 w 158"/>
                      <a:gd name="T45" fmla="*/ 128 h 141"/>
                      <a:gd name="T46" fmla="*/ 0 w 158"/>
                      <a:gd name="T47" fmla="*/ 94 h 141"/>
                      <a:gd name="T48" fmla="*/ 30 w 158"/>
                      <a:gd name="T49" fmla="*/ 15 h 141"/>
                      <a:gd name="T50" fmla="*/ 49 w 158"/>
                      <a:gd name="T51" fmla="*/ 0 h 141"/>
                      <a:gd name="T52" fmla="*/ 58 w 158"/>
                      <a:gd name="T53" fmla="*/ 10 h 141"/>
                      <a:gd name="T54" fmla="*/ 53 w 158"/>
                      <a:gd name="T55" fmla="*/ 21 h 141"/>
                      <a:gd name="T56" fmla="*/ 36 w 158"/>
                      <a:gd name="T57" fmla="*/ 48 h 141"/>
                      <a:gd name="T58" fmla="*/ 28 w 158"/>
                      <a:gd name="T59" fmla="*/ 72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8" h="141">
                        <a:moveTo>
                          <a:pt x="115" y="72"/>
                        </a:moveTo>
                        <a:cubicBezTo>
                          <a:pt x="115" y="77"/>
                          <a:pt x="118" y="80"/>
                          <a:pt x="124" y="80"/>
                        </a:cubicBezTo>
                        <a:cubicBezTo>
                          <a:pt x="134" y="80"/>
                          <a:pt x="134" y="80"/>
                          <a:pt x="134" y="80"/>
                        </a:cubicBezTo>
                        <a:cubicBezTo>
                          <a:pt x="140" y="80"/>
                          <a:pt x="146" y="83"/>
                          <a:pt x="151" y="89"/>
                        </a:cubicBezTo>
                        <a:cubicBezTo>
                          <a:pt x="156" y="95"/>
                          <a:pt x="158" y="101"/>
                          <a:pt x="158" y="109"/>
                        </a:cubicBezTo>
                        <a:cubicBezTo>
                          <a:pt x="158" y="118"/>
                          <a:pt x="155" y="126"/>
                          <a:pt x="149" y="132"/>
                        </a:cubicBezTo>
                        <a:cubicBezTo>
                          <a:pt x="142" y="138"/>
                          <a:pt x="134" y="141"/>
                          <a:pt x="125" y="141"/>
                        </a:cubicBezTo>
                        <a:cubicBezTo>
                          <a:pt x="114" y="141"/>
                          <a:pt x="105" y="137"/>
                          <a:pt x="98" y="128"/>
                        </a:cubicBezTo>
                        <a:cubicBezTo>
                          <a:pt x="90" y="119"/>
                          <a:pt x="87" y="108"/>
                          <a:pt x="87" y="94"/>
                        </a:cubicBezTo>
                        <a:cubicBezTo>
                          <a:pt x="87" y="68"/>
                          <a:pt x="97" y="42"/>
                          <a:pt x="117" y="15"/>
                        </a:cubicBezTo>
                        <a:cubicBezTo>
                          <a:pt x="124" y="5"/>
                          <a:pt x="130" y="0"/>
                          <a:pt x="136" y="0"/>
                        </a:cubicBezTo>
                        <a:cubicBezTo>
                          <a:pt x="142" y="0"/>
                          <a:pt x="145" y="4"/>
                          <a:pt x="145" y="10"/>
                        </a:cubicBezTo>
                        <a:cubicBezTo>
                          <a:pt x="145" y="13"/>
                          <a:pt x="144" y="16"/>
                          <a:pt x="140" y="21"/>
                        </a:cubicBezTo>
                        <a:cubicBezTo>
                          <a:pt x="134" y="29"/>
                          <a:pt x="128" y="38"/>
                          <a:pt x="123" y="48"/>
                        </a:cubicBezTo>
                        <a:cubicBezTo>
                          <a:pt x="118" y="59"/>
                          <a:pt x="115" y="67"/>
                          <a:pt x="115" y="72"/>
                        </a:cubicBezTo>
                        <a:close/>
                        <a:moveTo>
                          <a:pt x="28" y="72"/>
                        </a:moveTo>
                        <a:cubicBezTo>
                          <a:pt x="28" y="77"/>
                          <a:pt x="31" y="80"/>
                          <a:pt x="37" y="80"/>
                        </a:cubicBezTo>
                        <a:cubicBezTo>
                          <a:pt x="47" y="80"/>
                          <a:pt x="47" y="80"/>
                          <a:pt x="47" y="80"/>
                        </a:cubicBezTo>
                        <a:cubicBezTo>
                          <a:pt x="53" y="80"/>
                          <a:pt x="59" y="83"/>
                          <a:pt x="64" y="89"/>
                        </a:cubicBezTo>
                        <a:cubicBezTo>
                          <a:pt x="69" y="95"/>
                          <a:pt x="72" y="101"/>
                          <a:pt x="72" y="109"/>
                        </a:cubicBezTo>
                        <a:cubicBezTo>
                          <a:pt x="72" y="118"/>
                          <a:pt x="68" y="126"/>
                          <a:pt x="62" y="132"/>
                        </a:cubicBezTo>
                        <a:cubicBezTo>
                          <a:pt x="56" y="138"/>
                          <a:pt x="48" y="141"/>
                          <a:pt x="38" y="141"/>
                        </a:cubicBezTo>
                        <a:cubicBezTo>
                          <a:pt x="27" y="141"/>
                          <a:pt x="18" y="137"/>
                          <a:pt x="10" y="128"/>
                        </a:cubicBezTo>
                        <a:cubicBezTo>
                          <a:pt x="3" y="119"/>
                          <a:pt x="0" y="108"/>
                          <a:pt x="0" y="94"/>
                        </a:cubicBezTo>
                        <a:cubicBezTo>
                          <a:pt x="0" y="68"/>
                          <a:pt x="10" y="42"/>
                          <a:pt x="30" y="15"/>
                        </a:cubicBezTo>
                        <a:cubicBezTo>
                          <a:pt x="37" y="5"/>
                          <a:pt x="44" y="0"/>
                          <a:pt x="49" y="0"/>
                        </a:cubicBezTo>
                        <a:cubicBezTo>
                          <a:pt x="55" y="0"/>
                          <a:pt x="58" y="4"/>
                          <a:pt x="58" y="10"/>
                        </a:cubicBezTo>
                        <a:cubicBezTo>
                          <a:pt x="58" y="13"/>
                          <a:pt x="56" y="16"/>
                          <a:pt x="53" y="21"/>
                        </a:cubicBezTo>
                        <a:cubicBezTo>
                          <a:pt x="47" y="29"/>
                          <a:pt x="41" y="38"/>
                          <a:pt x="36" y="48"/>
                        </a:cubicBezTo>
                        <a:cubicBezTo>
                          <a:pt x="31" y="59"/>
                          <a:pt x="28" y="67"/>
                          <a:pt x="28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8" name="组合 27"/>
                <p:cNvGrpSpPr>
                  <a:grpSpLocks noChangeAspect="1"/>
                </p:cNvGrpSpPr>
                <p:nvPr/>
              </p:nvGrpSpPr>
              <p:grpSpPr>
                <a:xfrm>
                  <a:off x="3390079" y="1686422"/>
                  <a:ext cx="2515318" cy="2520000"/>
                  <a:chOff x="4052421" y="2654115"/>
                  <a:chExt cx="1704976" cy="1708150"/>
                </a:xfrm>
                <a:solidFill>
                  <a:schemeClr val="accent2"/>
                </a:solidFill>
              </p:grpSpPr>
              <p:sp>
                <p:nvSpPr>
                  <p:cNvPr id="39" name="任意多边形: 形状 8"/>
                  <p:cNvSpPr>
                    <a:spLocks/>
                  </p:cNvSpPr>
                  <p:nvPr/>
                </p:nvSpPr>
                <p:spPr bwMode="auto">
                  <a:xfrm>
                    <a:off x="4052421" y="2735078"/>
                    <a:ext cx="471488" cy="1528763"/>
                  </a:xfrm>
                  <a:custGeom>
                    <a:avLst/>
                    <a:gdLst>
                      <a:gd name="T0" fmla="*/ 25 w 209"/>
                      <a:gd name="T1" fmla="*/ 340 h 679"/>
                      <a:gd name="T2" fmla="*/ 209 w 209"/>
                      <a:gd name="T3" fmla="*/ 29 h 679"/>
                      <a:gd name="T4" fmla="*/ 209 w 209"/>
                      <a:gd name="T5" fmla="*/ 0 h 679"/>
                      <a:gd name="T6" fmla="*/ 0 w 209"/>
                      <a:gd name="T7" fmla="*/ 340 h 679"/>
                      <a:gd name="T8" fmla="*/ 209 w 209"/>
                      <a:gd name="T9" fmla="*/ 679 h 679"/>
                      <a:gd name="T10" fmla="*/ 209 w 209"/>
                      <a:gd name="T11" fmla="*/ 651 h 679"/>
                      <a:gd name="T12" fmla="*/ 25 w 209"/>
                      <a:gd name="T13" fmla="*/ 340 h 6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9" h="679">
                        <a:moveTo>
                          <a:pt x="25" y="340"/>
                        </a:moveTo>
                        <a:cubicBezTo>
                          <a:pt x="25" y="206"/>
                          <a:pt x="97" y="89"/>
                          <a:pt x="209" y="2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85" y="63"/>
                          <a:pt x="0" y="192"/>
                          <a:pt x="0" y="340"/>
                        </a:cubicBezTo>
                        <a:cubicBezTo>
                          <a:pt x="0" y="488"/>
                          <a:pt x="85" y="617"/>
                          <a:pt x="209" y="679"/>
                        </a:cubicBezTo>
                        <a:cubicBezTo>
                          <a:pt x="209" y="651"/>
                          <a:pt x="209" y="651"/>
                          <a:pt x="209" y="651"/>
                        </a:cubicBezTo>
                        <a:cubicBezTo>
                          <a:pt x="97" y="590"/>
                          <a:pt x="25" y="474"/>
                          <a:pt x="25" y="3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任意多边形: 形状 9"/>
                  <p:cNvSpPr>
                    <a:spLocks/>
                  </p:cNvSpPr>
                  <p:nvPr/>
                </p:nvSpPr>
                <p:spPr bwMode="auto">
                  <a:xfrm>
                    <a:off x="5270034" y="2728728"/>
                    <a:ext cx="487363" cy="1544638"/>
                  </a:xfrm>
                  <a:custGeom>
                    <a:avLst/>
                    <a:gdLst>
                      <a:gd name="T0" fmla="*/ 216 w 216"/>
                      <a:gd name="T1" fmla="*/ 343 h 686"/>
                      <a:gd name="T2" fmla="*/ 0 w 216"/>
                      <a:gd name="T3" fmla="*/ 0 h 686"/>
                      <a:gd name="T4" fmla="*/ 0 w 216"/>
                      <a:gd name="T5" fmla="*/ 28 h 686"/>
                      <a:gd name="T6" fmla="*/ 191 w 216"/>
                      <a:gd name="T7" fmla="*/ 343 h 686"/>
                      <a:gd name="T8" fmla="*/ 0 w 216"/>
                      <a:gd name="T9" fmla="*/ 657 h 686"/>
                      <a:gd name="T10" fmla="*/ 0 w 216"/>
                      <a:gd name="T11" fmla="*/ 686 h 686"/>
                      <a:gd name="T12" fmla="*/ 216 w 216"/>
                      <a:gd name="T13" fmla="*/ 343 h 6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" h="686">
                        <a:moveTo>
                          <a:pt x="216" y="343"/>
                        </a:moveTo>
                        <a:cubicBezTo>
                          <a:pt x="216" y="192"/>
                          <a:pt x="128" y="62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16" y="88"/>
                          <a:pt x="191" y="206"/>
                          <a:pt x="191" y="343"/>
                        </a:cubicBezTo>
                        <a:cubicBezTo>
                          <a:pt x="191" y="479"/>
                          <a:pt x="116" y="598"/>
                          <a:pt x="0" y="657"/>
                        </a:cubicBezTo>
                        <a:cubicBezTo>
                          <a:pt x="0" y="686"/>
                          <a:pt x="0" y="686"/>
                          <a:pt x="0" y="686"/>
                        </a:cubicBezTo>
                        <a:cubicBezTo>
                          <a:pt x="128" y="624"/>
                          <a:pt x="216" y="494"/>
                          <a:pt x="216" y="3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任意多边形: 形状 10"/>
                  <p:cNvSpPr>
                    <a:spLocks/>
                  </p:cNvSpPr>
                  <p:nvPr/>
                </p:nvSpPr>
                <p:spPr bwMode="auto">
                  <a:xfrm>
                    <a:off x="4665196" y="4057465"/>
                    <a:ext cx="463550" cy="304800"/>
                  </a:xfrm>
                  <a:custGeom>
                    <a:avLst/>
                    <a:gdLst>
                      <a:gd name="T0" fmla="*/ 0 w 206"/>
                      <a:gd name="T1" fmla="*/ 43 h 136"/>
                      <a:gd name="T2" fmla="*/ 43 w 206"/>
                      <a:gd name="T3" fmla="*/ 0 h 136"/>
                      <a:gd name="T4" fmla="*/ 88 w 206"/>
                      <a:gd name="T5" fmla="*/ 49 h 136"/>
                      <a:gd name="T6" fmla="*/ 21 w 206"/>
                      <a:gd name="T7" fmla="*/ 136 h 136"/>
                      <a:gd name="T8" fmla="*/ 16 w 206"/>
                      <a:gd name="T9" fmla="*/ 128 h 136"/>
                      <a:gd name="T10" fmla="*/ 65 w 206"/>
                      <a:gd name="T11" fmla="*/ 78 h 136"/>
                      <a:gd name="T12" fmla="*/ 40 w 206"/>
                      <a:gd name="T13" fmla="*/ 87 h 136"/>
                      <a:gd name="T14" fmla="*/ 0 w 206"/>
                      <a:gd name="T15" fmla="*/ 43 h 136"/>
                      <a:gd name="T16" fmla="*/ 118 w 206"/>
                      <a:gd name="T17" fmla="*/ 43 h 136"/>
                      <a:gd name="T18" fmla="*/ 161 w 206"/>
                      <a:gd name="T19" fmla="*/ 0 h 136"/>
                      <a:gd name="T20" fmla="*/ 206 w 206"/>
                      <a:gd name="T21" fmla="*/ 49 h 136"/>
                      <a:gd name="T22" fmla="*/ 140 w 206"/>
                      <a:gd name="T23" fmla="*/ 136 h 136"/>
                      <a:gd name="T24" fmla="*/ 135 w 206"/>
                      <a:gd name="T25" fmla="*/ 128 h 136"/>
                      <a:gd name="T26" fmla="*/ 183 w 206"/>
                      <a:gd name="T27" fmla="*/ 78 h 136"/>
                      <a:gd name="T28" fmla="*/ 158 w 206"/>
                      <a:gd name="T29" fmla="*/ 87 h 136"/>
                      <a:gd name="T30" fmla="*/ 118 w 206"/>
                      <a:gd name="T31" fmla="*/ 4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6">
                        <a:moveTo>
                          <a:pt x="0" y="43"/>
                        </a:moveTo>
                        <a:cubicBezTo>
                          <a:pt x="0" y="15"/>
                          <a:pt x="25" y="0"/>
                          <a:pt x="43" y="0"/>
                        </a:cubicBezTo>
                        <a:cubicBezTo>
                          <a:pt x="61" y="0"/>
                          <a:pt x="88" y="17"/>
                          <a:pt x="88" y="49"/>
                        </a:cubicBezTo>
                        <a:cubicBezTo>
                          <a:pt x="88" y="98"/>
                          <a:pt x="49" y="133"/>
                          <a:pt x="21" y="136"/>
                        </a:cubicBezTo>
                        <a:cubicBezTo>
                          <a:pt x="19" y="133"/>
                          <a:pt x="16" y="128"/>
                          <a:pt x="16" y="128"/>
                        </a:cubicBezTo>
                        <a:cubicBezTo>
                          <a:pt x="29" y="123"/>
                          <a:pt x="63" y="99"/>
                          <a:pt x="65" y="78"/>
                        </a:cubicBezTo>
                        <a:cubicBezTo>
                          <a:pt x="55" y="84"/>
                          <a:pt x="51" y="87"/>
                          <a:pt x="40" y="87"/>
                        </a:cubicBezTo>
                        <a:cubicBezTo>
                          <a:pt x="16" y="87"/>
                          <a:pt x="0" y="65"/>
                          <a:pt x="0" y="43"/>
                        </a:cubicBezTo>
                        <a:close/>
                        <a:moveTo>
                          <a:pt x="118" y="43"/>
                        </a:moveTo>
                        <a:cubicBezTo>
                          <a:pt x="118" y="15"/>
                          <a:pt x="144" y="0"/>
                          <a:pt x="161" y="0"/>
                        </a:cubicBezTo>
                        <a:cubicBezTo>
                          <a:pt x="179" y="0"/>
                          <a:pt x="206" y="17"/>
                          <a:pt x="206" y="49"/>
                        </a:cubicBezTo>
                        <a:cubicBezTo>
                          <a:pt x="206" y="98"/>
                          <a:pt x="167" y="133"/>
                          <a:pt x="140" y="136"/>
                        </a:cubicBezTo>
                        <a:cubicBezTo>
                          <a:pt x="138" y="133"/>
                          <a:pt x="135" y="128"/>
                          <a:pt x="135" y="128"/>
                        </a:cubicBezTo>
                        <a:cubicBezTo>
                          <a:pt x="147" y="123"/>
                          <a:pt x="181" y="99"/>
                          <a:pt x="183" y="78"/>
                        </a:cubicBezTo>
                        <a:cubicBezTo>
                          <a:pt x="174" y="84"/>
                          <a:pt x="170" y="87"/>
                          <a:pt x="158" y="87"/>
                        </a:cubicBezTo>
                        <a:cubicBezTo>
                          <a:pt x="135" y="87"/>
                          <a:pt x="118" y="65"/>
                          <a:pt x="118" y="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任意多边形: 形状 11"/>
                  <p:cNvSpPr>
                    <a:spLocks/>
                  </p:cNvSpPr>
                  <p:nvPr/>
                </p:nvSpPr>
                <p:spPr bwMode="auto">
                  <a:xfrm>
                    <a:off x="4665196" y="2654115"/>
                    <a:ext cx="463550" cy="307975"/>
                  </a:xfrm>
                  <a:custGeom>
                    <a:avLst/>
                    <a:gdLst>
                      <a:gd name="T0" fmla="*/ 206 w 206"/>
                      <a:gd name="T1" fmla="*/ 94 h 137"/>
                      <a:gd name="T2" fmla="*/ 163 w 206"/>
                      <a:gd name="T3" fmla="*/ 137 h 137"/>
                      <a:gd name="T4" fmla="*/ 118 w 206"/>
                      <a:gd name="T5" fmla="*/ 88 h 137"/>
                      <a:gd name="T6" fmla="*/ 185 w 206"/>
                      <a:gd name="T7" fmla="*/ 0 h 137"/>
                      <a:gd name="T8" fmla="*/ 190 w 206"/>
                      <a:gd name="T9" fmla="*/ 9 h 137"/>
                      <a:gd name="T10" fmla="*/ 141 w 206"/>
                      <a:gd name="T11" fmla="*/ 59 h 137"/>
                      <a:gd name="T12" fmla="*/ 166 w 206"/>
                      <a:gd name="T13" fmla="*/ 50 h 137"/>
                      <a:gd name="T14" fmla="*/ 206 w 206"/>
                      <a:gd name="T15" fmla="*/ 94 h 137"/>
                      <a:gd name="T16" fmla="*/ 88 w 206"/>
                      <a:gd name="T17" fmla="*/ 94 h 137"/>
                      <a:gd name="T18" fmla="*/ 45 w 206"/>
                      <a:gd name="T19" fmla="*/ 137 h 137"/>
                      <a:gd name="T20" fmla="*/ 0 w 206"/>
                      <a:gd name="T21" fmla="*/ 88 h 137"/>
                      <a:gd name="T22" fmla="*/ 67 w 206"/>
                      <a:gd name="T23" fmla="*/ 0 h 137"/>
                      <a:gd name="T24" fmla="*/ 71 w 206"/>
                      <a:gd name="T25" fmla="*/ 9 h 137"/>
                      <a:gd name="T26" fmla="*/ 23 w 206"/>
                      <a:gd name="T27" fmla="*/ 59 h 137"/>
                      <a:gd name="T28" fmla="*/ 48 w 206"/>
                      <a:gd name="T29" fmla="*/ 50 h 137"/>
                      <a:gd name="T30" fmla="*/ 88 w 206"/>
                      <a:gd name="T31" fmla="*/ 94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7">
                        <a:moveTo>
                          <a:pt x="206" y="94"/>
                        </a:moveTo>
                        <a:cubicBezTo>
                          <a:pt x="206" y="122"/>
                          <a:pt x="181" y="137"/>
                          <a:pt x="163" y="137"/>
                        </a:cubicBezTo>
                        <a:cubicBezTo>
                          <a:pt x="145" y="137"/>
                          <a:pt x="118" y="119"/>
                          <a:pt x="118" y="88"/>
                        </a:cubicBezTo>
                        <a:cubicBezTo>
                          <a:pt x="118" y="39"/>
                          <a:pt x="157" y="4"/>
                          <a:pt x="185" y="0"/>
                        </a:cubicBezTo>
                        <a:cubicBezTo>
                          <a:pt x="187" y="4"/>
                          <a:pt x="190" y="9"/>
                          <a:pt x="190" y="9"/>
                        </a:cubicBezTo>
                        <a:cubicBezTo>
                          <a:pt x="177" y="14"/>
                          <a:pt x="143" y="38"/>
                          <a:pt x="141" y="59"/>
                        </a:cubicBezTo>
                        <a:cubicBezTo>
                          <a:pt x="151" y="53"/>
                          <a:pt x="155" y="50"/>
                          <a:pt x="166" y="50"/>
                        </a:cubicBezTo>
                        <a:cubicBezTo>
                          <a:pt x="190" y="50"/>
                          <a:pt x="206" y="72"/>
                          <a:pt x="206" y="94"/>
                        </a:cubicBezTo>
                        <a:close/>
                        <a:moveTo>
                          <a:pt x="88" y="94"/>
                        </a:moveTo>
                        <a:cubicBezTo>
                          <a:pt x="88" y="122"/>
                          <a:pt x="62" y="137"/>
                          <a:pt x="45" y="137"/>
                        </a:cubicBezTo>
                        <a:cubicBezTo>
                          <a:pt x="27" y="137"/>
                          <a:pt x="0" y="119"/>
                          <a:pt x="0" y="88"/>
                        </a:cubicBezTo>
                        <a:cubicBezTo>
                          <a:pt x="0" y="39"/>
                          <a:pt x="39" y="4"/>
                          <a:pt x="67" y="0"/>
                        </a:cubicBezTo>
                        <a:cubicBezTo>
                          <a:pt x="69" y="4"/>
                          <a:pt x="71" y="9"/>
                          <a:pt x="71" y="9"/>
                        </a:cubicBezTo>
                        <a:cubicBezTo>
                          <a:pt x="59" y="14"/>
                          <a:pt x="25" y="38"/>
                          <a:pt x="23" y="59"/>
                        </a:cubicBezTo>
                        <a:cubicBezTo>
                          <a:pt x="32" y="53"/>
                          <a:pt x="36" y="50"/>
                          <a:pt x="48" y="50"/>
                        </a:cubicBezTo>
                        <a:cubicBezTo>
                          <a:pt x="71" y="50"/>
                          <a:pt x="88" y="72"/>
                          <a:pt x="88" y="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9" name="组合 28"/>
                <p:cNvGrpSpPr>
                  <a:grpSpLocks noChangeAspect="1"/>
                </p:cNvGrpSpPr>
                <p:nvPr/>
              </p:nvGrpSpPr>
              <p:grpSpPr>
                <a:xfrm>
                  <a:off x="6311765" y="1717593"/>
                  <a:ext cx="2529257" cy="2520000"/>
                  <a:chOff x="6281271" y="2603315"/>
                  <a:chExt cx="1735138" cy="1728788"/>
                </a:xfrm>
                <a:solidFill>
                  <a:schemeClr val="accent3"/>
                </a:solidFill>
              </p:grpSpPr>
              <p:sp>
                <p:nvSpPr>
                  <p:cNvPr id="35" name="任意多边形: 形状 14"/>
                  <p:cNvSpPr>
                    <a:spLocks/>
                  </p:cNvSpPr>
                  <p:nvPr/>
                </p:nvSpPr>
                <p:spPr bwMode="auto">
                  <a:xfrm>
                    <a:off x="6306671" y="3062103"/>
                    <a:ext cx="1214438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任意多边形: 形状 15"/>
                  <p:cNvSpPr>
                    <a:spLocks/>
                  </p:cNvSpPr>
                  <p:nvPr/>
                </p:nvSpPr>
                <p:spPr bwMode="auto">
                  <a:xfrm>
                    <a:off x="6755934" y="2674753"/>
                    <a:ext cx="1206500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任意多边形: 形状 16"/>
                  <p:cNvSpPr>
                    <a:spLocks/>
                  </p:cNvSpPr>
                  <p:nvPr/>
                </p:nvSpPr>
                <p:spPr bwMode="auto">
                  <a:xfrm>
                    <a:off x="6281271" y="2603315"/>
                    <a:ext cx="315913" cy="265113"/>
                  </a:xfrm>
                  <a:custGeom>
                    <a:avLst/>
                    <a:gdLst>
                      <a:gd name="T0" fmla="*/ 68 w 140"/>
                      <a:gd name="T1" fmla="*/ 4 h 118"/>
                      <a:gd name="T2" fmla="*/ 80 w 140"/>
                      <a:gd name="T3" fmla="*/ 0 h 118"/>
                      <a:gd name="T4" fmla="*/ 95 w 140"/>
                      <a:gd name="T5" fmla="*/ 7 h 118"/>
                      <a:gd name="T6" fmla="*/ 107 w 140"/>
                      <a:gd name="T7" fmla="*/ 20 h 118"/>
                      <a:gd name="T8" fmla="*/ 127 w 140"/>
                      <a:gd name="T9" fmla="*/ 62 h 118"/>
                      <a:gd name="T10" fmla="*/ 140 w 140"/>
                      <a:gd name="T11" fmla="*/ 106 h 118"/>
                      <a:gd name="T12" fmla="*/ 132 w 140"/>
                      <a:gd name="T13" fmla="*/ 113 h 118"/>
                      <a:gd name="T14" fmla="*/ 125 w 140"/>
                      <a:gd name="T15" fmla="*/ 118 h 118"/>
                      <a:gd name="T16" fmla="*/ 123 w 140"/>
                      <a:gd name="T17" fmla="*/ 118 h 118"/>
                      <a:gd name="T18" fmla="*/ 121 w 140"/>
                      <a:gd name="T19" fmla="*/ 118 h 118"/>
                      <a:gd name="T20" fmla="*/ 85 w 140"/>
                      <a:gd name="T21" fmla="*/ 63 h 118"/>
                      <a:gd name="T22" fmla="*/ 78 w 140"/>
                      <a:gd name="T23" fmla="*/ 53 h 118"/>
                      <a:gd name="T24" fmla="*/ 72 w 140"/>
                      <a:gd name="T25" fmla="*/ 43 h 118"/>
                      <a:gd name="T26" fmla="*/ 63 w 140"/>
                      <a:gd name="T27" fmla="*/ 16 h 118"/>
                      <a:gd name="T28" fmla="*/ 68 w 140"/>
                      <a:gd name="T29" fmla="*/ 4 h 118"/>
                      <a:gd name="T30" fmla="*/ 5 w 140"/>
                      <a:gd name="T31" fmla="*/ 4 h 118"/>
                      <a:gd name="T32" fmla="*/ 17 w 140"/>
                      <a:gd name="T33" fmla="*/ 0 h 118"/>
                      <a:gd name="T34" fmla="*/ 32 w 140"/>
                      <a:gd name="T35" fmla="*/ 7 h 118"/>
                      <a:gd name="T36" fmla="*/ 45 w 140"/>
                      <a:gd name="T37" fmla="*/ 20 h 118"/>
                      <a:gd name="T38" fmla="*/ 64 w 140"/>
                      <a:gd name="T39" fmla="*/ 62 h 118"/>
                      <a:gd name="T40" fmla="*/ 77 w 140"/>
                      <a:gd name="T41" fmla="*/ 106 h 118"/>
                      <a:gd name="T42" fmla="*/ 69 w 140"/>
                      <a:gd name="T43" fmla="*/ 113 h 118"/>
                      <a:gd name="T44" fmla="*/ 61 w 140"/>
                      <a:gd name="T45" fmla="*/ 118 h 118"/>
                      <a:gd name="T46" fmla="*/ 59 w 140"/>
                      <a:gd name="T47" fmla="*/ 118 h 118"/>
                      <a:gd name="T48" fmla="*/ 57 w 140"/>
                      <a:gd name="T49" fmla="*/ 118 h 118"/>
                      <a:gd name="T50" fmla="*/ 22 w 140"/>
                      <a:gd name="T51" fmla="*/ 63 h 118"/>
                      <a:gd name="T52" fmla="*/ 15 w 140"/>
                      <a:gd name="T53" fmla="*/ 53 h 118"/>
                      <a:gd name="T54" fmla="*/ 8 w 140"/>
                      <a:gd name="T55" fmla="*/ 43 h 118"/>
                      <a:gd name="T56" fmla="*/ 0 w 140"/>
                      <a:gd name="T57" fmla="*/ 16 h 118"/>
                      <a:gd name="T58" fmla="*/ 5 w 140"/>
                      <a:gd name="T59" fmla="*/ 4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8">
                        <a:moveTo>
                          <a:pt x="68" y="4"/>
                        </a:moveTo>
                        <a:cubicBezTo>
                          <a:pt x="72" y="1"/>
                          <a:pt x="76" y="0"/>
                          <a:pt x="80" y="0"/>
                        </a:cubicBezTo>
                        <a:cubicBezTo>
                          <a:pt x="84" y="0"/>
                          <a:pt x="89" y="2"/>
                          <a:pt x="95" y="7"/>
                        </a:cubicBezTo>
                        <a:cubicBezTo>
                          <a:pt x="101" y="12"/>
                          <a:pt x="105" y="16"/>
                          <a:pt x="107" y="20"/>
                        </a:cubicBezTo>
                        <a:cubicBezTo>
                          <a:pt x="115" y="32"/>
                          <a:pt x="121" y="45"/>
                          <a:pt x="127" y="62"/>
                        </a:cubicBezTo>
                        <a:cubicBezTo>
                          <a:pt x="133" y="78"/>
                          <a:pt x="137" y="93"/>
                          <a:pt x="140" y="106"/>
                        </a:cubicBezTo>
                        <a:cubicBezTo>
                          <a:pt x="139" y="107"/>
                          <a:pt x="136" y="109"/>
                          <a:pt x="132" y="113"/>
                        </a:cubicBezTo>
                        <a:cubicBezTo>
                          <a:pt x="128" y="117"/>
                          <a:pt x="126" y="118"/>
                          <a:pt x="125" y="118"/>
                        </a:cubicBezTo>
                        <a:cubicBezTo>
                          <a:pt x="124" y="118"/>
                          <a:pt x="123" y="118"/>
                          <a:pt x="123" y="118"/>
                        </a:cubicBezTo>
                        <a:cubicBezTo>
                          <a:pt x="122" y="118"/>
                          <a:pt x="121" y="118"/>
                          <a:pt x="121" y="118"/>
                        </a:cubicBezTo>
                        <a:cubicBezTo>
                          <a:pt x="108" y="101"/>
                          <a:pt x="96" y="83"/>
                          <a:pt x="85" y="63"/>
                        </a:cubicBezTo>
                        <a:cubicBezTo>
                          <a:pt x="83" y="60"/>
                          <a:pt x="81" y="56"/>
                          <a:pt x="78" y="53"/>
                        </a:cubicBezTo>
                        <a:cubicBezTo>
                          <a:pt x="76" y="50"/>
                          <a:pt x="74" y="46"/>
                          <a:pt x="72" y="43"/>
                        </a:cubicBezTo>
                        <a:cubicBezTo>
                          <a:pt x="66" y="35"/>
                          <a:pt x="63" y="25"/>
                          <a:pt x="63" y="16"/>
                        </a:cubicBezTo>
                        <a:cubicBezTo>
                          <a:pt x="63" y="11"/>
                          <a:pt x="65" y="7"/>
                          <a:pt x="68" y="4"/>
                        </a:cubicBezTo>
                        <a:close/>
                        <a:moveTo>
                          <a:pt x="5" y="4"/>
                        </a:moveTo>
                        <a:cubicBezTo>
                          <a:pt x="8" y="1"/>
                          <a:pt x="12" y="0"/>
                          <a:pt x="17" y="0"/>
                        </a:cubicBezTo>
                        <a:cubicBezTo>
                          <a:pt x="22" y="0"/>
                          <a:pt x="27" y="2"/>
                          <a:pt x="32" y="7"/>
                        </a:cubicBezTo>
                        <a:cubicBezTo>
                          <a:pt x="38" y="12"/>
                          <a:pt x="42" y="16"/>
                          <a:pt x="45" y="20"/>
                        </a:cubicBezTo>
                        <a:cubicBezTo>
                          <a:pt x="52" y="32"/>
                          <a:pt x="58" y="45"/>
                          <a:pt x="64" y="62"/>
                        </a:cubicBezTo>
                        <a:cubicBezTo>
                          <a:pt x="70" y="78"/>
                          <a:pt x="74" y="93"/>
                          <a:pt x="77" y="106"/>
                        </a:cubicBezTo>
                        <a:cubicBezTo>
                          <a:pt x="76" y="107"/>
                          <a:pt x="73" y="109"/>
                          <a:pt x="69" y="113"/>
                        </a:cubicBezTo>
                        <a:cubicBezTo>
                          <a:pt x="65" y="117"/>
                          <a:pt x="63" y="118"/>
                          <a:pt x="61" y="118"/>
                        </a:cubicBezTo>
                        <a:cubicBezTo>
                          <a:pt x="61" y="118"/>
                          <a:pt x="60" y="118"/>
                          <a:pt x="59" y="118"/>
                        </a:cubicBezTo>
                        <a:cubicBezTo>
                          <a:pt x="58" y="118"/>
                          <a:pt x="58" y="118"/>
                          <a:pt x="57" y="118"/>
                        </a:cubicBezTo>
                        <a:cubicBezTo>
                          <a:pt x="44" y="101"/>
                          <a:pt x="32" y="83"/>
                          <a:pt x="22" y="63"/>
                        </a:cubicBezTo>
                        <a:cubicBezTo>
                          <a:pt x="20" y="60"/>
                          <a:pt x="17" y="56"/>
                          <a:pt x="15" y="53"/>
                        </a:cubicBezTo>
                        <a:cubicBezTo>
                          <a:pt x="13" y="50"/>
                          <a:pt x="11" y="46"/>
                          <a:pt x="8" y="43"/>
                        </a:cubicBezTo>
                        <a:cubicBezTo>
                          <a:pt x="3" y="35"/>
                          <a:pt x="0" y="25"/>
                          <a:pt x="0" y="16"/>
                        </a:cubicBezTo>
                        <a:cubicBezTo>
                          <a:pt x="0" y="11"/>
                          <a:pt x="2" y="7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8" name="任意多边形: 形状 17"/>
                  <p:cNvSpPr>
                    <a:spLocks/>
                  </p:cNvSpPr>
                  <p:nvPr/>
                </p:nvSpPr>
                <p:spPr bwMode="auto">
                  <a:xfrm>
                    <a:off x="7702084" y="4057465"/>
                    <a:ext cx="314325" cy="266700"/>
                  </a:xfrm>
                  <a:custGeom>
                    <a:avLst/>
                    <a:gdLst>
                      <a:gd name="T0" fmla="*/ 72 w 140"/>
                      <a:gd name="T1" fmla="*/ 114 h 119"/>
                      <a:gd name="T2" fmla="*/ 60 w 140"/>
                      <a:gd name="T3" fmla="*/ 119 h 119"/>
                      <a:gd name="T4" fmla="*/ 45 w 140"/>
                      <a:gd name="T5" fmla="*/ 112 h 119"/>
                      <a:gd name="T6" fmla="*/ 32 w 140"/>
                      <a:gd name="T7" fmla="*/ 99 h 119"/>
                      <a:gd name="T8" fmla="*/ 13 w 140"/>
                      <a:gd name="T9" fmla="*/ 57 h 119"/>
                      <a:gd name="T10" fmla="*/ 0 w 140"/>
                      <a:gd name="T11" fmla="*/ 13 h 119"/>
                      <a:gd name="T12" fmla="*/ 8 w 140"/>
                      <a:gd name="T13" fmla="*/ 6 h 119"/>
                      <a:gd name="T14" fmla="*/ 15 w 140"/>
                      <a:gd name="T15" fmla="*/ 0 h 119"/>
                      <a:gd name="T16" fmla="*/ 17 w 140"/>
                      <a:gd name="T17" fmla="*/ 1 h 119"/>
                      <a:gd name="T18" fmla="*/ 19 w 140"/>
                      <a:gd name="T19" fmla="*/ 1 h 119"/>
                      <a:gd name="T20" fmla="*/ 55 w 140"/>
                      <a:gd name="T21" fmla="*/ 55 h 119"/>
                      <a:gd name="T22" fmla="*/ 61 w 140"/>
                      <a:gd name="T23" fmla="*/ 66 h 119"/>
                      <a:gd name="T24" fmla="*/ 68 w 140"/>
                      <a:gd name="T25" fmla="*/ 75 h 119"/>
                      <a:gd name="T26" fmla="*/ 77 w 140"/>
                      <a:gd name="T27" fmla="*/ 103 h 119"/>
                      <a:gd name="T28" fmla="*/ 72 w 140"/>
                      <a:gd name="T29" fmla="*/ 114 h 119"/>
                      <a:gd name="T30" fmla="*/ 135 w 140"/>
                      <a:gd name="T31" fmla="*/ 114 h 119"/>
                      <a:gd name="T32" fmla="*/ 123 w 140"/>
                      <a:gd name="T33" fmla="*/ 119 h 119"/>
                      <a:gd name="T34" fmla="*/ 108 w 140"/>
                      <a:gd name="T35" fmla="*/ 112 h 119"/>
                      <a:gd name="T36" fmla="*/ 95 w 140"/>
                      <a:gd name="T37" fmla="*/ 99 h 119"/>
                      <a:gd name="T38" fmla="*/ 76 w 140"/>
                      <a:gd name="T39" fmla="*/ 57 h 119"/>
                      <a:gd name="T40" fmla="*/ 63 w 140"/>
                      <a:gd name="T41" fmla="*/ 13 h 119"/>
                      <a:gd name="T42" fmla="*/ 71 w 140"/>
                      <a:gd name="T43" fmla="*/ 6 h 119"/>
                      <a:gd name="T44" fmla="*/ 79 w 140"/>
                      <a:gd name="T45" fmla="*/ 0 h 119"/>
                      <a:gd name="T46" fmla="*/ 81 w 140"/>
                      <a:gd name="T47" fmla="*/ 1 h 119"/>
                      <a:gd name="T48" fmla="*/ 83 w 140"/>
                      <a:gd name="T49" fmla="*/ 1 h 119"/>
                      <a:gd name="T50" fmla="*/ 118 w 140"/>
                      <a:gd name="T51" fmla="*/ 55 h 119"/>
                      <a:gd name="T52" fmla="*/ 125 w 140"/>
                      <a:gd name="T53" fmla="*/ 66 h 119"/>
                      <a:gd name="T54" fmla="*/ 132 w 140"/>
                      <a:gd name="T55" fmla="*/ 75 h 119"/>
                      <a:gd name="T56" fmla="*/ 140 w 140"/>
                      <a:gd name="T57" fmla="*/ 103 h 119"/>
                      <a:gd name="T58" fmla="*/ 135 w 140"/>
                      <a:gd name="T59" fmla="*/ 114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9">
                        <a:moveTo>
                          <a:pt x="72" y="114"/>
                        </a:moveTo>
                        <a:cubicBezTo>
                          <a:pt x="68" y="117"/>
                          <a:pt x="64" y="119"/>
                          <a:pt x="60" y="119"/>
                        </a:cubicBezTo>
                        <a:cubicBezTo>
                          <a:pt x="56" y="119"/>
                          <a:pt x="51" y="116"/>
                          <a:pt x="45" y="112"/>
                        </a:cubicBezTo>
                        <a:cubicBezTo>
                          <a:pt x="39" y="107"/>
                          <a:pt x="35" y="103"/>
                          <a:pt x="32" y="99"/>
                        </a:cubicBezTo>
                        <a:cubicBezTo>
                          <a:pt x="25" y="87"/>
                          <a:pt x="19" y="73"/>
                          <a:pt x="13" y="57"/>
                        </a:cubicBezTo>
                        <a:cubicBezTo>
                          <a:pt x="7" y="41"/>
                          <a:pt x="3" y="26"/>
                          <a:pt x="0" y="13"/>
                        </a:cubicBezTo>
                        <a:cubicBezTo>
                          <a:pt x="1" y="12"/>
                          <a:pt x="4" y="9"/>
                          <a:pt x="8" y="6"/>
                        </a:cubicBezTo>
                        <a:cubicBezTo>
                          <a:pt x="12" y="2"/>
                          <a:pt x="14" y="0"/>
                          <a:pt x="15" y="0"/>
                        </a:cubicBezTo>
                        <a:cubicBezTo>
                          <a:pt x="16" y="0"/>
                          <a:pt x="17" y="0"/>
                          <a:pt x="17" y="1"/>
                        </a:cubicBezTo>
                        <a:cubicBezTo>
                          <a:pt x="18" y="1"/>
                          <a:pt x="19" y="1"/>
                          <a:pt x="19" y="1"/>
                        </a:cubicBezTo>
                        <a:cubicBezTo>
                          <a:pt x="32" y="18"/>
                          <a:pt x="44" y="36"/>
                          <a:pt x="55" y="55"/>
                        </a:cubicBezTo>
                        <a:cubicBezTo>
                          <a:pt x="57" y="59"/>
                          <a:pt x="59" y="62"/>
                          <a:pt x="61" y="66"/>
                        </a:cubicBezTo>
                        <a:cubicBezTo>
                          <a:pt x="64" y="69"/>
                          <a:pt x="66" y="72"/>
                          <a:pt x="68" y="75"/>
                        </a:cubicBezTo>
                        <a:cubicBezTo>
                          <a:pt x="74" y="84"/>
                          <a:pt x="77" y="93"/>
                          <a:pt x="77" y="103"/>
                        </a:cubicBezTo>
                        <a:cubicBezTo>
                          <a:pt x="77" y="108"/>
                          <a:pt x="75" y="112"/>
                          <a:pt x="72" y="114"/>
                        </a:cubicBezTo>
                        <a:close/>
                        <a:moveTo>
                          <a:pt x="135" y="114"/>
                        </a:moveTo>
                        <a:cubicBezTo>
                          <a:pt x="132" y="117"/>
                          <a:pt x="128" y="119"/>
                          <a:pt x="123" y="119"/>
                        </a:cubicBezTo>
                        <a:cubicBezTo>
                          <a:pt x="118" y="119"/>
                          <a:pt x="113" y="116"/>
                          <a:pt x="108" y="112"/>
                        </a:cubicBezTo>
                        <a:cubicBezTo>
                          <a:pt x="102" y="107"/>
                          <a:pt x="98" y="103"/>
                          <a:pt x="95" y="99"/>
                        </a:cubicBezTo>
                        <a:cubicBezTo>
                          <a:pt x="88" y="87"/>
                          <a:pt x="82" y="73"/>
                          <a:pt x="76" y="57"/>
                        </a:cubicBezTo>
                        <a:cubicBezTo>
                          <a:pt x="70" y="41"/>
                          <a:pt x="66" y="26"/>
                          <a:pt x="63" y="13"/>
                        </a:cubicBezTo>
                        <a:cubicBezTo>
                          <a:pt x="64" y="12"/>
                          <a:pt x="67" y="9"/>
                          <a:pt x="71" y="6"/>
                        </a:cubicBezTo>
                        <a:cubicBezTo>
                          <a:pt x="75" y="2"/>
                          <a:pt x="77" y="0"/>
                          <a:pt x="79" y="0"/>
                        </a:cubicBezTo>
                        <a:cubicBezTo>
                          <a:pt x="79" y="0"/>
                          <a:pt x="80" y="0"/>
                          <a:pt x="81" y="1"/>
                        </a:cubicBezTo>
                        <a:cubicBezTo>
                          <a:pt x="82" y="1"/>
                          <a:pt x="82" y="1"/>
                          <a:pt x="83" y="1"/>
                        </a:cubicBezTo>
                        <a:cubicBezTo>
                          <a:pt x="96" y="18"/>
                          <a:pt x="108" y="36"/>
                          <a:pt x="118" y="55"/>
                        </a:cubicBezTo>
                        <a:cubicBezTo>
                          <a:pt x="120" y="59"/>
                          <a:pt x="123" y="62"/>
                          <a:pt x="125" y="66"/>
                        </a:cubicBezTo>
                        <a:cubicBezTo>
                          <a:pt x="127" y="69"/>
                          <a:pt x="129" y="72"/>
                          <a:pt x="132" y="75"/>
                        </a:cubicBezTo>
                        <a:cubicBezTo>
                          <a:pt x="137" y="84"/>
                          <a:pt x="140" y="93"/>
                          <a:pt x="140" y="103"/>
                        </a:cubicBezTo>
                        <a:cubicBezTo>
                          <a:pt x="140" y="108"/>
                          <a:pt x="138" y="112"/>
                          <a:pt x="135" y="1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>
                <a:xfrm>
                  <a:off x="9217299" y="1779604"/>
                  <a:ext cx="2606581" cy="2519999"/>
                  <a:chOff x="7437438" y="2481264"/>
                  <a:chExt cx="1816100" cy="1755775"/>
                </a:xfrm>
                <a:solidFill>
                  <a:schemeClr val="accent4"/>
                </a:solidFill>
              </p:grpSpPr>
              <p:sp>
                <p:nvSpPr>
                  <p:cNvPr id="31" name="任意多边形: 形状 20"/>
                  <p:cNvSpPr>
                    <a:spLocks/>
                  </p:cNvSpPr>
                  <p:nvPr/>
                </p:nvSpPr>
                <p:spPr bwMode="auto">
                  <a:xfrm>
                    <a:off x="7489825" y="2525714"/>
                    <a:ext cx="1160463" cy="1252538"/>
                  </a:xfrm>
                  <a:custGeom>
                    <a:avLst/>
                    <a:gdLst>
                      <a:gd name="T0" fmla="*/ 24 w 516"/>
                      <a:gd name="T1" fmla="*/ 536 h 556"/>
                      <a:gd name="T2" fmla="*/ 24 w 516"/>
                      <a:gd name="T3" fmla="*/ 223 h 556"/>
                      <a:gd name="T4" fmla="*/ 222 w 516"/>
                      <a:gd name="T5" fmla="*/ 24 h 556"/>
                      <a:gd name="T6" fmla="*/ 516 w 516"/>
                      <a:gd name="T7" fmla="*/ 24 h 556"/>
                      <a:gd name="T8" fmla="*/ 516 w 516"/>
                      <a:gd name="T9" fmla="*/ 0 h 556"/>
                      <a:gd name="T10" fmla="*/ 222 w 516"/>
                      <a:gd name="T11" fmla="*/ 0 h 556"/>
                      <a:gd name="T12" fmla="*/ 0 w 516"/>
                      <a:gd name="T13" fmla="*/ 223 h 556"/>
                      <a:gd name="T14" fmla="*/ 0 w 516"/>
                      <a:gd name="T15" fmla="*/ 536 h 556"/>
                      <a:gd name="T16" fmla="*/ 0 w 516"/>
                      <a:gd name="T17" fmla="*/ 556 h 556"/>
                      <a:gd name="T18" fmla="*/ 25 w 516"/>
                      <a:gd name="T19" fmla="*/ 556 h 556"/>
                      <a:gd name="T20" fmla="*/ 24 w 516"/>
                      <a:gd name="T21" fmla="*/ 536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6" h="556">
                        <a:moveTo>
                          <a:pt x="24" y="536"/>
                        </a:moveTo>
                        <a:cubicBezTo>
                          <a:pt x="24" y="223"/>
                          <a:pt x="24" y="223"/>
                          <a:pt x="24" y="223"/>
                        </a:cubicBezTo>
                        <a:cubicBezTo>
                          <a:pt x="24" y="114"/>
                          <a:pt x="113" y="24"/>
                          <a:pt x="222" y="24"/>
                        </a:cubicBezTo>
                        <a:cubicBezTo>
                          <a:pt x="516" y="24"/>
                          <a:pt x="516" y="24"/>
                          <a:pt x="516" y="24"/>
                        </a:cubicBezTo>
                        <a:cubicBezTo>
                          <a:pt x="516" y="0"/>
                          <a:pt x="516" y="0"/>
                          <a:pt x="516" y="0"/>
                        </a:cubicBez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99" y="0"/>
                          <a:pt x="0" y="100"/>
                          <a:pt x="0" y="223"/>
                        </a:cubicBezTo>
                        <a:cubicBezTo>
                          <a:pt x="0" y="536"/>
                          <a:pt x="0" y="536"/>
                          <a:pt x="0" y="536"/>
                        </a:cubicBezTo>
                        <a:cubicBezTo>
                          <a:pt x="0" y="542"/>
                          <a:pt x="0" y="548"/>
                          <a:pt x="0" y="556"/>
                        </a:cubicBezTo>
                        <a:cubicBezTo>
                          <a:pt x="25" y="556"/>
                          <a:pt x="25" y="556"/>
                          <a:pt x="25" y="556"/>
                        </a:cubicBezTo>
                        <a:cubicBezTo>
                          <a:pt x="25" y="548"/>
                          <a:pt x="24" y="542"/>
                          <a:pt x="24" y="5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" name="任意多边形: 形状 21"/>
                  <p:cNvSpPr>
                    <a:spLocks/>
                  </p:cNvSpPr>
                  <p:nvPr/>
                </p:nvSpPr>
                <p:spPr bwMode="auto">
                  <a:xfrm>
                    <a:off x="8056563" y="2986089"/>
                    <a:ext cx="1143000" cy="1250950"/>
                  </a:xfrm>
                  <a:custGeom>
                    <a:avLst/>
                    <a:gdLst>
                      <a:gd name="T0" fmla="*/ 484 w 508"/>
                      <a:gd name="T1" fmla="*/ 19 h 556"/>
                      <a:gd name="T2" fmla="*/ 484 w 508"/>
                      <a:gd name="T3" fmla="*/ 332 h 556"/>
                      <a:gd name="T4" fmla="*/ 284 w 508"/>
                      <a:gd name="T5" fmla="*/ 532 h 556"/>
                      <a:gd name="T6" fmla="*/ 0 w 508"/>
                      <a:gd name="T7" fmla="*/ 532 h 556"/>
                      <a:gd name="T8" fmla="*/ 0 w 508"/>
                      <a:gd name="T9" fmla="*/ 556 h 556"/>
                      <a:gd name="T10" fmla="*/ 284 w 508"/>
                      <a:gd name="T11" fmla="*/ 556 h 556"/>
                      <a:gd name="T12" fmla="*/ 508 w 508"/>
                      <a:gd name="T13" fmla="*/ 332 h 556"/>
                      <a:gd name="T14" fmla="*/ 508 w 508"/>
                      <a:gd name="T15" fmla="*/ 19 h 556"/>
                      <a:gd name="T16" fmla="*/ 506 w 508"/>
                      <a:gd name="T17" fmla="*/ 0 h 556"/>
                      <a:gd name="T18" fmla="*/ 481 w 508"/>
                      <a:gd name="T19" fmla="*/ 0 h 556"/>
                      <a:gd name="T20" fmla="*/ 484 w 508"/>
                      <a:gd name="T21" fmla="*/ 19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8" h="556">
                        <a:moveTo>
                          <a:pt x="484" y="19"/>
                        </a:moveTo>
                        <a:cubicBezTo>
                          <a:pt x="484" y="332"/>
                          <a:pt x="484" y="332"/>
                          <a:pt x="484" y="332"/>
                        </a:cubicBezTo>
                        <a:cubicBezTo>
                          <a:pt x="484" y="441"/>
                          <a:pt x="393" y="532"/>
                          <a:pt x="284" y="532"/>
                        </a:cubicBezTo>
                        <a:cubicBezTo>
                          <a:pt x="0" y="532"/>
                          <a:pt x="0" y="532"/>
                          <a:pt x="0" y="532"/>
                        </a:cubicBezTo>
                        <a:cubicBezTo>
                          <a:pt x="0" y="556"/>
                          <a:pt x="0" y="556"/>
                          <a:pt x="0" y="556"/>
                        </a:cubicBezTo>
                        <a:cubicBezTo>
                          <a:pt x="284" y="556"/>
                          <a:pt x="284" y="556"/>
                          <a:pt x="284" y="556"/>
                        </a:cubicBezTo>
                        <a:cubicBezTo>
                          <a:pt x="407" y="556"/>
                          <a:pt x="508" y="455"/>
                          <a:pt x="508" y="332"/>
                        </a:cubicBezTo>
                        <a:cubicBezTo>
                          <a:pt x="508" y="19"/>
                          <a:pt x="508" y="19"/>
                          <a:pt x="508" y="19"/>
                        </a:cubicBezTo>
                        <a:cubicBezTo>
                          <a:pt x="508" y="12"/>
                          <a:pt x="507" y="8"/>
                          <a:pt x="506" y="0"/>
                        </a:cubicBezTo>
                        <a:cubicBezTo>
                          <a:pt x="481" y="0"/>
                          <a:pt x="481" y="0"/>
                          <a:pt x="481" y="0"/>
                        </a:cubicBezTo>
                        <a:cubicBezTo>
                          <a:pt x="481" y="8"/>
                          <a:pt x="484" y="12"/>
                          <a:pt x="484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任意多边形: 形状 22"/>
                  <p:cNvSpPr>
                    <a:spLocks/>
                  </p:cNvSpPr>
                  <p:nvPr/>
                </p:nvSpPr>
                <p:spPr bwMode="auto">
                  <a:xfrm>
                    <a:off x="8778875" y="2481264"/>
                    <a:ext cx="474663" cy="360363"/>
                  </a:xfrm>
                  <a:custGeom>
                    <a:avLst/>
                    <a:gdLst>
                      <a:gd name="T0" fmla="*/ 98 w 211"/>
                      <a:gd name="T1" fmla="*/ 38 h 160"/>
                      <a:gd name="T2" fmla="*/ 62 w 211"/>
                      <a:gd name="T3" fmla="*/ 122 h 160"/>
                      <a:gd name="T4" fmla="*/ 9 w 211"/>
                      <a:gd name="T5" fmla="*/ 160 h 160"/>
                      <a:gd name="T6" fmla="*/ 0 w 211"/>
                      <a:gd name="T7" fmla="*/ 156 h 160"/>
                      <a:gd name="T8" fmla="*/ 12 w 211"/>
                      <a:gd name="T9" fmla="*/ 143 h 160"/>
                      <a:gd name="T10" fmla="*/ 26 w 211"/>
                      <a:gd name="T11" fmla="*/ 127 h 160"/>
                      <a:gd name="T12" fmla="*/ 49 w 211"/>
                      <a:gd name="T13" fmla="*/ 84 h 160"/>
                      <a:gd name="T14" fmla="*/ 34 w 211"/>
                      <a:gd name="T15" fmla="*/ 53 h 160"/>
                      <a:gd name="T16" fmla="*/ 19 w 211"/>
                      <a:gd name="T17" fmla="*/ 33 h 160"/>
                      <a:gd name="T18" fmla="*/ 51 w 211"/>
                      <a:gd name="T19" fmla="*/ 0 h 160"/>
                      <a:gd name="T20" fmla="*/ 83 w 211"/>
                      <a:gd name="T21" fmla="*/ 11 h 160"/>
                      <a:gd name="T22" fmla="*/ 98 w 211"/>
                      <a:gd name="T23" fmla="*/ 38 h 160"/>
                      <a:gd name="T24" fmla="*/ 211 w 211"/>
                      <a:gd name="T25" fmla="*/ 38 h 160"/>
                      <a:gd name="T26" fmla="*/ 175 w 211"/>
                      <a:gd name="T27" fmla="*/ 122 h 160"/>
                      <a:gd name="T28" fmla="*/ 127 w 211"/>
                      <a:gd name="T29" fmla="*/ 160 h 160"/>
                      <a:gd name="T30" fmla="*/ 114 w 211"/>
                      <a:gd name="T31" fmla="*/ 157 h 160"/>
                      <a:gd name="T32" fmla="*/ 138 w 211"/>
                      <a:gd name="T33" fmla="*/ 127 h 160"/>
                      <a:gd name="T34" fmla="*/ 162 w 211"/>
                      <a:gd name="T35" fmla="*/ 83 h 160"/>
                      <a:gd name="T36" fmla="*/ 147 w 211"/>
                      <a:gd name="T37" fmla="*/ 53 h 160"/>
                      <a:gd name="T38" fmla="*/ 132 w 211"/>
                      <a:gd name="T39" fmla="*/ 33 h 160"/>
                      <a:gd name="T40" fmla="*/ 165 w 211"/>
                      <a:gd name="T41" fmla="*/ 0 h 160"/>
                      <a:gd name="T42" fmla="*/ 197 w 211"/>
                      <a:gd name="T43" fmla="*/ 11 h 160"/>
                      <a:gd name="T44" fmla="*/ 211 w 211"/>
                      <a:gd name="T45" fmla="*/ 3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1" h="160">
                        <a:moveTo>
                          <a:pt x="98" y="38"/>
                        </a:moveTo>
                        <a:cubicBezTo>
                          <a:pt x="98" y="69"/>
                          <a:pt x="86" y="97"/>
                          <a:pt x="62" y="122"/>
                        </a:cubicBezTo>
                        <a:cubicBezTo>
                          <a:pt x="38" y="147"/>
                          <a:pt x="20" y="160"/>
                          <a:pt x="9" y="160"/>
                        </a:cubicBezTo>
                        <a:cubicBezTo>
                          <a:pt x="3" y="160"/>
                          <a:pt x="0" y="158"/>
                          <a:pt x="0" y="156"/>
                        </a:cubicBezTo>
                        <a:cubicBezTo>
                          <a:pt x="3" y="153"/>
                          <a:pt x="7" y="148"/>
                          <a:pt x="12" y="143"/>
                        </a:cubicBezTo>
                        <a:cubicBezTo>
                          <a:pt x="16" y="138"/>
                          <a:pt x="21" y="132"/>
                          <a:pt x="26" y="127"/>
                        </a:cubicBezTo>
                        <a:cubicBezTo>
                          <a:pt x="41" y="110"/>
                          <a:pt x="49" y="96"/>
                          <a:pt x="49" y="84"/>
                        </a:cubicBezTo>
                        <a:cubicBezTo>
                          <a:pt x="49" y="73"/>
                          <a:pt x="44" y="62"/>
                          <a:pt x="34" y="53"/>
                        </a:cubicBezTo>
                        <a:cubicBezTo>
                          <a:pt x="24" y="44"/>
                          <a:pt x="19" y="38"/>
                          <a:pt x="19" y="33"/>
                        </a:cubicBezTo>
                        <a:cubicBezTo>
                          <a:pt x="19" y="11"/>
                          <a:pt x="30" y="0"/>
                          <a:pt x="51" y="0"/>
                        </a:cubicBezTo>
                        <a:cubicBezTo>
                          <a:pt x="62" y="0"/>
                          <a:pt x="73" y="4"/>
                          <a:pt x="83" y="11"/>
                        </a:cubicBezTo>
                        <a:cubicBezTo>
                          <a:pt x="93" y="18"/>
                          <a:pt x="98" y="27"/>
                          <a:pt x="98" y="38"/>
                        </a:cubicBezTo>
                        <a:close/>
                        <a:moveTo>
                          <a:pt x="211" y="38"/>
                        </a:moveTo>
                        <a:cubicBezTo>
                          <a:pt x="211" y="69"/>
                          <a:pt x="199" y="97"/>
                          <a:pt x="175" y="122"/>
                        </a:cubicBezTo>
                        <a:cubicBezTo>
                          <a:pt x="151" y="147"/>
                          <a:pt x="135" y="160"/>
                          <a:pt x="127" y="160"/>
                        </a:cubicBezTo>
                        <a:cubicBezTo>
                          <a:pt x="118" y="160"/>
                          <a:pt x="114" y="159"/>
                          <a:pt x="114" y="157"/>
                        </a:cubicBezTo>
                        <a:cubicBezTo>
                          <a:pt x="114" y="155"/>
                          <a:pt x="122" y="145"/>
                          <a:pt x="138" y="127"/>
                        </a:cubicBezTo>
                        <a:cubicBezTo>
                          <a:pt x="154" y="108"/>
                          <a:pt x="162" y="94"/>
                          <a:pt x="162" y="83"/>
                        </a:cubicBezTo>
                        <a:cubicBezTo>
                          <a:pt x="162" y="72"/>
                          <a:pt x="157" y="62"/>
                          <a:pt x="147" y="53"/>
                        </a:cubicBezTo>
                        <a:cubicBezTo>
                          <a:pt x="137" y="44"/>
                          <a:pt x="132" y="38"/>
                          <a:pt x="132" y="33"/>
                        </a:cubicBezTo>
                        <a:cubicBezTo>
                          <a:pt x="132" y="11"/>
                          <a:pt x="143" y="0"/>
                          <a:pt x="165" y="0"/>
                        </a:cubicBezTo>
                        <a:cubicBezTo>
                          <a:pt x="176" y="0"/>
                          <a:pt x="187" y="4"/>
                          <a:pt x="197" y="11"/>
                        </a:cubicBezTo>
                        <a:cubicBezTo>
                          <a:pt x="206" y="18"/>
                          <a:pt x="211" y="27"/>
                          <a:pt x="211" y="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任意多边形: 形状 23"/>
                  <p:cNvSpPr>
                    <a:spLocks/>
                  </p:cNvSpPr>
                  <p:nvPr/>
                </p:nvSpPr>
                <p:spPr bwMode="auto">
                  <a:xfrm>
                    <a:off x="7437438" y="3859214"/>
                    <a:ext cx="477838" cy="360363"/>
                  </a:xfrm>
                  <a:custGeom>
                    <a:avLst/>
                    <a:gdLst>
                      <a:gd name="T0" fmla="*/ 113 w 212"/>
                      <a:gd name="T1" fmla="*/ 122 h 160"/>
                      <a:gd name="T2" fmla="*/ 150 w 212"/>
                      <a:gd name="T3" fmla="*/ 38 h 160"/>
                      <a:gd name="T4" fmla="*/ 203 w 212"/>
                      <a:gd name="T5" fmla="*/ 0 h 160"/>
                      <a:gd name="T6" fmla="*/ 212 w 212"/>
                      <a:gd name="T7" fmla="*/ 4 h 160"/>
                      <a:gd name="T8" fmla="*/ 200 w 212"/>
                      <a:gd name="T9" fmla="*/ 17 h 160"/>
                      <a:gd name="T10" fmla="*/ 186 w 212"/>
                      <a:gd name="T11" fmla="*/ 33 h 160"/>
                      <a:gd name="T12" fmla="*/ 162 w 212"/>
                      <a:gd name="T13" fmla="*/ 76 h 160"/>
                      <a:gd name="T14" fmla="*/ 177 w 212"/>
                      <a:gd name="T15" fmla="*/ 107 h 160"/>
                      <a:gd name="T16" fmla="*/ 193 w 212"/>
                      <a:gd name="T17" fmla="*/ 127 h 160"/>
                      <a:gd name="T18" fmla="*/ 160 w 212"/>
                      <a:gd name="T19" fmla="*/ 160 h 160"/>
                      <a:gd name="T20" fmla="*/ 128 w 212"/>
                      <a:gd name="T21" fmla="*/ 149 h 160"/>
                      <a:gd name="T22" fmla="*/ 113 w 212"/>
                      <a:gd name="T23" fmla="*/ 122 h 160"/>
                      <a:gd name="T24" fmla="*/ 0 w 212"/>
                      <a:gd name="T25" fmla="*/ 122 h 160"/>
                      <a:gd name="T26" fmla="*/ 36 w 212"/>
                      <a:gd name="T27" fmla="*/ 38 h 160"/>
                      <a:gd name="T28" fmla="*/ 85 w 212"/>
                      <a:gd name="T29" fmla="*/ 0 h 160"/>
                      <a:gd name="T30" fmla="*/ 98 w 212"/>
                      <a:gd name="T31" fmla="*/ 3 h 160"/>
                      <a:gd name="T32" fmla="*/ 74 w 212"/>
                      <a:gd name="T33" fmla="*/ 33 h 160"/>
                      <a:gd name="T34" fmla="*/ 50 w 212"/>
                      <a:gd name="T35" fmla="*/ 77 h 160"/>
                      <a:gd name="T36" fmla="*/ 65 w 212"/>
                      <a:gd name="T37" fmla="*/ 107 h 160"/>
                      <a:gd name="T38" fmla="*/ 80 w 212"/>
                      <a:gd name="T39" fmla="*/ 127 h 160"/>
                      <a:gd name="T40" fmla="*/ 46 w 212"/>
                      <a:gd name="T41" fmla="*/ 160 h 160"/>
                      <a:gd name="T42" fmla="*/ 15 w 212"/>
                      <a:gd name="T43" fmla="*/ 149 h 160"/>
                      <a:gd name="T44" fmla="*/ 0 w 212"/>
                      <a:gd name="T45" fmla="*/ 122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2" h="160">
                        <a:moveTo>
                          <a:pt x="113" y="122"/>
                        </a:moveTo>
                        <a:cubicBezTo>
                          <a:pt x="113" y="91"/>
                          <a:pt x="125" y="63"/>
                          <a:pt x="150" y="38"/>
                        </a:cubicBezTo>
                        <a:cubicBezTo>
                          <a:pt x="174" y="13"/>
                          <a:pt x="191" y="0"/>
                          <a:pt x="203" y="0"/>
                        </a:cubicBezTo>
                        <a:cubicBezTo>
                          <a:pt x="209" y="0"/>
                          <a:pt x="212" y="2"/>
                          <a:pt x="212" y="4"/>
                        </a:cubicBezTo>
                        <a:cubicBezTo>
                          <a:pt x="209" y="7"/>
                          <a:pt x="205" y="12"/>
                          <a:pt x="200" y="17"/>
                        </a:cubicBezTo>
                        <a:cubicBezTo>
                          <a:pt x="195" y="22"/>
                          <a:pt x="190" y="28"/>
                          <a:pt x="186" y="33"/>
                        </a:cubicBezTo>
                        <a:cubicBezTo>
                          <a:pt x="170" y="50"/>
                          <a:pt x="162" y="64"/>
                          <a:pt x="162" y="76"/>
                        </a:cubicBezTo>
                        <a:cubicBezTo>
                          <a:pt x="162" y="87"/>
                          <a:pt x="167" y="98"/>
                          <a:pt x="177" y="107"/>
                        </a:cubicBezTo>
                        <a:cubicBezTo>
                          <a:pt x="188" y="115"/>
                          <a:pt x="193" y="122"/>
                          <a:pt x="193" y="127"/>
                        </a:cubicBezTo>
                        <a:cubicBezTo>
                          <a:pt x="193" y="149"/>
                          <a:pt x="182" y="160"/>
                          <a:pt x="160" y="160"/>
                        </a:cubicBezTo>
                        <a:cubicBezTo>
                          <a:pt x="149" y="160"/>
                          <a:pt x="138" y="156"/>
                          <a:pt x="128" y="149"/>
                        </a:cubicBezTo>
                        <a:cubicBezTo>
                          <a:pt x="118" y="142"/>
                          <a:pt x="113" y="133"/>
                          <a:pt x="113" y="122"/>
                        </a:cubicBezTo>
                        <a:close/>
                        <a:moveTo>
                          <a:pt x="0" y="122"/>
                        </a:moveTo>
                        <a:cubicBezTo>
                          <a:pt x="0" y="91"/>
                          <a:pt x="12" y="63"/>
                          <a:pt x="36" y="38"/>
                        </a:cubicBezTo>
                        <a:cubicBezTo>
                          <a:pt x="60" y="13"/>
                          <a:pt x="76" y="0"/>
                          <a:pt x="85" y="0"/>
                        </a:cubicBezTo>
                        <a:cubicBezTo>
                          <a:pt x="93" y="0"/>
                          <a:pt x="98" y="1"/>
                          <a:pt x="98" y="3"/>
                        </a:cubicBezTo>
                        <a:cubicBezTo>
                          <a:pt x="98" y="5"/>
                          <a:pt x="90" y="15"/>
                          <a:pt x="74" y="33"/>
                        </a:cubicBezTo>
                        <a:cubicBezTo>
                          <a:pt x="58" y="52"/>
                          <a:pt x="50" y="66"/>
                          <a:pt x="50" y="77"/>
                        </a:cubicBezTo>
                        <a:cubicBezTo>
                          <a:pt x="50" y="88"/>
                          <a:pt x="55" y="98"/>
                          <a:pt x="65" y="107"/>
                        </a:cubicBezTo>
                        <a:cubicBezTo>
                          <a:pt x="75" y="115"/>
                          <a:pt x="80" y="122"/>
                          <a:pt x="80" y="127"/>
                        </a:cubicBezTo>
                        <a:cubicBezTo>
                          <a:pt x="80" y="149"/>
                          <a:pt x="69" y="160"/>
                          <a:pt x="46" y="160"/>
                        </a:cubicBezTo>
                        <a:cubicBezTo>
                          <a:pt x="35" y="160"/>
                          <a:pt x="25" y="156"/>
                          <a:pt x="15" y="149"/>
                        </a:cubicBezTo>
                        <a:cubicBezTo>
                          <a:pt x="5" y="142"/>
                          <a:pt x="0" y="133"/>
                          <a:pt x="0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19" name="矩形 18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1544786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413904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6821412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942011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1165325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375958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6441951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5D58713D-4D52-4F7E-A480-489F098AAB3B}"/>
                  </a:ext>
                </a:extLst>
              </p:cNvPr>
              <p:cNvSpPr/>
              <p:nvPr/>
            </p:nvSpPr>
            <p:spPr>
              <a:xfrm>
                <a:off x="904065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  </a:ext>
              </a:extLst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99161" y="4473116"/>
              <a:ext cx="10593677" cy="981450"/>
              <a:chOff x="1148901" y="2960948"/>
              <a:chExt cx="8876736" cy="9814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48901" y="2960948"/>
                <a:ext cx="2205077" cy="981450"/>
                <a:chOff x="1148901" y="2960948"/>
                <a:chExt cx="2205077" cy="981450"/>
              </a:xfrm>
            </p:grpSpPr>
            <p:sp>
              <p:nvSpPr>
                <p:cNvPr id="16" name="文本框 59"/>
                <p:cNvSpPr txBox="1"/>
                <p:nvPr/>
              </p:nvSpPr>
              <p:spPr>
                <a:xfrm>
                  <a:off x="1486040" y="2960948"/>
                  <a:ext cx="1530800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7" name="文本框 60"/>
                <p:cNvSpPr txBox="1">
                  <a:spLocks/>
                </p:cNvSpPr>
                <p:nvPr/>
              </p:nvSpPr>
              <p:spPr bwMode="auto">
                <a:xfrm>
                  <a:off x="1148901" y="336816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3372788" y="2960948"/>
                <a:ext cx="2205078" cy="981450"/>
                <a:chOff x="3497671" y="2960948"/>
                <a:chExt cx="2205078" cy="981450"/>
              </a:xfrm>
            </p:grpSpPr>
            <p:sp>
              <p:nvSpPr>
                <p:cNvPr id="14" name="文本框 57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5" name="文本框 58"/>
                <p:cNvSpPr txBox="1">
                  <a:spLocks/>
                </p:cNvSpPr>
                <p:nvPr/>
              </p:nvSpPr>
              <p:spPr bwMode="auto">
                <a:xfrm>
                  <a:off x="3497671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5596672" y="2960948"/>
                <a:ext cx="2205078" cy="981450"/>
                <a:chOff x="3497670" y="2960948"/>
                <a:chExt cx="2205078" cy="981450"/>
              </a:xfrm>
            </p:grpSpPr>
            <p:sp>
              <p:nvSpPr>
                <p:cNvPr id="12" name="文本框 55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3" name="文本框 56"/>
                <p:cNvSpPr txBox="1">
                  <a:spLocks/>
                </p:cNvSpPr>
                <p:nvPr/>
              </p:nvSpPr>
              <p:spPr bwMode="auto">
                <a:xfrm>
                  <a:off x="3497670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820559" y="2960948"/>
                <a:ext cx="2205078" cy="981450"/>
                <a:chOff x="3497672" y="2960948"/>
                <a:chExt cx="2205078" cy="981450"/>
              </a:xfrm>
            </p:grpSpPr>
            <p:sp>
              <p:nvSpPr>
                <p:cNvPr id="10" name="文本框 53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1" name="文本框 54"/>
                <p:cNvSpPr txBox="1">
                  <a:spLocks/>
                </p:cNvSpPr>
                <p:nvPr/>
              </p:nvSpPr>
              <p:spPr bwMode="auto">
                <a:xfrm>
                  <a:off x="3497672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</p:grpSp>
      </p:grpSp>
      <p:sp>
        <p:nvSpPr>
          <p:cNvPr id="47" name="文本框 23"/>
          <p:cNvSpPr txBox="1"/>
          <p:nvPr/>
        </p:nvSpPr>
        <p:spPr>
          <a:xfrm>
            <a:off x="503355" y="61690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6"/>
          <a:stretch/>
        </p:blipFill>
        <p:spPr>
          <a:xfrm>
            <a:off x="-2" y="0"/>
            <a:ext cx="4811210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373969" y="1031631"/>
            <a:ext cx="1792369" cy="874482"/>
            <a:chOff x="4373969" y="1031631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4373969" y="1031631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3" idx="6"/>
            </p:cNvCxnSpPr>
            <p:nvPr/>
          </p:nvCxnSpPr>
          <p:spPr>
            <a:xfrm>
              <a:off x="5248451" y="1468872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373969" y="2937744"/>
            <a:ext cx="1792369" cy="874482"/>
            <a:chOff x="4373969" y="2937744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4373969" y="2937744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48451" y="3374985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373969" y="4843857"/>
            <a:ext cx="1792369" cy="874482"/>
            <a:chOff x="4373969" y="4843857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5" name="椭圆 4"/>
            <p:cNvSpPr/>
            <p:nvPr/>
          </p:nvSpPr>
          <p:spPr>
            <a:xfrm>
              <a:off x="4373969" y="4843857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48451" y="5281098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: Shape 10"/>
          <p:cNvSpPr>
            <a:spLocks noChangeAspect="1"/>
          </p:cNvSpPr>
          <p:nvPr/>
        </p:nvSpPr>
        <p:spPr bwMode="auto">
          <a:xfrm>
            <a:off x="4660076" y="3213777"/>
            <a:ext cx="302266" cy="322416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1"/>
          <p:cNvSpPr>
            <a:spLocks noChangeAspect="1"/>
          </p:cNvSpPr>
          <p:nvPr/>
        </p:nvSpPr>
        <p:spPr bwMode="auto">
          <a:xfrm>
            <a:off x="4650002" y="1331173"/>
            <a:ext cx="322415" cy="275398"/>
          </a:xfrm>
          <a:custGeom>
            <a:avLst/>
            <a:gdLst>
              <a:gd name="T0" fmla="*/ 48 w 48"/>
              <a:gd name="T1" fmla="*/ 38 h 41"/>
              <a:gd name="T2" fmla="*/ 45 w 48"/>
              <a:gd name="T3" fmla="*/ 41 h 41"/>
              <a:gd name="T4" fmla="*/ 37 w 48"/>
              <a:gd name="T5" fmla="*/ 41 h 41"/>
              <a:gd name="T6" fmla="*/ 34 w 48"/>
              <a:gd name="T7" fmla="*/ 38 h 41"/>
              <a:gd name="T8" fmla="*/ 34 w 48"/>
              <a:gd name="T9" fmla="*/ 30 h 41"/>
              <a:gd name="T10" fmla="*/ 37 w 48"/>
              <a:gd name="T11" fmla="*/ 27 h 41"/>
              <a:gd name="T12" fmla="*/ 39 w 48"/>
              <a:gd name="T13" fmla="*/ 27 h 41"/>
              <a:gd name="T14" fmla="*/ 39 w 48"/>
              <a:gd name="T15" fmla="*/ 22 h 41"/>
              <a:gd name="T16" fmla="*/ 25 w 48"/>
              <a:gd name="T17" fmla="*/ 22 h 41"/>
              <a:gd name="T18" fmla="*/ 25 w 48"/>
              <a:gd name="T19" fmla="*/ 27 h 41"/>
              <a:gd name="T20" fmla="*/ 28 w 48"/>
              <a:gd name="T21" fmla="*/ 27 h 41"/>
              <a:gd name="T22" fmla="*/ 31 w 48"/>
              <a:gd name="T23" fmla="*/ 30 h 41"/>
              <a:gd name="T24" fmla="*/ 31 w 48"/>
              <a:gd name="T25" fmla="*/ 38 h 41"/>
              <a:gd name="T26" fmla="*/ 28 w 48"/>
              <a:gd name="T27" fmla="*/ 41 h 41"/>
              <a:gd name="T28" fmla="*/ 19 w 48"/>
              <a:gd name="T29" fmla="*/ 41 h 41"/>
              <a:gd name="T30" fmla="*/ 17 w 48"/>
              <a:gd name="T31" fmla="*/ 38 h 41"/>
              <a:gd name="T32" fmla="*/ 17 w 48"/>
              <a:gd name="T33" fmla="*/ 30 h 41"/>
              <a:gd name="T34" fmla="*/ 19 w 48"/>
              <a:gd name="T35" fmla="*/ 27 h 41"/>
              <a:gd name="T36" fmla="*/ 22 w 48"/>
              <a:gd name="T37" fmla="*/ 27 h 41"/>
              <a:gd name="T38" fmla="*/ 22 w 48"/>
              <a:gd name="T39" fmla="*/ 22 h 41"/>
              <a:gd name="T40" fmla="*/ 8 w 48"/>
              <a:gd name="T41" fmla="*/ 22 h 41"/>
              <a:gd name="T42" fmla="*/ 8 w 48"/>
              <a:gd name="T43" fmla="*/ 27 h 41"/>
              <a:gd name="T44" fmla="*/ 11 w 48"/>
              <a:gd name="T45" fmla="*/ 27 h 41"/>
              <a:gd name="T46" fmla="*/ 13 w 48"/>
              <a:gd name="T47" fmla="*/ 30 h 41"/>
              <a:gd name="T48" fmla="*/ 13 w 48"/>
              <a:gd name="T49" fmla="*/ 38 h 41"/>
              <a:gd name="T50" fmla="*/ 11 w 48"/>
              <a:gd name="T51" fmla="*/ 41 h 41"/>
              <a:gd name="T52" fmla="*/ 2 w 48"/>
              <a:gd name="T53" fmla="*/ 41 h 41"/>
              <a:gd name="T54" fmla="*/ 0 w 48"/>
              <a:gd name="T55" fmla="*/ 38 h 41"/>
              <a:gd name="T56" fmla="*/ 0 w 48"/>
              <a:gd name="T57" fmla="*/ 30 h 41"/>
              <a:gd name="T58" fmla="*/ 2 w 48"/>
              <a:gd name="T59" fmla="*/ 27 h 41"/>
              <a:gd name="T60" fmla="*/ 5 w 48"/>
              <a:gd name="T61" fmla="*/ 27 h 41"/>
              <a:gd name="T62" fmla="*/ 5 w 48"/>
              <a:gd name="T63" fmla="*/ 22 h 41"/>
              <a:gd name="T64" fmla="*/ 8 w 48"/>
              <a:gd name="T65" fmla="*/ 19 h 41"/>
              <a:gd name="T66" fmla="*/ 22 w 48"/>
              <a:gd name="T67" fmla="*/ 19 h 41"/>
              <a:gd name="T68" fmla="*/ 22 w 48"/>
              <a:gd name="T69" fmla="*/ 13 h 41"/>
              <a:gd name="T70" fmla="*/ 19 w 48"/>
              <a:gd name="T71" fmla="*/ 13 h 41"/>
              <a:gd name="T72" fmla="*/ 17 w 48"/>
              <a:gd name="T73" fmla="*/ 11 h 41"/>
              <a:gd name="T74" fmla="*/ 17 w 48"/>
              <a:gd name="T75" fmla="*/ 2 h 41"/>
              <a:gd name="T76" fmla="*/ 19 w 48"/>
              <a:gd name="T77" fmla="*/ 0 h 41"/>
              <a:gd name="T78" fmla="*/ 28 w 48"/>
              <a:gd name="T79" fmla="*/ 0 h 41"/>
              <a:gd name="T80" fmla="*/ 31 w 48"/>
              <a:gd name="T81" fmla="*/ 2 h 41"/>
              <a:gd name="T82" fmla="*/ 31 w 48"/>
              <a:gd name="T83" fmla="*/ 11 h 41"/>
              <a:gd name="T84" fmla="*/ 28 w 48"/>
              <a:gd name="T85" fmla="*/ 13 h 41"/>
              <a:gd name="T86" fmla="*/ 25 w 48"/>
              <a:gd name="T87" fmla="*/ 13 h 41"/>
              <a:gd name="T88" fmla="*/ 25 w 48"/>
              <a:gd name="T89" fmla="*/ 19 h 41"/>
              <a:gd name="T90" fmla="*/ 39 w 48"/>
              <a:gd name="T91" fmla="*/ 19 h 41"/>
              <a:gd name="T92" fmla="*/ 43 w 48"/>
              <a:gd name="T93" fmla="*/ 22 h 41"/>
              <a:gd name="T94" fmla="*/ 43 w 48"/>
              <a:gd name="T95" fmla="*/ 27 h 41"/>
              <a:gd name="T96" fmla="*/ 45 w 48"/>
              <a:gd name="T97" fmla="*/ 27 h 41"/>
              <a:gd name="T98" fmla="*/ 48 w 48"/>
              <a:gd name="T99" fmla="*/ 30 h 41"/>
              <a:gd name="T100" fmla="*/ 48 w 48"/>
              <a:gd name="T10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7" y="41"/>
                  <a:pt x="45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1"/>
                  <a:pt x="34" y="40"/>
                  <a:pt x="34" y="38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7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2"/>
                  <a:pt x="39" y="22"/>
                  <a:pt x="39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7"/>
                  <a:pt x="25" y="27"/>
                  <a:pt x="25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31" y="28"/>
                  <a:pt x="31" y="30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0"/>
                  <a:pt x="29" y="41"/>
                  <a:pt x="2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19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3" y="28"/>
                  <a:pt x="13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2" y="41"/>
                  <a:pt x="11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6" y="19"/>
                  <a:pt x="8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2" y="13"/>
                  <a:pt x="22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2"/>
                  <a:pt x="29" y="13"/>
                  <a:pt x="28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9"/>
                  <a:pt x="25" y="19"/>
                  <a:pt x="25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3" y="20"/>
                  <a:pt x="43" y="22"/>
                </a:cubicBezTo>
                <a:cubicBezTo>
                  <a:pt x="43" y="27"/>
                  <a:pt x="43" y="27"/>
                  <a:pt x="43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任意多边形: 形状 86"/>
          <p:cNvSpPr>
            <a:spLocks/>
          </p:cNvSpPr>
          <p:nvPr/>
        </p:nvSpPr>
        <p:spPr bwMode="auto">
          <a:xfrm>
            <a:off x="4627401" y="5125767"/>
            <a:ext cx="367615" cy="31066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600"/>
          </a:p>
        </p:txBody>
      </p:sp>
      <p:grpSp>
        <p:nvGrpSpPr>
          <p:cNvPr id="19" name="Group 56"/>
          <p:cNvGrpSpPr/>
          <p:nvPr/>
        </p:nvGrpSpPr>
        <p:grpSpPr>
          <a:xfrm>
            <a:off x="6442372" y="1173503"/>
            <a:ext cx="2146809" cy="866136"/>
            <a:chOff x="9097762" y="3444655"/>
            <a:chExt cx="2146809" cy="866136"/>
          </a:xfrm>
        </p:grpSpPr>
        <p:sp>
          <p:nvSpPr>
            <p:cNvPr id="20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1" name="TextBox 58"/>
            <p:cNvSpPr txBox="1">
              <a:spLocks/>
            </p:cNvSpPr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6442372" y="2946090"/>
            <a:ext cx="2146809" cy="866136"/>
            <a:chOff x="9097762" y="3444655"/>
            <a:chExt cx="2146809" cy="866136"/>
          </a:xfrm>
        </p:grpSpPr>
        <p:sp>
          <p:nvSpPr>
            <p:cNvPr id="23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4" name="TextBox 58"/>
            <p:cNvSpPr txBox="1">
              <a:spLocks/>
            </p:cNvSpPr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Group 56"/>
          <p:cNvGrpSpPr/>
          <p:nvPr/>
        </p:nvGrpSpPr>
        <p:grpSpPr>
          <a:xfrm>
            <a:off x="6442372" y="4843857"/>
            <a:ext cx="2146809" cy="866136"/>
            <a:chOff x="9097762" y="3444655"/>
            <a:chExt cx="2146809" cy="866136"/>
          </a:xfrm>
        </p:grpSpPr>
        <p:sp>
          <p:nvSpPr>
            <p:cNvPr id="26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7" name="TextBox 58"/>
            <p:cNvSpPr txBox="1">
              <a:spLocks/>
            </p:cNvSpPr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326102" y="1412776"/>
            <a:ext cx="4234848" cy="4491962"/>
            <a:chOff x="6326102" y="1412776"/>
            <a:chExt cx="4234848" cy="4491962"/>
          </a:xfrm>
        </p:grpSpPr>
        <p:sp>
          <p:nvSpPr>
            <p:cNvPr id="3" name="Oval 24"/>
            <p:cNvSpPr/>
            <p:nvPr/>
          </p:nvSpPr>
          <p:spPr>
            <a:xfrm>
              <a:off x="7612677" y="3879145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Oval 20"/>
            <p:cNvSpPr/>
            <p:nvPr/>
          </p:nvSpPr>
          <p:spPr>
            <a:xfrm>
              <a:off x="6326102" y="1445112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22"/>
            <p:cNvSpPr/>
            <p:nvPr/>
          </p:nvSpPr>
          <p:spPr>
            <a:xfrm>
              <a:off x="7612677" y="265501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26"/>
            <p:cNvSpPr/>
            <p:nvPr/>
          </p:nvSpPr>
          <p:spPr>
            <a:xfrm>
              <a:off x="6326102" y="510327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53"/>
            <p:cNvGrpSpPr/>
            <p:nvPr/>
          </p:nvGrpSpPr>
          <p:grpSpPr>
            <a:xfrm>
              <a:off x="7127566" y="1412776"/>
              <a:ext cx="2146809" cy="866136"/>
              <a:chOff x="9097762" y="3444655"/>
              <a:chExt cx="2146809" cy="866136"/>
            </a:xfrm>
          </p:grpSpPr>
          <p:sp>
            <p:nvSpPr>
              <p:cNvPr id="120" name="TextBox 54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标题文本预设</a:t>
                </a:r>
              </a:p>
            </p:txBody>
          </p:sp>
          <p:sp>
            <p:nvSpPr>
              <p:cNvPr id="121" name="TextBox 55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8414141" y="2669241"/>
              <a:ext cx="2146809" cy="866136"/>
              <a:chOff x="9097762" y="3444655"/>
              <a:chExt cx="2146809" cy="866136"/>
            </a:xfrm>
          </p:grpSpPr>
          <p:sp>
            <p:nvSpPr>
              <p:cNvPr id="118" name="TextBox 57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标题文本预设</a:t>
                </a:r>
              </a:p>
            </p:txBody>
          </p:sp>
          <p:sp>
            <p:nvSpPr>
              <p:cNvPr id="119" name="TextBox 58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9" name="Group 59"/>
            <p:cNvGrpSpPr/>
            <p:nvPr/>
          </p:nvGrpSpPr>
          <p:grpSpPr>
            <a:xfrm>
              <a:off x="8414141" y="3846809"/>
              <a:ext cx="2146809" cy="866136"/>
              <a:chOff x="9097762" y="3444655"/>
              <a:chExt cx="2146809" cy="866136"/>
            </a:xfrm>
          </p:grpSpPr>
          <p:sp>
            <p:nvSpPr>
              <p:cNvPr id="116" name="TextBox 60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标题文本预设</a:t>
                </a:r>
              </a:p>
            </p:txBody>
          </p:sp>
          <p:sp>
            <p:nvSpPr>
              <p:cNvPr id="117" name="TextBox 61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10" name="Group 62"/>
            <p:cNvGrpSpPr/>
            <p:nvPr/>
          </p:nvGrpSpPr>
          <p:grpSpPr>
            <a:xfrm>
              <a:off x="7127566" y="5024377"/>
              <a:ext cx="2146809" cy="866136"/>
              <a:chOff x="9097762" y="3444655"/>
              <a:chExt cx="2146809" cy="866136"/>
            </a:xfrm>
          </p:grpSpPr>
          <p:sp>
            <p:nvSpPr>
              <p:cNvPr id="114" name="TextBox 63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</a:rPr>
                  <a:t>标题文本预设</a:t>
                </a:r>
              </a:p>
            </p:txBody>
          </p:sp>
          <p:sp>
            <p:nvSpPr>
              <p:cNvPr id="115" name="TextBox 64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sp>
          <p:nvSpPr>
            <p:cNvPr id="122" name="Freeform: Shape 10"/>
            <p:cNvSpPr>
              <a:spLocks noChangeAspect="1"/>
            </p:cNvSpPr>
            <p:nvPr/>
          </p:nvSpPr>
          <p:spPr bwMode="auto">
            <a:xfrm>
              <a:off x="7850202" y="411020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1"/>
            <p:cNvSpPr>
              <a:spLocks noChangeAspect="1"/>
            </p:cNvSpPr>
            <p:nvPr/>
          </p:nvSpPr>
          <p:spPr bwMode="auto">
            <a:xfrm>
              <a:off x="7840128" y="2899213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Freeform: Shape 12"/>
            <p:cNvSpPr>
              <a:spLocks noChangeAspect="1"/>
            </p:cNvSpPr>
            <p:nvPr/>
          </p:nvSpPr>
          <p:spPr bwMode="auto">
            <a:xfrm>
              <a:off x="6569717" y="1661412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任意多边形: 形状 86"/>
            <p:cNvSpPr>
              <a:spLocks/>
            </p:cNvSpPr>
            <p:nvPr/>
          </p:nvSpPr>
          <p:spPr bwMode="auto">
            <a:xfrm>
              <a:off x="6527769" y="5364425"/>
              <a:ext cx="367615" cy="31066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26" name="文本框 23"/>
          <p:cNvSpPr txBox="1"/>
          <p:nvPr/>
        </p:nvSpPr>
        <p:spPr>
          <a:xfrm>
            <a:off x="7127566" y="6030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9502" y="2099900"/>
            <a:ext cx="7608888" cy="3749663"/>
            <a:chOff x="2169502" y="2099900"/>
            <a:chExt cx="7608888" cy="3749663"/>
          </a:xfrm>
        </p:grpSpPr>
        <p:grpSp>
          <p:nvGrpSpPr>
            <p:cNvPr id="3" name="Group 68608"/>
            <p:cNvGrpSpPr>
              <a:grpSpLocks/>
            </p:cNvGrpSpPr>
            <p:nvPr/>
          </p:nvGrpSpPr>
          <p:grpSpPr bwMode="auto">
            <a:xfrm>
              <a:off x="2963252" y="2099900"/>
              <a:ext cx="6546851" cy="3749663"/>
              <a:chOff x="2007319" y="1438225"/>
              <a:chExt cx="8493749" cy="4865200"/>
            </a:xfrm>
          </p:grpSpPr>
          <p:sp>
            <p:nvSpPr>
              <p:cNvPr id="33" name="Freeform: Shape 68638"/>
              <p:cNvSpPr>
                <a:spLocks/>
              </p:cNvSpPr>
              <p:nvPr/>
            </p:nvSpPr>
            <p:spPr bwMode="auto">
              <a:xfrm>
                <a:off x="2007319" y="6114624"/>
                <a:ext cx="4278332" cy="188801"/>
              </a:xfrm>
              <a:custGeom>
                <a:avLst/>
                <a:gdLst>
                  <a:gd name="T0" fmla="*/ 0 w 885"/>
                  <a:gd name="T1" fmla="*/ 77457 h 39"/>
                  <a:gd name="T2" fmla="*/ 377073 w 885"/>
                  <a:gd name="T3" fmla="*/ 188801 h 39"/>
                  <a:gd name="T4" fmla="*/ 4278332 w 885"/>
                  <a:gd name="T5" fmla="*/ 188801 h 39"/>
                  <a:gd name="T6" fmla="*/ 4278332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68639"/>
              <p:cNvSpPr>
                <a:spLocks/>
              </p:cNvSpPr>
              <p:nvPr/>
            </p:nvSpPr>
            <p:spPr bwMode="auto">
              <a:xfrm>
                <a:off x="6222734" y="6114624"/>
                <a:ext cx="4278332" cy="188801"/>
              </a:xfrm>
              <a:custGeom>
                <a:avLst/>
                <a:gdLst>
                  <a:gd name="T0" fmla="*/ 4278332 w 884"/>
                  <a:gd name="T1" fmla="*/ 77457 h 39"/>
                  <a:gd name="T2" fmla="*/ 3900832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2 w 884"/>
                  <a:gd name="T9" fmla="*/ 0 h 39"/>
                  <a:gd name="T10" fmla="*/ 4278332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1"/>
              <p:cNvSpPr>
                <a:spLocks/>
              </p:cNvSpPr>
              <p:nvPr/>
            </p:nvSpPr>
            <p:spPr bwMode="auto">
              <a:xfrm>
                <a:off x="2868228" y="1438225"/>
                <a:ext cx="6839899" cy="466746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42"/>
              <p:cNvSpPr>
                <a:spLocks/>
              </p:cNvSpPr>
              <p:nvPr/>
            </p:nvSpPr>
            <p:spPr bwMode="auto">
              <a:xfrm>
                <a:off x="2007319" y="6037714"/>
                <a:ext cx="8493749" cy="154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68642"/>
              <p:cNvSpPr>
                <a:spLocks/>
              </p:cNvSpPr>
              <p:nvPr/>
            </p:nvSpPr>
            <p:spPr bwMode="auto">
              <a:xfrm>
                <a:off x="5641962" y="6037170"/>
                <a:ext cx="1219614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0 w 252"/>
                  <a:gd name="T5" fmla="*/ 87138 h 18"/>
                  <a:gd name="T6" fmla="*/ 1219614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Rectangle 44"/>
              <p:cNvSpPr>
                <a:spLocks/>
              </p:cNvSpPr>
              <p:nvPr/>
            </p:nvSpPr>
            <p:spPr bwMode="auto">
              <a:xfrm>
                <a:off x="3096843" y="1732774"/>
                <a:ext cx="6382669" cy="403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45"/>
              <p:cNvSpPr/>
              <p:nvPr/>
            </p:nvSpPr>
            <p:spPr>
              <a:xfrm>
                <a:off x="6252135" y="1545334"/>
                <a:ext cx="78264" cy="80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Rectangle 1"/>
            <p:cNvSpPr/>
            <p:nvPr/>
          </p:nvSpPr>
          <p:spPr>
            <a:xfrm>
              <a:off x="3799864" y="2329306"/>
              <a:ext cx="4922837" cy="31128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8609"/>
            <p:cNvGrpSpPr>
              <a:grpSpLocks/>
            </p:cNvGrpSpPr>
            <p:nvPr/>
          </p:nvGrpSpPr>
          <p:grpSpPr bwMode="auto">
            <a:xfrm>
              <a:off x="8817952" y="3812817"/>
              <a:ext cx="960438" cy="2017712"/>
              <a:chOff x="3835384" y="1981165"/>
              <a:chExt cx="1711044" cy="3597978"/>
            </a:xfrm>
          </p:grpSpPr>
          <p:sp>
            <p:nvSpPr>
              <p:cNvPr id="17" name="Freeform: Shape 19"/>
              <p:cNvSpPr>
                <a:spLocks/>
              </p:cNvSpPr>
              <p:nvPr/>
            </p:nvSpPr>
            <p:spPr bwMode="auto">
              <a:xfrm>
                <a:off x="3835384" y="1981165"/>
                <a:ext cx="1711044" cy="3597978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20"/>
              <p:cNvSpPr>
                <a:spLocks/>
              </p:cNvSpPr>
              <p:nvPr/>
            </p:nvSpPr>
            <p:spPr bwMode="auto">
              <a:xfrm>
                <a:off x="4666866" y="2134030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Oval 21"/>
              <p:cNvSpPr>
                <a:spLocks/>
              </p:cNvSpPr>
              <p:nvPr/>
            </p:nvSpPr>
            <p:spPr bwMode="auto">
              <a:xfrm>
                <a:off x="4683835" y="2151015"/>
                <a:ext cx="14142" cy="141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22"/>
              <p:cNvSpPr>
                <a:spLocks/>
              </p:cNvSpPr>
              <p:nvPr/>
            </p:nvSpPr>
            <p:spPr bwMode="auto">
              <a:xfrm>
                <a:off x="4666866" y="2131198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3"/>
              <p:cNvSpPr>
                <a:spLocks/>
              </p:cNvSpPr>
              <p:nvPr/>
            </p:nvSpPr>
            <p:spPr bwMode="auto">
              <a:xfrm>
                <a:off x="4683835" y="2148183"/>
                <a:ext cx="14142" cy="113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Oval 24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5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6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7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8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30"/>
              <p:cNvSpPr>
                <a:spLocks/>
              </p:cNvSpPr>
              <p:nvPr/>
            </p:nvSpPr>
            <p:spPr bwMode="auto">
              <a:xfrm>
                <a:off x="4550912" y="5216797"/>
                <a:ext cx="279988" cy="2774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2"/>
              <p:cNvSpPr>
                <a:spLocks/>
              </p:cNvSpPr>
              <p:nvPr/>
            </p:nvSpPr>
            <p:spPr bwMode="auto">
              <a:xfrm>
                <a:off x="3942854" y="2496375"/>
                <a:ext cx="1501759" cy="26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3"/>
              <p:cNvSpPr>
                <a:spLocks/>
              </p:cNvSpPr>
              <p:nvPr/>
            </p:nvSpPr>
            <p:spPr bwMode="auto">
              <a:xfrm>
                <a:off x="4559396" y="2258586"/>
                <a:ext cx="313928" cy="73601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34"/>
              <p:cNvSpPr>
                <a:spLocks/>
              </p:cNvSpPr>
              <p:nvPr/>
            </p:nvSpPr>
            <p:spPr bwMode="auto">
              <a:xfrm>
                <a:off x="4579194" y="2281232"/>
                <a:ext cx="277161" cy="28308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Oval 35"/>
              <p:cNvSpPr>
                <a:spLocks/>
              </p:cNvSpPr>
              <p:nvPr/>
            </p:nvSpPr>
            <p:spPr bwMode="auto">
              <a:xfrm>
                <a:off x="4457581" y="2272739"/>
                <a:ext cx="48080" cy="452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8611"/>
            <p:cNvGrpSpPr>
              <a:grpSpLocks/>
            </p:cNvGrpSpPr>
            <p:nvPr/>
          </p:nvGrpSpPr>
          <p:grpSpPr bwMode="auto">
            <a:xfrm>
              <a:off x="2169502" y="2877779"/>
              <a:ext cx="1985963" cy="2954338"/>
              <a:chOff x="6355338" y="926968"/>
              <a:chExt cx="3439889" cy="5114260"/>
            </a:xfrm>
          </p:grpSpPr>
          <p:sp>
            <p:nvSpPr>
              <p:cNvPr id="13" name="Freeform: Shape 3"/>
              <p:cNvSpPr>
                <a:spLocks/>
              </p:cNvSpPr>
              <p:nvPr/>
            </p:nvSpPr>
            <p:spPr bwMode="auto">
              <a:xfrm>
                <a:off x="6355338" y="926968"/>
                <a:ext cx="3439889" cy="5114260"/>
              </a:xfrm>
              <a:custGeom>
                <a:avLst/>
                <a:gdLst>
                  <a:gd name="T0" fmla="*/ 3197735 w 8992"/>
                  <a:gd name="T1" fmla="*/ 0 h 13368"/>
                  <a:gd name="T2" fmla="*/ 3439506 w 8992"/>
                  <a:gd name="T3" fmla="*/ 244465 h 13368"/>
                  <a:gd name="T4" fmla="*/ 3439506 w 8992"/>
                  <a:gd name="T5" fmla="*/ 4871708 h 13368"/>
                  <a:gd name="T6" fmla="*/ 3195440 w 8992"/>
                  <a:gd name="T7" fmla="*/ 5113877 h 13368"/>
                  <a:gd name="T8" fmla="*/ 242154 w 8992"/>
                  <a:gd name="T9" fmla="*/ 5111582 h 13368"/>
                  <a:gd name="T10" fmla="*/ 0 w 8992"/>
                  <a:gd name="T11" fmla="*/ 4869412 h 13368"/>
                  <a:gd name="T12" fmla="*/ 0 w 8992"/>
                  <a:gd name="T13" fmla="*/ 242170 h 13368"/>
                  <a:gd name="T14" fmla="*/ 244449 w 8992"/>
                  <a:gd name="T15" fmla="*/ 0 h 13368"/>
                  <a:gd name="T16" fmla="*/ 3197735 w 8992"/>
                  <a:gd name="T17" fmla="*/ 0 h 13368"/>
                  <a:gd name="T18" fmla="*/ 3197735 w 8992"/>
                  <a:gd name="T19" fmla="*/ 0 h 13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</a:path>
                </a:pathLst>
              </a:custGeom>
              <a:solidFill>
                <a:srgbClr val="F2F2F2"/>
              </a:solidFill>
              <a:ln w="31750" cap="flat">
                <a:solidFill>
                  <a:srgbClr val="BFBFBF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4"/>
              <p:cNvSpPr>
                <a:spLocks/>
              </p:cNvSpPr>
              <p:nvPr/>
            </p:nvSpPr>
            <p:spPr bwMode="auto">
              <a:xfrm>
                <a:off x="6586115" y="1428267"/>
                <a:ext cx="2978331" cy="4111663"/>
              </a:xfrm>
              <a:custGeom>
                <a:avLst/>
                <a:gdLst>
                  <a:gd name="T0" fmla="*/ 2975896 w 8562"/>
                  <a:gd name="T1" fmla="*/ 4106689 h 10747"/>
                  <a:gd name="T2" fmla="*/ 2975896 w 8562"/>
                  <a:gd name="T3" fmla="*/ 4106689 h 10747"/>
                  <a:gd name="T4" fmla="*/ 2971722 w 8562"/>
                  <a:gd name="T5" fmla="*/ 4111280 h 10747"/>
                  <a:gd name="T6" fmla="*/ 4174 w 8562"/>
                  <a:gd name="T7" fmla="*/ 4111280 h 10747"/>
                  <a:gd name="T8" fmla="*/ 0 w 8562"/>
                  <a:gd name="T9" fmla="*/ 4106689 h 10747"/>
                  <a:gd name="T10" fmla="*/ 2087 w 8562"/>
                  <a:gd name="T11" fmla="*/ 4591 h 10747"/>
                  <a:gd name="T12" fmla="*/ 6261 w 8562"/>
                  <a:gd name="T13" fmla="*/ 0 h 10747"/>
                  <a:gd name="T14" fmla="*/ 2973809 w 8562"/>
                  <a:gd name="T15" fmla="*/ 0 h 10747"/>
                  <a:gd name="T16" fmla="*/ 2977983 w 8562"/>
                  <a:gd name="T17" fmla="*/ 4591 h 10747"/>
                  <a:gd name="T18" fmla="*/ 2975896 w 8562"/>
                  <a:gd name="T19" fmla="*/ 4106689 h 10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35412" y="1163307"/>
                <a:ext cx="79741" cy="824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63920" y="5675727"/>
                <a:ext cx="222726" cy="2253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Rectangle 5"/>
            <p:cNvSpPr/>
            <p:nvPr/>
          </p:nvSpPr>
          <p:spPr>
            <a:xfrm>
              <a:off x="2297107" y="3094736"/>
              <a:ext cx="1725120" cy="2464331"/>
            </a:xfrm>
            <a:prstGeom prst="rect">
              <a:avLst/>
            </a:prstGeom>
            <a:blipFill dpi="0" rotWithShape="1">
              <a:blip r:embed="rId3"/>
              <a:srcRect/>
              <a:tile tx="-1270000" ty="0" sx="30000" sy="3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2"/>
            <p:cNvSpPr/>
            <p:nvPr/>
          </p:nvSpPr>
          <p:spPr>
            <a:xfrm>
              <a:off x="8873288" y="4093803"/>
              <a:ext cx="847952" cy="1482725"/>
            </a:xfrm>
            <a:prstGeom prst="rect">
              <a:avLst/>
            </a:prstGeom>
            <a:blipFill dpi="0" rotWithShape="1">
              <a:blip r:embed="rId3"/>
              <a:srcRect/>
              <a:tile tx="-1270000" ty="0" sx="20000" sy="2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1327" y="399771"/>
            <a:ext cx="9410700" cy="1392391"/>
            <a:chOff x="1531327" y="399771"/>
            <a:chExt cx="9410700" cy="1392391"/>
          </a:xfrm>
        </p:grpSpPr>
        <p:sp>
          <p:nvSpPr>
            <p:cNvPr id="8" name="Rectangle 47"/>
            <p:cNvSpPr/>
            <p:nvPr/>
          </p:nvSpPr>
          <p:spPr>
            <a:xfrm>
              <a:off x="1531327" y="1178789"/>
              <a:ext cx="9410700" cy="61337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此部分内容作为文字排版占位显示（建议使用主题字体）</a:t>
              </a:r>
              <a:b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  <p:sp>
          <p:nvSpPr>
            <p:cNvPr id="40" name="文本框 23"/>
            <p:cNvSpPr txBox="1"/>
            <p:nvPr/>
          </p:nvSpPr>
          <p:spPr>
            <a:xfrm>
              <a:off x="4802811" y="399771"/>
              <a:ext cx="4364391" cy="13572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/>
                <a:t>此处输入标题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ae53972-59df-4a27-aa17-f1b0fe5e4db8">
            <a:extLst>
              <a:ext uri="{FF2B5EF4-FFF2-40B4-BE49-F238E27FC236}">
                <a16:creationId xmlns="" xmlns:lc="http://schemas.openxmlformats.org/drawingml/2006/lockedCanvas" xmlns:a16="http://schemas.microsoft.com/office/drawing/2014/main" id="{5EA01DAE-6DFA-4D37-9C6F-0A37CDE55E9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05427"/>
            <a:ext cx="11956320" cy="4026548"/>
            <a:chOff x="0" y="1805427"/>
            <a:chExt cx="11956320" cy="4026548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0" y="1805427"/>
              <a:ext cx="5860320" cy="4026548"/>
              <a:chOff x="4866748" y="520025"/>
              <a:chExt cx="5860320" cy="40265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89412" y="520025"/>
                <a:ext cx="1371600" cy="1371600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gray">
              <a:xfrm>
                <a:off x="4866748" y="2173068"/>
                <a:ext cx="1045328" cy="104532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gray">
              <a:xfrm>
                <a:off x="5521706" y="3545167"/>
                <a:ext cx="894462" cy="894462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86780" y="1052844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23715" y="2565910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03862" y="3846381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>
                <a:off x="5600700" y="1844675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576738" y="3201363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086780" y="794186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28765" y="2309879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03862" y="3552307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713935" y="919860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26" name="任意多边形: 形状 43"/>
                <p:cNvSpPr>
                  <a:spLocks noEditPoints="1"/>
                </p:cNvSpPr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44"/>
                <p:cNvSpPr>
                  <a:spLocks/>
                </p:cNvSpPr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180459" y="2488680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24" name="任意多边形: 形状 41"/>
                <p:cNvSpPr>
                  <a:spLocks noEditPoints="1"/>
                </p:cNvSpPr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42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740337" y="3805598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1" name="任意多边形: 形状 38"/>
                <p:cNvSpPr>
                  <a:spLocks noEditPoints="1"/>
                </p:cNvSpPr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39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40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" name="矩形 3"/>
            <p:cNvSpPr/>
            <p:nvPr/>
          </p:nvSpPr>
          <p:spPr>
            <a:xfrm>
              <a:off x="0" y="1992222"/>
              <a:ext cx="5245289" cy="1781859"/>
            </a:xfrm>
            <a:prstGeom prst="rect">
              <a:avLst/>
            </a:prstGeom>
            <a:blipFill dpi="0" rotWithShape="1">
              <a:blip r:embed="rId3"/>
              <a:srcRect/>
              <a:tile tx="-1270000" ty="-2540000" sx="60000" sy="6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文本框 46"/>
            <p:cNvSpPr txBox="1"/>
            <p:nvPr/>
          </p:nvSpPr>
          <p:spPr>
            <a:xfrm>
              <a:off x="719138" y="3906531"/>
              <a:ext cx="4526151" cy="121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000" dirty="0"/>
                <a:t>1.</a:t>
              </a:r>
              <a:r>
                <a:rPr lang="zh-CN" altLang="en-US" sz="1000" dirty="0"/>
                <a:t>单击要填充的形状；</a:t>
              </a:r>
              <a:r>
                <a:rPr lang="en-US" altLang="zh-CN" sz="1000" dirty="0"/>
                <a:t>2.</a:t>
              </a:r>
              <a:r>
                <a:rPr lang="zh-CN" altLang="en-US" sz="1000" dirty="0"/>
                <a:t>在“格式”选项卡上的“形状样式”组中，单击“形状填充”旁边的箭头，然后单击「图片或纹理填充」； </a:t>
              </a:r>
              <a:r>
                <a:rPr lang="en-US" altLang="zh-CN" sz="1000" dirty="0"/>
                <a:t>3.</a:t>
              </a:r>
              <a:r>
                <a:rPr lang="zh-CN" altLang="en-US" sz="1000" dirty="0"/>
                <a:t>找到包含需要使用的图片的文件夹，单击该图片，然后单击“插入” ；</a:t>
              </a:r>
              <a:r>
                <a:rPr lang="en-US" altLang="zh-CN" sz="1000" dirty="0"/>
                <a:t>4.</a:t>
              </a:r>
              <a:r>
                <a:rPr lang="zh-CN" altLang="en-US" sz="1000" dirty="0"/>
                <a:t>使用图片工具“裁剪”下拉菜单中的「填充」可对图片进行调整</a:t>
              </a:r>
              <a:endParaRPr lang="en-US" altLang="zh-CN" sz="1000" dirty="0"/>
            </a:p>
            <a:p>
              <a:pPr algn="r">
                <a:lnSpc>
                  <a:spcPct val="150000"/>
                </a:lnSpc>
              </a:pPr>
              <a:endParaRPr lang="en-US" altLang="zh-CN" sz="1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16584"/>
              <a:ext cx="5245289" cy="4724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5400" cap="flat">
              <a:noFill/>
              <a:miter lim="4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"/>
                    </a:schemeClr>
                  </a:solidFill>
                </a:rPr>
                <a:t>标题文本预设</a:t>
              </a:r>
              <a:endParaRPr lang="zh-CN" altLang="en-US" sz="1600" b="1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sp>
        <p:nvSpPr>
          <p:cNvPr id="28" name="文本框 23"/>
          <p:cNvSpPr txBox="1"/>
          <p:nvPr/>
        </p:nvSpPr>
        <p:spPr>
          <a:xfrm>
            <a:off x="2382447" y="11558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2e1f07-e29c-4cec-9639-2c8eebe1d677">
            <a:extLst>
              <a:ext uri="{FF2B5EF4-FFF2-40B4-BE49-F238E27FC236}">
                <a16:creationId xmlns="" xmlns:lc="http://schemas.openxmlformats.org/drawingml/2006/lockedCanvas" xmlns:a16="http://schemas.microsoft.com/office/drawing/2014/main" id="{C2B5975A-D07F-4D80-9E33-C6554E1DDDC0}"/>
              </a:ext>
            </a:extLst>
          </p:cNvPr>
          <p:cNvGrpSpPr>
            <a:grpSpLocks noChangeAspect="1"/>
          </p:cNvGrpSpPr>
          <p:nvPr/>
        </p:nvGrpSpPr>
        <p:grpSpPr>
          <a:xfrm>
            <a:off x="1029251" y="1988813"/>
            <a:ext cx="10266252" cy="3546161"/>
            <a:chOff x="1029251" y="1988848"/>
            <a:chExt cx="10266216" cy="3546149"/>
          </a:xfrm>
        </p:grpSpPr>
        <p:grpSp>
          <p:nvGrpSpPr>
            <p:cNvPr id="3" name="组合 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0B5B025-E9C9-4B04-8996-91606E3D4240}"/>
                </a:ext>
              </a:extLst>
            </p:cNvPr>
            <p:cNvGrpSpPr/>
            <p:nvPr/>
          </p:nvGrpSpPr>
          <p:grpSpPr>
            <a:xfrm>
              <a:off x="1029251" y="2164267"/>
              <a:ext cx="2749866" cy="3011188"/>
              <a:chOff x="660978" y="2235455"/>
              <a:chExt cx="2749866" cy="3011188"/>
            </a:xfrm>
          </p:grpSpPr>
          <p:sp>
            <p:nvSpPr>
              <p:cNvPr id="154" name="文本框 118"/>
              <p:cNvSpPr txBox="1"/>
              <p:nvPr/>
            </p:nvSpPr>
            <p:spPr>
              <a:xfrm>
                <a:off x="1116735" y="2235455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5" name="文本框 119"/>
              <p:cNvSpPr txBox="1"/>
              <p:nvPr/>
            </p:nvSpPr>
            <p:spPr>
              <a:xfrm>
                <a:off x="1116737" y="250174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  <a:endParaRPr lang="zh-CN" altLang="en-US" sz="1100" dirty="0"/>
              </a:p>
            </p:txBody>
          </p:sp>
          <p:sp>
            <p:nvSpPr>
              <p:cNvPr id="156" name="任意多边形: 形状 117"/>
              <p:cNvSpPr>
                <a:spLocks noChangeAspect="1"/>
              </p:cNvSpPr>
              <p:nvPr/>
            </p:nvSpPr>
            <p:spPr bwMode="auto">
              <a:xfrm>
                <a:off x="682769" y="2289641"/>
                <a:ext cx="386754" cy="385391"/>
              </a:xfrm>
              <a:custGeom>
                <a:avLst/>
                <a:gdLst>
                  <a:gd name="T0" fmla="*/ 0 w 120"/>
                  <a:gd name="T1" fmla="*/ 60 h 120"/>
                  <a:gd name="T2" fmla="*/ 120 w 120"/>
                  <a:gd name="T3" fmla="*/ 60 h 120"/>
                  <a:gd name="T4" fmla="*/ 94 w 120"/>
                  <a:gd name="T5" fmla="*/ 80 h 120"/>
                  <a:gd name="T6" fmla="*/ 112 w 120"/>
                  <a:gd name="T7" fmla="*/ 64 h 120"/>
                  <a:gd name="T8" fmla="*/ 94 w 120"/>
                  <a:gd name="T9" fmla="*/ 80 h 120"/>
                  <a:gd name="T10" fmla="*/ 24 w 120"/>
                  <a:gd name="T11" fmla="*/ 56 h 120"/>
                  <a:gd name="T12" fmla="*/ 12 w 120"/>
                  <a:gd name="T13" fmla="*/ 40 h 120"/>
                  <a:gd name="T14" fmla="*/ 86 w 120"/>
                  <a:gd name="T15" fmla="*/ 40 h 120"/>
                  <a:gd name="T16" fmla="*/ 64 w 120"/>
                  <a:gd name="T17" fmla="*/ 56 h 120"/>
                  <a:gd name="T18" fmla="*/ 86 w 120"/>
                  <a:gd name="T19" fmla="*/ 40 h 120"/>
                  <a:gd name="T20" fmla="*/ 64 w 120"/>
                  <a:gd name="T21" fmla="*/ 9 h 120"/>
                  <a:gd name="T22" fmla="*/ 79 w 120"/>
                  <a:gd name="T23" fmla="*/ 22 h 120"/>
                  <a:gd name="T24" fmla="*/ 64 w 120"/>
                  <a:gd name="T25" fmla="*/ 32 h 120"/>
                  <a:gd name="T26" fmla="*/ 51 w 120"/>
                  <a:gd name="T27" fmla="*/ 11 h 120"/>
                  <a:gd name="T28" fmla="*/ 56 w 120"/>
                  <a:gd name="T29" fmla="*/ 32 h 120"/>
                  <a:gd name="T30" fmla="*/ 41 w 120"/>
                  <a:gd name="T31" fmla="*/ 22 h 120"/>
                  <a:gd name="T32" fmla="*/ 56 w 120"/>
                  <a:gd name="T33" fmla="*/ 56 h 120"/>
                  <a:gd name="T34" fmla="*/ 34 w 120"/>
                  <a:gd name="T35" fmla="*/ 40 h 120"/>
                  <a:gd name="T36" fmla="*/ 12 w 120"/>
                  <a:gd name="T37" fmla="*/ 80 h 120"/>
                  <a:gd name="T38" fmla="*/ 24 w 120"/>
                  <a:gd name="T39" fmla="*/ 64 h 120"/>
                  <a:gd name="T40" fmla="*/ 12 w 120"/>
                  <a:gd name="T41" fmla="*/ 80 h 120"/>
                  <a:gd name="T42" fmla="*/ 56 w 120"/>
                  <a:gd name="T43" fmla="*/ 64 h 120"/>
                  <a:gd name="T44" fmla="*/ 34 w 120"/>
                  <a:gd name="T45" fmla="*/ 80 h 120"/>
                  <a:gd name="T46" fmla="*/ 56 w 120"/>
                  <a:gd name="T47" fmla="*/ 88 h 120"/>
                  <a:gd name="T48" fmla="*/ 51 w 120"/>
                  <a:gd name="T49" fmla="*/ 109 h 120"/>
                  <a:gd name="T50" fmla="*/ 37 w 120"/>
                  <a:gd name="T51" fmla="*/ 88 h 120"/>
                  <a:gd name="T52" fmla="*/ 79 w 120"/>
                  <a:gd name="T53" fmla="*/ 98 h 120"/>
                  <a:gd name="T54" fmla="*/ 64 w 120"/>
                  <a:gd name="T55" fmla="*/ 111 h 120"/>
                  <a:gd name="T56" fmla="*/ 83 w 120"/>
                  <a:gd name="T57" fmla="*/ 88 h 120"/>
                  <a:gd name="T58" fmla="*/ 64 w 120"/>
                  <a:gd name="T59" fmla="*/ 80 h 120"/>
                  <a:gd name="T60" fmla="*/ 88 w 120"/>
                  <a:gd name="T61" fmla="*/ 64 h 120"/>
                  <a:gd name="T62" fmla="*/ 64 w 120"/>
                  <a:gd name="T63" fmla="*/ 80 h 120"/>
                  <a:gd name="T64" fmla="*/ 94 w 120"/>
                  <a:gd name="T65" fmla="*/ 40 h 120"/>
                  <a:gd name="T66" fmla="*/ 112 w 120"/>
                  <a:gd name="T67" fmla="*/ 56 h 120"/>
                  <a:gd name="T68" fmla="*/ 104 w 120"/>
                  <a:gd name="T69" fmla="*/ 32 h 120"/>
                  <a:gd name="T70" fmla="*/ 82 w 120"/>
                  <a:gd name="T71" fmla="*/ 13 h 120"/>
                  <a:gd name="T72" fmla="*/ 104 w 120"/>
                  <a:gd name="T73" fmla="*/ 32 h 120"/>
                  <a:gd name="T74" fmla="*/ 38 w 120"/>
                  <a:gd name="T75" fmla="*/ 13 h 120"/>
                  <a:gd name="T76" fmla="*/ 16 w 120"/>
                  <a:gd name="T77" fmla="*/ 32 h 120"/>
                  <a:gd name="T78" fmla="*/ 16 w 120"/>
                  <a:gd name="T79" fmla="*/ 88 h 120"/>
                  <a:gd name="T80" fmla="*/ 38 w 120"/>
                  <a:gd name="T81" fmla="*/ 107 h 120"/>
                  <a:gd name="T82" fmla="*/ 16 w 120"/>
                  <a:gd name="T83" fmla="*/ 88 h 120"/>
                  <a:gd name="T84" fmla="*/ 82 w 120"/>
                  <a:gd name="T85" fmla="*/ 107 h 120"/>
                  <a:gd name="T86" fmla="*/ 104 w 120"/>
                  <a:gd name="T87" fmla="*/ 8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94" y="80"/>
                    </a:moveTo>
                    <a:cubicBezTo>
                      <a:pt x="95" y="75"/>
                      <a:pt x="96" y="70"/>
                      <a:pt x="96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1" y="70"/>
                      <a:pt x="110" y="75"/>
                      <a:pt x="108" y="80"/>
                    </a:cubicBezTo>
                    <a:lnTo>
                      <a:pt x="94" y="80"/>
                    </a:lnTo>
                    <a:close/>
                    <a:moveTo>
                      <a:pt x="26" y="40"/>
                    </a:moveTo>
                    <a:cubicBezTo>
                      <a:pt x="25" y="45"/>
                      <a:pt x="24" y="50"/>
                      <a:pt x="24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9" y="50"/>
                      <a:pt x="10" y="45"/>
                      <a:pt x="12" y="40"/>
                    </a:cubicBezTo>
                    <a:lnTo>
                      <a:pt x="26" y="40"/>
                    </a:lnTo>
                    <a:close/>
                    <a:moveTo>
                      <a:pt x="86" y="40"/>
                    </a:moveTo>
                    <a:cubicBezTo>
                      <a:pt x="87" y="45"/>
                      <a:pt x="88" y="50"/>
                      <a:pt x="88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40"/>
                      <a:pt x="64" y="40"/>
                      <a:pt x="64" y="40"/>
                    </a:cubicBezTo>
                    <a:lnTo>
                      <a:pt x="86" y="40"/>
                    </a:lnTo>
                    <a:close/>
                    <a:moveTo>
                      <a:pt x="64" y="32"/>
                    </a:moveTo>
                    <a:cubicBezTo>
                      <a:pt x="64" y="9"/>
                      <a:pt x="64" y="9"/>
                      <a:pt x="64" y="9"/>
                    </a:cubicBezTo>
                    <a:cubicBezTo>
                      <a:pt x="66" y="9"/>
                      <a:pt x="68" y="10"/>
                      <a:pt x="69" y="11"/>
                    </a:cubicBezTo>
                    <a:cubicBezTo>
                      <a:pt x="73" y="14"/>
                      <a:pt x="76" y="17"/>
                      <a:pt x="79" y="22"/>
                    </a:cubicBezTo>
                    <a:cubicBezTo>
                      <a:pt x="80" y="25"/>
                      <a:pt x="82" y="28"/>
                      <a:pt x="83" y="32"/>
                    </a:cubicBezTo>
                    <a:lnTo>
                      <a:pt x="64" y="32"/>
                    </a:lnTo>
                    <a:close/>
                    <a:moveTo>
                      <a:pt x="41" y="22"/>
                    </a:moveTo>
                    <a:cubicBezTo>
                      <a:pt x="44" y="17"/>
                      <a:pt x="47" y="14"/>
                      <a:pt x="51" y="11"/>
                    </a:cubicBezTo>
                    <a:cubicBezTo>
                      <a:pt x="52" y="10"/>
                      <a:pt x="54" y="9"/>
                      <a:pt x="56" y="9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8" y="28"/>
                      <a:pt x="40" y="25"/>
                      <a:pt x="41" y="22"/>
                    </a:cubicBezTo>
                    <a:close/>
                    <a:moveTo>
                      <a:pt x="56" y="40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0"/>
                      <a:pt x="33" y="45"/>
                      <a:pt x="34" y="40"/>
                    </a:cubicBezTo>
                    <a:lnTo>
                      <a:pt x="56" y="40"/>
                    </a:lnTo>
                    <a:close/>
                    <a:moveTo>
                      <a:pt x="12" y="80"/>
                    </a:moveTo>
                    <a:cubicBezTo>
                      <a:pt x="10" y="75"/>
                      <a:pt x="9" y="70"/>
                      <a:pt x="8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0"/>
                      <a:pt x="25" y="75"/>
                      <a:pt x="26" y="80"/>
                    </a:cubicBezTo>
                    <a:lnTo>
                      <a:pt x="12" y="80"/>
                    </a:lnTo>
                    <a:close/>
                    <a:moveTo>
                      <a:pt x="32" y="64"/>
                    </a:move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5"/>
                      <a:pt x="32" y="70"/>
                      <a:pt x="32" y="64"/>
                    </a:cubicBezTo>
                    <a:close/>
                    <a:moveTo>
                      <a:pt x="56" y="88"/>
                    </a:moveTo>
                    <a:cubicBezTo>
                      <a:pt x="56" y="111"/>
                      <a:pt x="56" y="111"/>
                      <a:pt x="56" y="111"/>
                    </a:cubicBezTo>
                    <a:cubicBezTo>
                      <a:pt x="54" y="111"/>
                      <a:pt x="52" y="110"/>
                      <a:pt x="51" y="109"/>
                    </a:cubicBezTo>
                    <a:cubicBezTo>
                      <a:pt x="47" y="106"/>
                      <a:pt x="44" y="103"/>
                      <a:pt x="41" y="98"/>
                    </a:cubicBezTo>
                    <a:cubicBezTo>
                      <a:pt x="40" y="95"/>
                      <a:pt x="38" y="92"/>
                      <a:pt x="37" y="88"/>
                    </a:cubicBezTo>
                    <a:lnTo>
                      <a:pt x="56" y="88"/>
                    </a:lnTo>
                    <a:close/>
                    <a:moveTo>
                      <a:pt x="79" y="98"/>
                    </a:moveTo>
                    <a:cubicBezTo>
                      <a:pt x="76" y="103"/>
                      <a:pt x="73" y="106"/>
                      <a:pt x="69" y="109"/>
                    </a:cubicBezTo>
                    <a:cubicBezTo>
                      <a:pt x="68" y="110"/>
                      <a:pt x="66" y="111"/>
                      <a:pt x="64" y="111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92"/>
                      <a:pt x="80" y="95"/>
                      <a:pt x="79" y="98"/>
                    </a:cubicBezTo>
                    <a:close/>
                    <a:moveTo>
                      <a:pt x="64" y="80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0"/>
                      <a:pt x="87" y="75"/>
                      <a:pt x="86" y="80"/>
                    </a:cubicBezTo>
                    <a:lnTo>
                      <a:pt x="64" y="80"/>
                    </a:lnTo>
                    <a:close/>
                    <a:moveTo>
                      <a:pt x="96" y="56"/>
                    </a:moveTo>
                    <a:cubicBezTo>
                      <a:pt x="96" y="50"/>
                      <a:pt x="95" y="45"/>
                      <a:pt x="94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10" y="45"/>
                      <a:pt x="111" y="50"/>
                      <a:pt x="112" y="56"/>
                    </a:cubicBezTo>
                    <a:lnTo>
                      <a:pt x="96" y="56"/>
                    </a:lnTo>
                    <a:close/>
                    <a:moveTo>
                      <a:pt x="104" y="32"/>
                    </a:moveTo>
                    <a:cubicBezTo>
                      <a:pt x="92" y="32"/>
                      <a:pt x="92" y="32"/>
                      <a:pt x="92" y="32"/>
                    </a:cubicBezTo>
                    <a:cubicBezTo>
                      <a:pt x="90" y="25"/>
                      <a:pt x="86" y="18"/>
                      <a:pt x="82" y="13"/>
                    </a:cubicBezTo>
                    <a:cubicBezTo>
                      <a:pt x="88" y="16"/>
                      <a:pt x="93" y="19"/>
                      <a:pt x="97" y="23"/>
                    </a:cubicBezTo>
                    <a:cubicBezTo>
                      <a:pt x="99" y="26"/>
                      <a:pt x="102" y="29"/>
                      <a:pt x="104" y="32"/>
                    </a:cubicBezTo>
                    <a:close/>
                    <a:moveTo>
                      <a:pt x="23" y="23"/>
                    </a:moveTo>
                    <a:cubicBezTo>
                      <a:pt x="27" y="19"/>
                      <a:pt x="32" y="16"/>
                      <a:pt x="38" y="13"/>
                    </a:cubicBezTo>
                    <a:cubicBezTo>
                      <a:pt x="34" y="18"/>
                      <a:pt x="30" y="25"/>
                      <a:pt x="28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8" y="29"/>
                      <a:pt x="21" y="26"/>
                      <a:pt x="23" y="23"/>
                    </a:cubicBezTo>
                    <a:close/>
                    <a:moveTo>
                      <a:pt x="16" y="88"/>
                    </a:moveTo>
                    <a:cubicBezTo>
                      <a:pt x="28" y="88"/>
                      <a:pt x="28" y="88"/>
                      <a:pt x="28" y="88"/>
                    </a:cubicBezTo>
                    <a:cubicBezTo>
                      <a:pt x="30" y="95"/>
                      <a:pt x="34" y="102"/>
                      <a:pt x="38" y="107"/>
                    </a:cubicBezTo>
                    <a:cubicBezTo>
                      <a:pt x="32" y="104"/>
                      <a:pt x="27" y="101"/>
                      <a:pt x="23" y="97"/>
                    </a:cubicBezTo>
                    <a:cubicBezTo>
                      <a:pt x="21" y="94"/>
                      <a:pt x="18" y="91"/>
                      <a:pt x="16" y="88"/>
                    </a:cubicBezTo>
                    <a:close/>
                    <a:moveTo>
                      <a:pt x="97" y="97"/>
                    </a:moveTo>
                    <a:cubicBezTo>
                      <a:pt x="93" y="101"/>
                      <a:pt x="88" y="104"/>
                      <a:pt x="82" y="107"/>
                    </a:cubicBezTo>
                    <a:cubicBezTo>
                      <a:pt x="86" y="102"/>
                      <a:pt x="90" y="95"/>
                      <a:pt x="92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2" y="91"/>
                      <a:pt x="99" y="94"/>
                      <a:pt x="97" y="97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任意多边形: 形状 121"/>
              <p:cNvSpPr>
                <a:spLocks noChangeAspect="1"/>
              </p:cNvSpPr>
              <p:nvPr/>
            </p:nvSpPr>
            <p:spPr bwMode="auto">
              <a:xfrm>
                <a:off x="660978" y="3392180"/>
                <a:ext cx="430332" cy="431694"/>
              </a:xfrm>
              <a:custGeom>
                <a:avLst/>
                <a:gdLst>
                  <a:gd name="T0" fmla="*/ 122 w 134"/>
                  <a:gd name="T1" fmla="*/ 12 h 134"/>
                  <a:gd name="T2" fmla="*/ 122 w 134"/>
                  <a:gd name="T3" fmla="*/ 12 h 134"/>
                  <a:gd name="T4" fmla="*/ 79 w 134"/>
                  <a:gd name="T5" fmla="*/ 12 h 134"/>
                  <a:gd name="T6" fmla="*/ 52 w 134"/>
                  <a:gd name="T7" fmla="*/ 39 h 134"/>
                  <a:gd name="T8" fmla="*/ 52 w 134"/>
                  <a:gd name="T9" fmla="*/ 82 h 134"/>
                  <a:gd name="T10" fmla="*/ 52 w 134"/>
                  <a:gd name="T11" fmla="*/ 82 h 134"/>
                  <a:gd name="T12" fmla="*/ 55 w 134"/>
                  <a:gd name="T13" fmla="*/ 85 h 134"/>
                  <a:gd name="T14" fmla="*/ 65 w 134"/>
                  <a:gd name="T15" fmla="*/ 75 h 134"/>
                  <a:gd name="T16" fmla="*/ 62 w 134"/>
                  <a:gd name="T17" fmla="*/ 73 h 134"/>
                  <a:gd name="T18" fmla="*/ 61 w 134"/>
                  <a:gd name="T19" fmla="*/ 72 h 134"/>
                  <a:gd name="T20" fmla="*/ 61 w 134"/>
                  <a:gd name="T21" fmla="*/ 49 h 134"/>
                  <a:gd name="T22" fmla="*/ 89 w 134"/>
                  <a:gd name="T23" fmla="*/ 22 h 134"/>
                  <a:gd name="T24" fmla="*/ 112 w 134"/>
                  <a:gd name="T25" fmla="*/ 22 h 134"/>
                  <a:gd name="T26" fmla="*/ 112 w 134"/>
                  <a:gd name="T27" fmla="*/ 22 h 134"/>
                  <a:gd name="T28" fmla="*/ 112 w 134"/>
                  <a:gd name="T29" fmla="*/ 45 h 134"/>
                  <a:gd name="T30" fmla="*/ 100 w 134"/>
                  <a:gd name="T31" fmla="*/ 58 h 134"/>
                  <a:gd name="T32" fmla="*/ 103 w 134"/>
                  <a:gd name="T33" fmla="*/ 74 h 134"/>
                  <a:gd name="T34" fmla="*/ 122 w 134"/>
                  <a:gd name="T35" fmla="*/ 55 h 134"/>
                  <a:gd name="T36" fmla="*/ 122 w 134"/>
                  <a:gd name="T37" fmla="*/ 12 h 134"/>
                  <a:gd name="T38" fmla="*/ 82 w 134"/>
                  <a:gd name="T39" fmla="*/ 52 h 134"/>
                  <a:gd name="T40" fmla="*/ 79 w 134"/>
                  <a:gd name="T41" fmla="*/ 49 h 134"/>
                  <a:gd name="T42" fmla="*/ 69 w 134"/>
                  <a:gd name="T43" fmla="*/ 59 h 134"/>
                  <a:gd name="T44" fmla="*/ 72 w 134"/>
                  <a:gd name="T45" fmla="*/ 61 h 134"/>
                  <a:gd name="T46" fmla="*/ 73 w 134"/>
                  <a:gd name="T47" fmla="*/ 62 h 134"/>
                  <a:gd name="T48" fmla="*/ 73 w 134"/>
                  <a:gd name="T49" fmla="*/ 85 h 134"/>
                  <a:gd name="T50" fmla="*/ 45 w 134"/>
                  <a:gd name="T51" fmla="*/ 112 h 134"/>
                  <a:gd name="T52" fmla="*/ 22 w 134"/>
                  <a:gd name="T53" fmla="*/ 112 h 134"/>
                  <a:gd name="T54" fmla="*/ 22 w 134"/>
                  <a:gd name="T55" fmla="*/ 112 h 134"/>
                  <a:gd name="T56" fmla="*/ 22 w 134"/>
                  <a:gd name="T57" fmla="*/ 89 h 134"/>
                  <a:gd name="T58" fmla="*/ 34 w 134"/>
                  <a:gd name="T59" fmla="*/ 76 h 134"/>
                  <a:gd name="T60" fmla="*/ 31 w 134"/>
                  <a:gd name="T61" fmla="*/ 60 h 134"/>
                  <a:gd name="T62" fmla="*/ 12 w 134"/>
                  <a:gd name="T63" fmla="*/ 79 h 134"/>
                  <a:gd name="T64" fmla="*/ 12 w 134"/>
                  <a:gd name="T65" fmla="*/ 122 h 134"/>
                  <a:gd name="T66" fmla="*/ 12 w 134"/>
                  <a:gd name="T67" fmla="*/ 122 h 134"/>
                  <a:gd name="T68" fmla="*/ 55 w 134"/>
                  <a:gd name="T69" fmla="*/ 122 h 134"/>
                  <a:gd name="T70" fmla="*/ 82 w 134"/>
                  <a:gd name="T71" fmla="*/ 95 h 134"/>
                  <a:gd name="T72" fmla="*/ 82 w 134"/>
                  <a:gd name="T73" fmla="*/ 5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134">
                    <a:moveTo>
                      <a:pt x="122" y="12"/>
                    </a:moveTo>
                    <a:cubicBezTo>
                      <a:pt x="122" y="12"/>
                      <a:pt x="122" y="12"/>
                      <a:pt x="122" y="12"/>
                    </a:cubicBezTo>
                    <a:cubicBezTo>
                      <a:pt x="110" y="0"/>
                      <a:pt x="91" y="0"/>
                      <a:pt x="79" y="12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40" y="51"/>
                      <a:pt x="40" y="70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3" y="83"/>
                      <a:pt x="54" y="84"/>
                      <a:pt x="55" y="85"/>
                    </a:cubicBezTo>
                    <a:cubicBezTo>
                      <a:pt x="65" y="75"/>
                      <a:pt x="65" y="75"/>
                      <a:pt x="65" y="75"/>
                    </a:cubicBezTo>
                    <a:cubicBezTo>
                      <a:pt x="64" y="74"/>
                      <a:pt x="63" y="74"/>
                      <a:pt x="62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55" y="66"/>
                      <a:pt x="55" y="55"/>
                      <a:pt x="61" y="49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95" y="15"/>
                      <a:pt x="105" y="15"/>
                      <a:pt x="112" y="22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9" y="29"/>
                      <a:pt x="119" y="39"/>
                      <a:pt x="112" y="45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2" y="63"/>
                      <a:pt x="103" y="69"/>
                      <a:pt x="103" y="74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34" y="43"/>
                      <a:pt x="134" y="24"/>
                      <a:pt x="122" y="12"/>
                    </a:cubicBezTo>
                    <a:close/>
                    <a:moveTo>
                      <a:pt x="82" y="52"/>
                    </a:moveTo>
                    <a:cubicBezTo>
                      <a:pt x="81" y="51"/>
                      <a:pt x="80" y="50"/>
                      <a:pt x="79" y="4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70" y="60"/>
                      <a:pt x="71" y="60"/>
                      <a:pt x="72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9" y="68"/>
                      <a:pt x="79" y="79"/>
                      <a:pt x="73" y="85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39" y="119"/>
                      <a:pt x="29" y="119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15" y="105"/>
                      <a:pt x="15" y="95"/>
                      <a:pt x="22" y="89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2" y="71"/>
                      <a:pt x="31" y="65"/>
                      <a:pt x="31" y="60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0" y="91"/>
                      <a:pt x="0" y="110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24" y="134"/>
                      <a:pt x="43" y="134"/>
                      <a:pt x="55" y="122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94" y="83"/>
                      <a:pt x="94" y="64"/>
                      <a:pt x="82" y="52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文本框 124"/>
              <p:cNvSpPr txBox="1"/>
              <p:nvPr/>
            </p:nvSpPr>
            <p:spPr>
              <a:xfrm>
                <a:off x="1116734" y="336114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159" name="文本框 125"/>
              <p:cNvSpPr txBox="1"/>
              <p:nvPr/>
            </p:nvSpPr>
            <p:spPr>
              <a:xfrm>
                <a:off x="1116736" y="3627438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</a:p>
            </p:txBody>
          </p:sp>
          <p:sp>
            <p:nvSpPr>
              <p:cNvPr id="160" name="任意多边形: 形状 127"/>
              <p:cNvSpPr>
                <a:spLocks noChangeAspect="1"/>
              </p:cNvSpPr>
              <p:nvPr/>
            </p:nvSpPr>
            <p:spPr bwMode="auto">
              <a:xfrm>
                <a:off x="695705" y="4527403"/>
                <a:ext cx="360880" cy="412627"/>
              </a:xfrm>
              <a:custGeom>
                <a:avLst/>
                <a:gdLst>
                  <a:gd name="T0" fmla="*/ 48 w 112"/>
                  <a:gd name="T1" fmla="*/ 99 h 128"/>
                  <a:gd name="T2" fmla="*/ 22 w 112"/>
                  <a:gd name="T3" fmla="*/ 70 h 128"/>
                  <a:gd name="T4" fmla="*/ 30 w 112"/>
                  <a:gd name="T5" fmla="*/ 62 h 128"/>
                  <a:gd name="T6" fmla="*/ 48 w 112"/>
                  <a:gd name="T7" fmla="*/ 77 h 128"/>
                  <a:gd name="T8" fmla="*/ 82 w 112"/>
                  <a:gd name="T9" fmla="*/ 46 h 128"/>
                  <a:gd name="T10" fmla="*/ 90 w 112"/>
                  <a:gd name="T11" fmla="*/ 54 h 128"/>
                  <a:gd name="T12" fmla="*/ 48 w 112"/>
                  <a:gd name="T13" fmla="*/ 99 h 128"/>
                  <a:gd name="T14" fmla="*/ 96 w 112"/>
                  <a:gd name="T15" fmla="*/ 16 h 128"/>
                  <a:gd name="T16" fmla="*/ 96 w 112"/>
                  <a:gd name="T17" fmla="*/ 16 h 128"/>
                  <a:gd name="T18" fmla="*/ 96 w 112"/>
                  <a:gd name="T19" fmla="*/ 112 h 128"/>
                  <a:gd name="T20" fmla="*/ 96 w 112"/>
                  <a:gd name="T21" fmla="*/ 112 h 128"/>
                  <a:gd name="T22" fmla="*/ 16 w 112"/>
                  <a:gd name="T23" fmla="*/ 112 h 128"/>
                  <a:gd name="T24" fmla="*/ 16 w 112"/>
                  <a:gd name="T25" fmla="*/ 112 h 128"/>
                  <a:gd name="T26" fmla="*/ 16 w 112"/>
                  <a:gd name="T27" fmla="*/ 16 h 128"/>
                  <a:gd name="T28" fmla="*/ 16 w 112"/>
                  <a:gd name="T29" fmla="*/ 16 h 128"/>
                  <a:gd name="T30" fmla="*/ 0 w 112"/>
                  <a:gd name="T31" fmla="*/ 16 h 128"/>
                  <a:gd name="T32" fmla="*/ 0 w 112"/>
                  <a:gd name="T33" fmla="*/ 112 h 128"/>
                  <a:gd name="T34" fmla="*/ 16 w 112"/>
                  <a:gd name="T35" fmla="*/ 128 h 128"/>
                  <a:gd name="T36" fmla="*/ 96 w 112"/>
                  <a:gd name="T37" fmla="*/ 128 h 128"/>
                  <a:gd name="T38" fmla="*/ 112 w 112"/>
                  <a:gd name="T39" fmla="*/ 112 h 128"/>
                  <a:gd name="T40" fmla="*/ 112 w 112"/>
                  <a:gd name="T41" fmla="*/ 16 h 128"/>
                  <a:gd name="T42" fmla="*/ 96 w 112"/>
                  <a:gd name="T43" fmla="*/ 16 h 128"/>
                  <a:gd name="T44" fmla="*/ 72 w 112"/>
                  <a:gd name="T45" fmla="*/ 16 h 128"/>
                  <a:gd name="T46" fmla="*/ 72 w 112"/>
                  <a:gd name="T47" fmla="*/ 8 h 128"/>
                  <a:gd name="T48" fmla="*/ 64 w 112"/>
                  <a:gd name="T49" fmla="*/ 0 h 128"/>
                  <a:gd name="T50" fmla="*/ 48 w 112"/>
                  <a:gd name="T51" fmla="*/ 0 h 128"/>
                  <a:gd name="T52" fmla="*/ 40 w 112"/>
                  <a:gd name="T53" fmla="*/ 8 h 128"/>
                  <a:gd name="T54" fmla="*/ 40 w 112"/>
                  <a:gd name="T55" fmla="*/ 16 h 128"/>
                  <a:gd name="T56" fmla="*/ 24 w 112"/>
                  <a:gd name="T57" fmla="*/ 16 h 128"/>
                  <a:gd name="T58" fmla="*/ 24 w 112"/>
                  <a:gd name="T59" fmla="*/ 32 h 128"/>
                  <a:gd name="T60" fmla="*/ 88 w 112"/>
                  <a:gd name="T61" fmla="*/ 32 h 128"/>
                  <a:gd name="T62" fmla="*/ 88 w 112"/>
                  <a:gd name="T63" fmla="*/ 16 h 128"/>
                  <a:gd name="T64" fmla="*/ 72 w 112"/>
                  <a:gd name="T65" fmla="*/ 16 h 128"/>
                  <a:gd name="T66" fmla="*/ 64 w 112"/>
                  <a:gd name="T67" fmla="*/ 16 h 128"/>
                  <a:gd name="T68" fmla="*/ 48 w 112"/>
                  <a:gd name="T69" fmla="*/ 16 h 128"/>
                  <a:gd name="T70" fmla="*/ 48 w 112"/>
                  <a:gd name="T71" fmla="*/ 8 h 128"/>
                  <a:gd name="T72" fmla="*/ 64 w 112"/>
                  <a:gd name="T73" fmla="*/ 8 h 128"/>
                  <a:gd name="T74" fmla="*/ 64 w 112"/>
                  <a:gd name="T75" fmla="*/ 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2" h="128">
                    <a:moveTo>
                      <a:pt x="48" y="99"/>
                    </a:move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90" y="54"/>
                      <a:pt x="90" y="54"/>
                      <a:pt x="90" y="54"/>
                    </a:cubicBezTo>
                    <a:lnTo>
                      <a:pt x="48" y="99"/>
                    </a:lnTo>
                    <a:close/>
                    <a:moveTo>
                      <a:pt x="9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105" y="128"/>
                      <a:pt x="112" y="121"/>
                      <a:pt x="112" y="112"/>
                    </a:cubicBezTo>
                    <a:cubicBezTo>
                      <a:pt x="112" y="16"/>
                      <a:pt x="112" y="16"/>
                      <a:pt x="112" y="16"/>
                    </a:cubicBezTo>
                    <a:lnTo>
                      <a:pt x="96" y="16"/>
                    </a:lnTo>
                    <a:close/>
                    <a:moveTo>
                      <a:pt x="72" y="16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"/>
                      <a:pt x="68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72" y="16"/>
                    </a:lnTo>
                    <a:close/>
                    <a:moveTo>
                      <a:pt x="64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64" y="16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文本框 130"/>
              <p:cNvSpPr txBox="1"/>
              <p:nvPr/>
            </p:nvSpPr>
            <p:spPr>
              <a:xfrm>
                <a:off x="1116735" y="448683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162" name="文本框 131"/>
              <p:cNvSpPr txBox="1"/>
              <p:nvPr/>
            </p:nvSpPr>
            <p:spPr>
              <a:xfrm>
                <a:off x="1116737" y="475312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40454197-6330-4E37-B209-6E4A64FE7A06}"/>
                </a:ext>
              </a:extLst>
            </p:cNvPr>
            <p:cNvGrpSpPr/>
            <p:nvPr/>
          </p:nvGrpSpPr>
          <p:grpSpPr>
            <a:xfrm>
              <a:off x="4079764" y="1988848"/>
              <a:ext cx="7215703" cy="3546149"/>
              <a:chOff x="4140160" y="1988848"/>
              <a:chExt cx="7215703" cy="354614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140160" y="1988848"/>
                <a:ext cx="7215703" cy="3546149"/>
                <a:chOff x="3011298" y="414885"/>
                <a:chExt cx="5646554" cy="277495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7" name="任意多边形: 形状 7"/>
                <p:cNvSpPr>
                  <a:spLocks/>
                </p:cNvSpPr>
                <p:nvPr/>
              </p:nvSpPr>
              <p:spPr bwMode="auto">
                <a:xfrm>
                  <a:off x="6523058" y="505936"/>
                  <a:ext cx="42023" cy="22413"/>
                </a:xfrm>
                <a:custGeom>
                  <a:avLst/>
                  <a:gdLst>
                    <a:gd name="T0" fmla="*/ 10 w 20"/>
                    <a:gd name="T1" fmla="*/ 0 h 11"/>
                    <a:gd name="T2" fmla="*/ 12 w 20"/>
                    <a:gd name="T3" fmla="*/ 2 h 11"/>
                    <a:gd name="T4" fmla="*/ 16 w 20"/>
                    <a:gd name="T5" fmla="*/ 9 h 11"/>
                    <a:gd name="T6" fmla="*/ 6 w 20"/>
                    <a:gd name="T7" fmla="*/ 6 h 11"/>
                    <a:gd name="T8" fmla="*/ 10 w 2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4" y="5"/>
                        <a:pt x="20" y="5"/>
                        <a:pt x="16" y="9"/>
                      </a:cubicBezTo>
                      <a:cubicBezTo>
                        <a:pt x="10" y="11"/>
                        <a:pt x="13" y="3"/>
                        <a:pt x="6" y="6"/>
                      </a:cubicBezTo>
                      <a:cubicBezTo>
                        <a:pt x="0" y="3"/>
                        <a:pt x="14" y="6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8"/>
                <p:cNvSpPr>
                  <a:spLocks/>
                </p:cNvSpPr>
                <p:nvPr/>
              </p:nvSpPr>
              <p:spPr bwMode="auto">
                <a:xfrm>
                  <a:off x="7114188" y="505936"/>
                  <a:ext cx="81245" cy="42023"/>
                </a:xfrm>
                <a:custGeom>
                  <a:avLst/>
                  <a:gdLst>
                    <a:gd name="T0" fmla="*/ 37 w 39"/>
                    <a:gd name="T1" fmla="*/ 15 h 20"/>
                    <a:gd name="T2" fmla="*/ 23 w 39"/>
                    <a:gd name="T3" fmla="*/ 19 h 20"/>
                    <a:gd name="T4" fmla="*/ 4 w 39"/>
                    <a:gd name="T5" fmla="*/ 19 h 20"/>
                    <a:gd name="T6" fmla="*/ 0 w 39"/>
                    <a:gd name="T7" fmla="*/ 15 h 20"/>
                    <a:gd name="T8" fmla="*/ 30 w 39"/>
                    <a:gd name="T9" fmla="*/ 0 h 20"/>
                    <a:gd name="T10" fmla="*/ 36 w 39"/>
                    <a:gd name="T11" fmla="*/ 4 h 20"/>
                    <a:gd name="T12" fmla="*/ 32 w 39"/>
                    <a:gd name="T13" fmla="*/ 6 h 20"/>
                    <a:gd name="T14" fmla="*/ 37 w 39"/>
                    <a:gd name="T15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20">
                      <a:moveTo>
                        <a:pt x="37" y="15"/>
                      </a:moveTo>
                      <a:cubicBezTo>
                        <a:pt x="32" y="16"/>
                        <a:pt x="23" y="13"/>
                        <a:pt x="23" y="19"/>
                      </a:cubicBezTo>
                      <a:cubicBezTo>
                        <a:pt x="19" y="16"/>
                        <a:pt x="12" y="20"/>
                        <a:pt x="4" y="19"/>
                      </a:cubicBezTo>
                      <a:cubicBezTo>
                        <a:pt x="5" y="16"/>
                        <a:pt x="2" y="15"/>
                        <a:pt x="0" y="15"/>
                      </a:cubicBezTo>
                      <a:cubicBezTo>
                        <a:pt x="4" y="4"/>
                        <a:pt x="15" y="0"/>
                        <a:pt x="30" y="0"/>
                      </a:cubicBezTo>
                      <a:cubicBezTo>
                        <a:pt x="28" y="5"/>
                        <a:pt x="34" y="2"/>
                        <a:pt x="36" y="4"/>
                      </a:cubicBezTo>
                      <a:cubicBezTo>
                        <a:pt x="37" y="5"/>
                        <a:pt x="32" y="5"/>
                        <a:pt x="32" y="6"/>
                      </a:cubicBezTo>
                      <a:cubicBezTo>
                        <a:pt x="31" y="8"/>
                        <a:pt x="39" y="7"/>
                        <a:pt x="3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9"/>
                <p:cNvSpPr>
                  <a:spLocks/>
                </p:cNvSpPr>
                <p:nvPr/>
              </p:nvSpPr>
              <p:spPr bwMode="auto">
                <a:xfrm>
                  <a:off x="6651930" y="510139"/>
                  <a:ext cx="39222" cy="22413"/>
                </a:xfrm>
                <a:custGeom>
                  <a:avLst/>
                  <a:gdLst>
                    <a:gd name="T0" fmla="*/ 19 w 19"/>
                    <a:gd name="T1" fmla="*/ 2 h 11"/>
                    <a:gd name="T2" fmla="*/ 17 w 19"/>
                    <a:gd name="T3" fmla="*/ 9 h 11"/>
                    <a:gd name="T4" fmla="*/ 10 w 19"/>
                    <a:gd name="T5" fmla="*/ 11 h 11"/>
                    <a:gd name="T6" fmla="*/ 0 w 19"/>
                    <a:gd name="T7" fmla="*/ 6 h 11"/>
                    <a:gd name="T8" fmla="*/ 12 w 19"/>
                    <a:gd name="T9" fmla="*/ 6 h 11"/>
                    <a:gd name="T10" fmla="*/ 19 w 1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">
                      <a:moveTo>
                        <a:pt x="19" y="2"/>
                      </a:moveTo>
                      <a:cubicBezTo>
                        <a:pt x="18" y="3"/>
                        <a:pt x="17" y="6"/>
                        <a:pt x="17" y="9"/>
                      </a:cubicBezTo>
                      <a:cubicBezTo>
                        <a:pt x="13" y="8"/>
                        <a:pt x="12" y="11"/>
                        <a:pt x="10" y="11"/>
                      </a:cubicBezTo>
                      <a:cubicBezTo>
                        <a:pt x="6" y="9"/>
                        <a:pt x="0" y="11"/>
                        <a:pt x="0" y="6"/>
                      </a:cubicBezTo>
                      <a:cubicBezTo>
                        <a:pt x="6" y="6"/>
                        <a:pt x="8" y="1"/>
                        <a:pt x="12" y="6"/>
                      </a:cubicBezTo>
                      <a:cubicBezTo>
                        <a:pt x="14" y="5"/>
                        <a:pt x="13" y="0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10"/>
                <p:cNvSpPr>
                  <a:spLocks/>
                </p:cNvSpPr>
                <p:nvPr/>
              </p:nvSpPr>
              <p:spPr bwMode="auto">
                <a:xfrm>
                  <a:off x="6402591" y="522746"/>
                  <a:ext cx="50428" cy="26615"/>
                </a:xfrm>
                <a:custGeom>
                  <a:avLst/>
                  <a:gdLst>
                    <a:gd name="T0" fmla="*/ 23 w 24"/>
                    <a:gd name="T1" fmla="*/ 0 h 13"/>
                    <a:gd name="T2" fmla="*/ 20 w 24"/>
                    <a:gd name="T3" fmla="*/ 5 h 13"/>
                    <a:gd name="T4" fmla="*/ 14 w 24"/>
                    <a:gd name="T5" fmla="*/ 11 h 13"/>
                    <a:gd name="T6" fmla="*/ 10 w 24"/>
                    <a:gd name="T7" fmla="*/ 7 h 13"/>
                    <a:gd name="T8" fmla="*/ 5 w 24"/>
                    <a:gd name="T9" fmla="*/ 9 h 13"/>
                    <a:gd name="T10" fmla="*/ 1 w 24"/>
                    <a:gd name="T11" fmla="*/ 5 h 13"/>
                    <a:gd name="T12" fmla="*/ 10 w 24"/>
                    <a:gd name="T13" fmla="*/ 3 h 13"/>
                    <a:gd name="T14" fmla="*/ 10 w 24"/>
                    <a:gd name="T15" fmla="*/ 1 h 13"/>
                    <a:gd name="T16" fmla="*/ 23 w 2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3">
                      <a:moveTo>
                        <a:pt x="23" y="0"/>
                      </a:moveTo>
                      <a:cubicBezTo>
                        <a:pt x="24" y="4"/>
                        <a:pt x="20" y="2"/>
                        <a:pt x="20" y="5"/>
                      </a:cubicBezTo>
                      <a:cubicBezTo>
                        <a:pt x="20" y="6"/>
                        <a:pt x="17" y="10"/>
                        <a:pt x="14" y="11"/>
                      </a:cubicBezTo>
                      <a:cubicBezTo>
                        <a:pt x="10" y="13"/>
                        <a:pt x="11" y="7"/>
                        <a:pt x="10" y="7"/>
                      </a:cubicBezTo>
                      <a:cubicBezTo>
                        <a:pt x="10" y="7"/>
                        <a:pt x="7" y="9"/>
                        <a:pt x="5" y="9"/>
                      </a:cubicBezTo>
                      <a:cubicBezTo>
                        <a:pt x="4" y="9"/>
                        <a:pt x="3" y="5"/>
                        <a:pt x="1" y="5"/>
                      </a:cubicBezTo>
                      <a:cubicBezTo>
                        <a:pt x="0" y="0"/>
                        <a:pt x="8" y="5"/>
                        <a:pt x="10" y="3"/>
                      </a:cubicBezTo>
                      <a:cubicBezTo>
                        <a:pt x="11" y="3"/>
                        <a:pt x="10" y="1"/>
                        <a:pt x="10" y="1"/>
                      </a:cubicBezTo>
                      <a:cubicBezTo>
                        <a:pt x="15" y="0"/>
                        <a:pt x="17" y="1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11"/>
                <p:cNvSpPr>
                  <a:spLocks/>
                </p:cNvSpPr>
                <p:nvPr/>
              </p:nvSpPr>
              <p:spPr bwMode="auto">
                <a:xfrm>
                  <a:off x="6604304" y="518544"/>
                  <a:ext cx="42023" cy="14008"/>
                </a:xfrm>
                <a:custGeom>
                  <a:avLst/>
                  <a:gdLst>
                    <a:gd name="T0" fmla="*/ 18 w 20"/>
                    <a:gd name="T1" fmla="*/ 7 h 7"/>
                    <a:gd name="T2" fmla="*/ 3 w 20"/>
                    <a:gd name="T3" fmla="*/ 7 h 7"/>
                    <a:gd name="T4" fmla="*/ 8 w 20"/>
                    <a:gd name="T5" fmla="*/ 2 h 7"/>
                    <a:gd name="T6" fmla="*/ 18 w 20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7">
                      <a:moveTo>
                        <a:pt x="18" y="7"/>
                      </a:moveTo>
                      <a:cubicBezTo>
                        <a:pt x="13" y="7"/>
                        <a:pt x="8" y="7"/>
                        <a:pt x="3" y="7"/>
                      </a:cubicBezTo>
                      <a:cubicBezTo>
                        <a:pt x="0" y="1"/>
                        <a:pt x="9" y="6"/>
                        <a:pt x="8" y="2"/>
                      </a:cubicBezTo>
                      <a:cubicBezTo>
                        <a:pt x="10" y="5"/>
                        <a:pt x="20" y="0"/>
                        <a:pt x="1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12"/>
                <p:cNvSpPr>
                  <a:spLocks/>
                </p:cNvSpPr>
                <p:nvPr/>
              </p:nvSpPr>
              <p:spPr bwMode="auto">
                <a:xfrm>
                  <a:off x="6544070" y="536753"/>
                  <a:ext cx="50428" cy="18211"/>
                </a:xfrm>
                <a:custGeom>
                  <a:avLst/>
                  <a:gdLst>
                    <a:gd name="T0" fmla="*/ 17 w 24"/>
                    <a:gd name="T1" fmla="*/ 0 h 9"/>
                    <a:gd name="T2" fmla="*/ 17 w 24"/>
                    <a:gd name="T3" fmla="*/ 7 h 9"/>
                    <a:gd name="T4" fmla="*/ 0 w 24"/>
                    <a:gd name="T5" fmla="*/ 6 h 9"/>
                    <a:gd name="T6" fmla="*/ 17 w 2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17" y="0"/>
                      </a:moveTo>
                      <a:cubicBezTo>
                        <a:pt x="24" y="3"/>
                        <a:pt x="17" y="2"/>
                        <a:pt x="17" y="7"/>
                      </a:cubicBezTo>
                      <a:cubicBezTo>
                        <a:pt x="11" y="7"/>
                        <a:pt x="3" y="9"/>
                        <a:pt x="0" y="6"/>
                      </a:cubicBezTo>
                      <a:cubicBezTo>
                        <a:pt x="3" y="1"/>
                        <a:pt x="13" y="4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13"/>
                <p:cNvSpPr>
                  <a:spLocks/>
                </p:cNvSpPr>
                <p:nvPr/>
              </p:nvSpPr>
              <p:spPr bwMode="auto">
                <a:xfrm>
                  <a:off x="4077293" y="552163"/>
                  <a:ext cx="22413" cy="15409"/>
                </a:xfrm>
                <a:custGeom>
                  <a:avLst/>
                  <a:gdLst>
                    <a:gd name="T0" fmla="*/ 1 w 11"/>
                    <a:gd name="T1" fmla="*/ 0 h 8"/>
                    <a:gd name="T2" fmla="*/ 10 w 11"/>
                    <a:gd name="T3" fmla="*/ 8 h 8"/>
                    <a:gd name="T4" fmla="*/ 1 w 11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8">
                      <a:moveTo>
                        <a:pt x="1" y="0"/>
                      </a:moveTo>
                      <a:cubicBezTo>
                        <a:pt x="6" y="1"/>
                        <a:pt x="11" y="1"/>
                        <a:pt x="10" y="8"/>
                      </a:cubicBezTo>
                      <a:cubicBezTo>
                        <a:pt x="7" y="5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14"/>
                <p:cNvSpPr>
                  <a:spLocks/>
                </p:cNvSpPr>
                <p:nvPr/>
              </p:nvSpPr>
              <p:spPr bwMode="auto">
                <a:xfrm>
                  <a:off x="7143605" y="549361"/>
                  <a:ext cx="89650" cy="46226"/>
                </a:xfrm>
                <a:custGeom>
                  <a:avLst/>
                  <a:gdLst>
                    <a:gd name="T0" fmla="*/ 38 w 43"/>
                    <a:gd name="T1" fmla="*/ 5 h 22"/>
                    <a:gd name="T2" fmla="*/ 42 w 43"/>
                    <a:gd name="T3" fmla="*/ 15 h 22"/>
                    <a:gd name="T4" fmla="*/ 23 w 43"/>
                    <a:gd name="T5" fmla="*/ 20 h 22"/>
                    <a:gd name="T6" fmla="*/ 20 w 43"/>
                    <a:gd name="T7" fmla="*/ 18 h 22"/>
                    <a:gd name="T8" fmla="*/ 12 w 43"/>
                    <a:gd name="T9" fmla="*/ 18 h 22"/>
                    <a:gd name="T10" fmla="*/ 12 w 43"/>
                    <a:gd name="T11" fmla="*/ 15 h 22"/>
                    <a:gd name="T12" fmla="*/ 7 w 43"/>
                    <a:gd name="T13" fmla="*/ 16 h 22"/>
                    <a:gd name="T14" fmla="*/ 9 w 43"/>
                    <a:gd name="T15" fmla="*/ 13 h 22"/>
                    <a:gd name="T16" fmla="*/ 1 w 43"/>
                    <a:gd name="T17" fmla="*/ 11 h 22"/>
                    <a:gd name="T18" fmla="*/ 5 w 43"/>
                    <a:gd name="T19" fmla="*/ 7 h 22"/>
                    <a:gd name="T20" fmla="*/ 10 w 43"/>
                    <a:gd name="T21" fmla="*/ 3 h 22"/>
                    <a:gd name="T22" fmla="*/ 27 w 43"/>
                    <a:gd name="T23" fmla="*/ 1 h 22"/>
                    <a:gd name="T24" fmla="*/ 27 w 43"/>
                    <a:gd name="T25" fmla="*/ 5 h 22"/>
                    <a:gd name="T26" fmla="*/ 38 w 43"/>
                    <a:gd name="T27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22">
                      <a:moveTo>
                        <a:pt x="38" y="5"/>
                      </a:moveTo>
                      <a:cubicBezTo>
                        <a:pt x="37" y="11"/>
                        <a:pt x="31" y="15"/>
                        <a:pt x="42" y="15"/>
                      </a:cubicBezTo>
                      <a:cubicBezTo>
                        <a:pt x="43" y="22"/>
                        <a:pt x="31" y="21"/>
                        <a:pt x="23" y="20"/>
                      </a:cubicBezTo>
                      <a:cubicBezTo>
                        <a:pt x="20" y="20"/>
                        <a:pt x="21" y="20"/>
                        <a:pt x="20" y="18"/>
                      </a:cubicBezTo>
                      <a:cubicBezTo>
                        <a:pt x="16" y="15"/>
                        <a:pt x="17" y="21"/>
                        <a:pt x="12" y="18"/>
                      </a:cubicBezTo>
                      <a:cubicBezTo>
                        <a:pt x="12" y="18"/>
                        <a:pt x="13" y="15"/>
                        <a:pt x="12" y="15"/>
                      </a:cubicBezTo>
                      <a:cubicBezTo>
                        <a:pt x="11" y="14"/>
                        <a:pt x="9" y="17"/>
                        <a:pt x="7" y="16"/>
                      </a:cubicBezTo>
                      <a:cubicBezTo>
                        <a:pt x="6" y="16"/>
                        <a:pt x="9" y="13"/>
                        <a:pt x="9" y="13"/>
                      </a:cubicBezTo>
                      <a:cubicBezTo>
                        <a:pt x="7" y="11"/>
                        <a:pt x="0" y="15"/>
                        <a:pt x="1" y="11"/>
                      </a:cubicBezTo>
                      <a:cubicBezTo>
                        <a:pt x="0" y="7"/>
                        <a:pt x="3" y="8"/>
                        <a:pt x="5" y="7"/>
                      </a:cubicBezTo>
                      <a:cubicBezTo>
                        <a:pt x="7" y="5"/>
                        <a:pt x="6" y="4"/>
                        <a:pt x="10" y="3"/>
                      </a:cubicBezTo>
                      <a:cubicBezTo>
                        <a:pt x="12" y="3"/>
                        <a:pt x="20" y="0"/>
                        <a:pt x="27" y="1"/>
                      </a:cubicBezTo>
                      <a:cubicBezTo>
                        <a:pt x="27" y="2"/>
                        <a:pt x="27" y="5"/>
                        <a:pt x="27" y="5"/>
                      </a:cubicBezTo>
                      <a:cubicBezTo>
                        <a:pt x="30" y="7"/>
                        <a:pt x="37" y="3"/>
                        <a:pt x="38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15"/>
                <p:cNvSpPr>
                  <a:spLocks/>
                </p:cNvSpPr>
                <p:nvPr/>
              </p:nvSpPr>
              <p:spPr bwMode="auto">
                <a:xfrm>
                  <a:off x="7105784" y="552163"/>
                  <a:ext cx="35020" cy="22413"/>
                </a:xfrm>
                <a:custGeom>
                  <a:avLst/>
                  <a:gdLst>
                    <a:gd name="T0" fmla="*/ 17 w 17"/>
                    <a:gd name="T1" fmla="*/ 6 h 11"/>
                    <a:gd name="T2" fmla="*/ 12 w 17"/>
                    <a:gd name="T3" fmla="*/ 6 h 11"/>
                    <a:gd name="T4" fmla="*/ 10 w 17"/>
                    <a:gd name="T5" fmla="*/ 10 h 11"/>
                    <a:gd name="T6" fmla="*/ 0 w 17"/>
                    <a:gd name="T7" fmla="*/ 6 h 11"/>
                    <a:gd name="T8" fmla="*/ 17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7" y="6"/>
                      </a:moveTo>
                      <a:cubicBezTo>
                        <a:pt x="16" y="9"/>
                        <a:pt x="14" y="6"/>
                        <a:pt x="12" y="6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4" y="11"/>
                        <a:pt x="6" y="5"/>
                        <a:pt x="0" y="6"/>
                      </a:cubicBezTo>
                      <a:cubicBezTo>
                        <a:pt x="4" y="0"/>
                        <a:pt x="12" y="4"/>
                        <a:pt x="1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16"/>
                <p:cNvSpPr>
                  <a:spLocks/>
                </p:cNvSpPr>
                <p:nvPr/>
              </p:nvSpPr>
              <p:spPr bwMode="auto">
                <a:xfrm>
                  <a:off x="3997449" y="578777"/>
                  <a:ext cx="91051" cy="49028"/>
                </a:xfrm>
                <a:custGeom>
                  <a:avLst/>
                  <a:gdLst>
                    <a:gd name="T0" fmla="*/ 31 w 44"/>
                    <a:gd name="T1" fmla="*/ 6 h 24"/>
                    <a:gd name="T2" fmla="*/ 37 w 44"/>
                    <a:gd name="T3" fmla="*/ 14 h 24"/>
                    <a:gd name="T4" fmla="*/ 42 w 44"/>
                    <a:gd name="T5" fmla="*/ 23 h 24"/>
                    <a:gd name="T6" fmla="*/ 37 w 44"/>
                    <a:gd name="T7" fmla="*/ 23 h 24"/>
                    <a:gd name="T8" fmla="*/ 37 w 44"/>
                    <a:gd name="T9" fmla="*/ 19 h 24"/>
                    <a:gd name="T10" fmla="*/ 33 w 44"/>
                    <a:gd name="T11" fmla="*/ 17 h 24"/>
                    <a:gd name="T12" fmla="*/ 9 w 44"/>
                    <a:gd name="T13" fmla="*/ 15 h 24"/>
                    <a:gd name="T14" fmla="*/ 15 w 44"/>
                    <a:gd name="T15" fmla="*/ 12 h 24"/>
                    <a:gd name="T16" fmla="*/ 11 w 44"/>
                    <a:gd name="T17" fmla="*/ 8 h 24"/>
                    <a:gd name="T18" fmla="*/ 0 w 44"/>
                    <a:gd name="T19" fmla="*/ 2 h 24"/>
                    <a:gd name="T20" fmla="*/ 15 w 44"/>
                    <a:gd name="T21" fmla="*/ 2 h 24"/>
                    <a:gd name="T22" fmla="*/ 18 w 44"/>
                    <a:gd name="T23" fmla="*/ 6 h 24"/>
                    <a:gd name="T24" fmla="*/ 26 w 44"/>
                    <a:gd name="T25" fmla="*/ 6 h 24"/>
                    <a:gd name="T26" fmla="*/ 31 w 44"/>
                    <a:gd name="T2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24">
                      <a:moveTo>
                        <a:pt x="31" y="6"/>
                      </a:moveTo>
                      <a:cubicBezTo>
                        <a:pt x="34" y="8"/>
                        <a:pt x="35" y="11"/>
                        <a:pt x="37" y="14"/>
                      </a:cubicBezTo>
                      <a:cubicBezTo>
                        <a:pt x="39" y="16"/>
                        <a:pt x="44" y="18"/>
                        <a:pt x="42" y="23"/>
                      </a:cubicBezTo>
                      <a:cubicBezTo>
                        <a:pt x="41" y="22"/>
                        <a:pt x="38" y="24"/>
                        <a:pt x="37" y="23"/>
                      </a:cubicBezTo>
                      <a:cubicBezTo>
                        <a:pt x="36" y="22"/>
                        <a:pt x="37" y="20"/>
                        <a:pt x="37" y="19"/>
                      </a:cubicBezTo>
                      <a:cubicBezTo>
                        <a:pt x="36" y="19"/>
                        <a:pt x="32" y="23"/>
                        <a:pt x="33" y="17"/>
                      </a:cubicBezTo>
                      <a:cubicBezTo>
                        <a:pt x="22" y="17"/>
                        <a:pt x="15" y="17"/>
                        <a:pt x="9" y="15"/>
                      </a:cubicBezTo>
                      <a:cubicBezTo>
                        <a:pt x="8" y="11"/>
                        <a:pt x="12" y="12"/>
                        <a:pt x="15" y="12"/>
                      </a:cubicBezTo>
                      <a:cubicBezTo>
                        <a:pt x="14" y="10"/>
                        <a:pt x="11" y="10"/>
                        <a:pt x="11" y="8"/>
                      </a:cubicBezTo>
                      <a:cubicBezTo>
                        <a:pt x="4" y="6"/>
                        <a:pt x="1" y="11"/>
                        <a:pt x="0" y="2"/>
                      </a:cubicBezTo>
                      <a:cubicBezTo>
                        <a:pt x="4" y="0"/>
                        <a:pt x="10" y="1"/>
                        <a:pt x="15" y="2"/>
                      </a:cubicBezTo>
                      <a:cubicBezTo>
                        <a:pt x="17" y="3"/>
                        <a:pt x="18" y="3"/>
                        <a:pt x="18" y="6"/>
                      </a:cubicBezTo>
                      <a:cubicBezTo>
                        <a:pt x="20" y="8"/>
                        <a:pt x="26" y="0"/>
                        <a:pt x="26" y="6"/>
                      </a:cubicBezTo>
                      <a:cubicBezTo>
                        <a:pt x="26" y="8"/>
                        <a:pt x="32" y="9"/>
                        <a:pt x="3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17"/>
                <p:cNvSpPr>
                  <a:spLocks/>
                </p:cNvSpPr>
                <p:nvPr/>
              </p:nvSpPr>
              <p:spPr bwMode="auto">
                <a:xfrm>
                  <a:off x="7237457" y="578777"/>
                  <a:ext cx="88250" cy="44825"/>
                </a:xfrm>
                <a:custGeom>
                  <a:avLst/>
                  <a:gdLst>
                    <a:gd name="T0" fmla="*/ 18 w 43"/>
                    <a:gd name="T1" fmla="*/ 1 h 22"/>
                    <a:gd name="T2" fmla="*/ 25 w 43"/>
                    <a:gd name="T3" fmla="*/ 6 h 22"/>
                    <a:gd name="T4" fmla="*/ 27 w 43"/>
                    <a:gd name="T5" fmla="*/ 2 h 22"/>
                    <a:gd name="T6" fmla="*/ 31 w 43"/>
                    <a:gd name="T7" fmla="*/ 6 h 22"/>
                    <a:gd name="T8" fmla="*/ 34 w 43"/>
                    <a:gd name="T9" fmla="*/ 6 h 22"/>
                    <a:gd name="T10" fmla="*/ 34 w 43"/>
                    <a:gd name="T11" fmla="*/ 8 h 22"/>
                    <a:gd name="T12" fmla="*/ 42 w 43"/>
                    <a:gd name="T13" fmla="*/ 10 h 22"/>
                    <a:gd name="T14" fmla="*/ 29 w 43"/>
                    <a:gd name="T15" fmla="*/ 14 h 22"/>
                    <a:gd name="T16" fmla="*/ 27 w 43"/>
                    <a:gd name="T17" fmla="*/ 17 h 22"/>
                    <a:gd name="T18" fmla="*/ 10 w 43"/>
                    <a:gd name="T19" fmla="*/ 17 h 22"/>
                    <a:gd name="T20" fmla="*/ 8 w 43"/>
                    <a:gd name="T21" fmla="*/ 21 h 22"/>
                    <a:gd name="T22" fmla="*/ 1 w 43"/>
                    <a:gd name="T23" fmla="*/ 19 h 22"/>
                    <a:gd name="T24" fmla="*/ 1 w 43"/>
                    <a:gd name="T25" fmla="*/ 14 h 22"/>
                    <a:gd name="T26" fmla="*/ 5 w 43"/>
                    <a:gd name="T27" fmla="*/ 14 h 22"/>
                    <a:gd name="T28" fmla="*/ 6 w 43"/>
                    <a:gd name="T29" fmla="*/ 8 h 22"/>
                    <a:gd name="T30" fmla="*/ 10 w 43"/>
                    <a:gd name="T31" fmla="*/ 8 h 22"/>
                    <a:gd name="T32" fmla="*/ 18 w 43"/>
                    <a:gd name="T33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" h="22">
                      <a:moveTo>
                        <a:pt x="18" y="1"/>
                      </a:moveTo>
                      <a:cubicBezTo>
                        <a:pt x="19" y="4"/>
                        <a:pt x="27" y="0"/>
                        <a:pt x="25" y="6"/>
                      </a:cubicBezTo>
                      <a:cubicBezTo>
                        <a:pt x="27" y="7"/>
                        <a:pt x="27" y="2"/>
                        <a:pt x="27" y="2"/>
                      </a:cubicBezTo>
                      <a:cubicBezTo>
                        <a:pt x="29" y="2"/>
                        <a:pt x="29" y="5"/>
                        <a:pt x="31" y="6"/>
                      </a:cubicBezTo>
                      <a:cubicBezTo>
                        <a:pt x="31" y="7"/>
                        <a:pt x="34" y="5"/>
                        <a:pt x="34" y="6"/>
                      </a:cubicBezTo>
                      <a:cubicBezTo>
                        <a:pt x="35" y="6"/>
                        <a:pt x="34" y="8"/>
                        <a:pt x="34" y="8"/>
                      </a:cubicBezTo>
                      <a:cubicBezTo>
                        <a:pt x="37" y="9"/>
                        <a:pt x="42" y="6"/>
                        <a:pt x="42" y="10"/>
                      </a:cubicBezTo>
                      <a:cubicBezTo>
                        <a:pt x="43" y="17"/>
                        <a:pt x="33" y="12"/>
                        <a:pt x="29" y="14"/>
                      </a:cubicBezTo>
                      <a:cubicBezTo>
                        <a:pt x="27" y="13"/>
                        <a:pt x="28" y="17"/>
                        <a:pt x="27" y="17"/>
                      </a:cubicBezTo>
                      <a:cubicBezTo>
                        <a:pt x="23" y="19"/>
                        <a:pt x="12" y="18"/>
                        <a:pt x="10" y="17"/>
                      </a:cubicBezTo>
                      <a:cubicBezTo>
                        <a:pt x="8" y="17"/>
                        <a:pt x="9" y="20"/>
                        <a:pt x="8" y="21"/>
                      </a:cubicBezTo>
                      <a:cubicBezTo>
                        <a:pt x="4" y="18"/>
                        <a:pt x="5" y="22"/>
                        <a:pt x="1" y="19"/>
                      </a:cubicBezTo>
                      <a:cubicBezTo>
                        <a:pt x="2" y="18"/>
                        <a:pt x="0" y="14"/>
                        <a:pt x="1" y="14"/>
                      </a:cubicBezTo>
                      <a:cubicBezTo>
                        <a:pt x="1" y="13"/>
                        <a:pt x="4" y="14"/>
                        <a:pt x="5" y="14"/>
                      </a:cubicBezTo>
                      <a:cubicBezTo>
                        <a:pt x="6" y="12"/>
                        <a:pt x="5" y="9"/>
                        <a:pt x="6" y="8"/>
                      </a:cubicBezTo>
                      <a:cubicBezTo>
                        <a:pt x="7" y="7"/>
                        <a:pt x="10" y="9"/>
                        <a:pt x="10" y="8"/>
                      </a:cubicBezTo>
                      <a:cubicBezTo>
                        <a:pt x="12" y="5"/>
                        <a:pt x="15" y="4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18"/>
                <p:cNvSpPr>
                  <a:spLocks/>
                </p:cNvSpPr>
                <p:nvPr/>
              </p:nvSpPr>
              <p:spPr bwMode="auto">
                <a:xfrm>
                  <a:off x="3837759" y="612396"/>
                  <a:ext cx="16809" cy="26615"/>
                </a:xfrm>
                <a:custGeom>
                  <a:avLst/>
                  <a:gdLst>
                    <a:gd name="T0" fmla="*/ 8 w 8"/>
                    <a:gd name="T1" fmla="*/ 7 h 13"/>
                    <a:gd name="T2" fmla="*/ 8 w 8"/>
                    <a:gd name="T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" h="13">
                      <a:moveTo>
                        <a:pt x="8" y="7"/>
                      </a:moveTo>
                      <a:cubicBezTo>
                        <a:pt x="3" y="13"/>
                        <a:pt x="0" y="0"/>
                        <a:pt x="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19"/>
                <p:cNvSpPr>
                  <a:spLocks/>
                </p:cNvSpPr>
                <p:nvPr/>
              </p:nvSpPr>
              <p:spPr bwMode="auto">
                <a:xfrm>
                  <a:off x="3872779" y="617999"/>
                  <a:ext cx="50428" cy="29417"/>
                </a:xfrm>
                <a:custGeom>
                  <a:avLst/>
                  <a:gdLst>
                    <a:gd name="T0" fmla="*/ 22 w 24"/>
                    <a:gd name="T1" fmla="*/ 4 h 14"/>
                    <a:gd name="T2" fmla="*/ 6 w 24"/>
                    <a:gd name="T3" fmla="*/ 13 h 14"/>
                    <a:gd name="T4" fmla="*/ 0 w 24"/>
                    <a:gd name="T5" fmla="*/ 8 h 14"/>
                    <a:gd name="T6" fmla="*/ 11 w 24"/>
                    <a:gd name="T7" fmla="*/ 4 h 14"/>
                    <a:gd name="T8" fmla="*/ 22 w 24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4">
                      <a:moveTo>
                        <a:pt x="22" y="4"/>
                      </a:moveTo>
                      <a:cubicBezTo>
                        <a:pt x="24" y="14"/>
                        <a:pt x="10" y="9"/>
                        <a:pt x="6" y="13"/>
                      </a:cubicBezTo>
                      <a:cubicBezTo>
                        <a:pt x="2" y="13"/>
                        <a:pt x="4" y="7"/>
                        <a:pt x="0" y="8"/>
                      </a:cubicBezTo>
                      <a:cubicBezTo>
                        <a:pt x="1" y="2"/>
                        <a:pt x="11" y="9"/>
                        <a:pt x="11" y="4"/>
                      </a:cubicBezTo>
                      <a:cubicBezTo>
                        <a:pt x="11" y="0"/>
                        <a:pt x="16" y="6"/>
                        <a:pt x="2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20"/>
                <p:cNvSpPr>
                  <a:spLocks/>
                </p:cNvSpPr>
                <p:nvPr/>
              </p:nvSpPr>
              <p:spPr bwMode="auto">
                <a:xfrm>
                  <a:off x="4148733" y="622202"/>
                  <a:ext cx="44825" cy="22413"/>
                </a:xfrm>
                <a:custGeom>
                  <a:avLst/>
                  <a:gdLst>
                    <a:gd name="T0" fmla="*/ 18 w 21"/>
                    <a:gd name="T1" fmla="*/ 4 h 11"/>
                    <a:gd name="T2" fmla="*/ 18 w 21"/>
                    <a:gd name="T3" fmla="*/ 7 h 11"/>
                    <a:gd name="T4" fmla="*/ 12 w 21"/>
                    <a:gd name="T5" fmla="*/ 9 h 11"/>
                    <a:gd name="T6" fmla="*/ 10 w 21"/>
                    <a:gd name="T7" fmla="*/ 11 h 11"/>
                    <a:gd name="T8" fmla="*/ 5 w 21"/>
                    <a:gd name="T9" fmla="*/ 9 h 11"/>
                    <a:gd name="T10" fmla="*/ 3 w 21"/>
                    <a:gd name="T11" fmla="*/ 11 h 11"/>
                    <a:gd name="T12" fmla="*/ 1 w 21"/>
                    <a:gd name="T13" fmla="*/ 9 h 11"/>
                    <a:gd name="T14" fmla="*/ 18 w 21"/>
                    <a:gd name="T15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1">
                      <a:moveTo>
                        <a:pt x="18" y="4"/>
                      </a:moveTo>
                      <a:cubicBezTo>
                        <a:pt x="21" y="5"/>
                        <a:pt x="19" y="7"/>
                        <a:pt x="18" y="7"/>
                      </a:cubicBezTo>
                      <a:cubicBezTo>
                        <a:pt x="16" y="9"/>
                        <a:pt x="15" y="9"/>
                        <a:pt x="12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1"/>
                        <a:pt x="7" y="9"/>
                        <a:pt x="5" y="9"/>
                      </a:cubicBezTo>
                      <a:cubicBezTo>
                        <a:pt x="5" y="9"/>
                        <a:pt x="4" y="11"/>
                        <a:pt x="3" y="11"/>
                      </a:cubicBezTo>
                      <a:cubicBezTo>
                        <a:pt x="1" y="11"/>
                        <a:pt x="1" y="11"/>
                        <a:pt x="1" y="9"/>
                      </a:cubicBezTo>
                      <a:cubicBezTo>
                        <a:pt x="0" y="0"/>
                        <a:pt x="17" y="10"/>
                        <a:pt x="1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21"/>
                <p:cNvSpPr>
                  <a:spLocks/>
                </p:cNvSpPr>
                <p:nvPr/>
              </p:nvSpPr>
              <p:spPr bwMode="auto">
                <a:xfrm>
                  <a:off x="3984841" y="634808"/>
                  <a:ext cx="25214" cy="9806"/>
                </a:xfrm>
                <a:custGeom>
                  <a:avLst/>
                  <a:gdLst>
                    <a:gd name="T0" fmla="*/ 0 w 12"/>
                    <a:gd name="T1" fmla="*/ 3 h 5"/>
                    <a:gd name="T2" fmla="*/ 9 w 12"/>
                    <a:gd name="T3" fmla="*/ 5 h 5"/>
                    <a:gd name="T4" fmla="*/ 0 w 12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5">
                      <a:moveTo>
                        <a:pt x="0" y="3"/>
                      </a:moveTo>
                      <a:cubicBezTo>
                        <a:pt x="0" y="0"/>
                        <a:pt x="12" y="0"/>
                        <a:pt x="9" y="5"/>
                      </a:cubicBezTo>
                      <a:cubicBezTo>
                        <a:pt x="5" y="3"/>
                        <a:pt x="6" y="5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22"/>
                <p:cNvSpPr>
                  <a:spLocks/>
                </p:cNvSpPr>
                <p:nvPr/>
              </p:nvSpPr>
              <p:spPr bwMode="auto">
                <a:xfrm>
                  <a:off x="4228577" y="636209"/>
                  <a:ext cx="12607" cy="12607"/>
                </a:xfrm>
                <a:custGeom>
                  <a:avLst/>
                  <a:gdLst>
                    <a:gd name="T0" fmla="*/ 0 w 6"/>
                    <a:gd name="T1" fmla="*/ 0 h 6"/>
                    <a:gd name="T2" fmla="*/ 6 w 6"/>
                    <a:gd name="T3" fmla="*/ 6 h 6"/>
                    <a:gd name="T4" fmla="*/ 0 w 6"/>
                    <a:gd name="T5" fmla="*/ 6 h 6"/>
                    <a:gd name="T6" fmla="*/ 0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4" y="0"/>
                        <a:pt x="6" y="2"/>
                        <a:pt x="6" y="6"/>
                      </a:cubicBezTo>
                      <a:cubicBezTo>
                        <a:pt x="4" y="6"/>
                        <a:pt x="2" y="6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23"/>
                <p:cNvSpPr>
                  <a:spLocks/>
                </p:cNvSpPr>
                <p:nvPr/>
              </p:nvSpPr>
              <p:spPr bwMode="auto">
                <a:xfrm>
                  <a:off x="4124919" y="657221"/>
                  <a:ext cx="274553" cy="84047"/>
                </a:xfrm>
                <a:custGeom>
                  <a:avLst/>
                  <a:gdLst>
                    <a:gd name="T0" fmla="*/ 132 w 132"/>
                    <a:gd name="T1" fmla="*/ 22 h 40"/>
                    <a:gd name="T2" fmla="*/ 132 w 132"/>
                    <a:gd name="T3" fmla="*/ 31 h 40"/>
                    <a:gd name="T4" fmla="*/ 127 w 132"/>
                    <a:gd name="T5" fmla="*/ 35 h 40"/>
                    <a:gd name="T6" fmla="*/ 104 w 132"/>
                    <a:gd name="T7" fmla="*/ 35 h 40"/>
                    <a:gd name="T8" fmla="*/ 97 w 132"/>
                    <a:gd name="T9" fmla="*/ 39 h 40"/>
                    <a:gd name="T10" fmla="*/ 91 w 132"/>
                    <a:gd name="T11" fmla="*/ 37 h 40"/>
                    <a:gd name="T12" fmla="*/ 90 w 132"/>
                    <a:gd name="T13" fmla="*/ 39 h 40"/>
                    <a:gd name="T14" fmla="*/ 82 w 132"/>
                    <a:gd name="T15" fmla="*/ 39 h 40"/>
                    <a:gd name="T16" fmla="*/ 82 w 132"/>
                    <a:gd name="T17" fmla="*/ 37 h 40"/>
                    <a:gd name="T18" fmla="*/ 78 w 132"/>
                    <a:gd name="T19" fmla="*/ 39 h 40"/>
                    <a:gd name="T20" fmla="*/ 71 w 132"/>
                    <a:gd name="T21" fmla="*/ 35 h 40"/>
                    <a:gd name="T22" fmla="*/ 43 w 132"/>
                    <a:gd name="T23" fmla="*/ 35 h 40"/>
                    <a:gd name="T24" fmla="*/ 45 w 132"/>
                    <a:gd name="T25" fmla="*/ 31 h 40"/>
                    <a:gd name="T26" fmla="*/ 41 w 132"/>
                    <a:gd name="T27" fmla="*/ 30 h 40"/>
                    <a:gd name="T28" fmla="*/ 37 w 132"/>
                    <a:gd name="T29" fmla="*/ 22 h 40"/>
                    <a:gd name="T30" fmla="*/ 41 w 132"/>
                    <a:gd name="T31" fmla="*/ 18 h 40"/>
                    <a:gd name="T32" fmla="*/ 37 w 132"/>
                    <a:gd name="T33" fmla="*/ 11 h 40"/>
                    <a:gd name="T34" fmla="*/ 21 w 132"/>
                    <a:gd name="T35" fmla="*/ 13 h 40"/>
                    <a:gd name="T36" fmla="*/ 17 w 132"/>
                    <a:gd name="T37" fmla="*/ 9 h 40"/>
                    <a:gd name="T38" fmla="*/ 13 w 132"/>
                    <a:gd name="T39" fmla="*/ 7 h 40"/>
                    <a:gd name="T40" fmla="*/ 6 w 132"/>
                    <a:gd name="T41" fmla="*/ 9 h 40"/>
                    <a:gd name="T42" fmla="*/ 2 w 132"/>
                    <a:gd name="T43" fmla="*/ 2 h 40"/>
                    <a:gd name="T44" fmla="*/ 22 w 132"/>
                    <a:gd name="T45" fmla="*/ 0 h 40"/>
                    <a:gd name="T46" fmla="*/ 26 w 132"/>
                    <a:gd name="T47" fmla="*/ 2 h 40"/>
                    <a:gd name="T48" fmla="*/ 26 w 132"/>
                    <a:gd name="T49" fmla="*/ 5 h 40"/>
                    <a:gd name="T50" fmla="*/ 32 w 132"/>
                    <a:gd name="T51" fmla="*/ 9 h 40"/>
                    <a:gd name="T52" fmla="*/ 49 w 132"/>
                    <a:gd name="T53" fmla="*/ 9 h 40"/>
                    <a:gd name="T54" fmla="*/ 49 w 132"/>
                    <a:gd name="T55" fmla="*/ 18 h 40"/>
                    <a:gd name="T56" fmla="*/ 62 w 132"/>
                    <a:gd name="T57" fmla="*/ 20 h 40"/>
                    <a:gd name="T58" fmla="*/ 62 w 132"/>
                    <a:gd name="T59" fmla="*/ 24 h 40"/>
                    <a:gd name="T60" fmla="*/ 65 w 132"/>
                    <a:gd name="T61" fmla="*/ 22 h 40"/>
                    <a:gd name="T62" fmla="*/ 88 w 132"/>
                    <a:gd name="T63" fmla="*/ 22 h 40"/>
                    <a:gd name="T64" fmla="*/ 91 w 132"/>
                    <a:gd name="T65" fmla="*/ 24 h 40"/>
                    <a:gd name="T66" fmla="*/ 97 w 132"/>
                    <a:gd name="T67" fmla="*/ 20 h 40"/>
                    <a:gd name="T68" fmla="*/ 103 w 132"/>
                    <a:gd name="T69" fmla="*/ 20 h 40"/>
                    <a:gd name="T70" fmla="*/ 132 w 132"/>
                    <a:gd name="T71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32" h="40">
                      <a:moveTo>
                        <a:pt x="132" y="22"/>
                      </a:moveTo>
                      <a:cubicBezTo>
                        <a:pt x="132" y="25"/>
                        <a:pt x="132" y="28"/>
                        <a:pt x="132" y="31"/>
                      </a:cubicBezTo>
                      <a:cubicBezTo>
                        <a:pt x="129" y="31"/>
                        <a:pt x="128" y="33"/>
                        <a:pt x="127" y="35"/>
                      </a:cubicBezTo>
                      <a:cubicBezTo>
                        <a:pt x="118" y="36"/>
                        <a:pt x="111" y="35"/>
                        <a:pt x="104" y="35"/>
                      </a:cubicBezTo>
                      <a:cubicBezTo>
                        <a:pt x="102" y="35"/>
                        <a:pt x="99" y="38"/>
                        <a:pt x="97" y="39"/>
                      </a:cubicBezTo>
                      <a:cubicBezTo>
                        <a:pt x="94" y="40"/>
                        <a:pt x="94" y="37"/>
                        <a:pt x="91" y="37"/>
                      </a:cubicBezTo>
                      <a:cubicBezTo>
                        <a:pt x="92" y="37"/>
                        <a:pt x="90" y="39"/>
                        <a:pt x="90" y="39"/>
                      </a:cubicBezTo>
                      <a:cubicBezTo>
                        <a:pt x="89" y="39"/>
                        <a:pt x="82" y="39"/>
                        <a:pt x="82" y="39"/>
                      </a:cubicBezTo>
                      <a:cubicBezTo>
                        <a:pt x="82" y="39"/>
                        <a:pt x="82" y="37"/>
                        <a:pt x="82" y="37"/>
                      </a:cubicBezTo>
                      <a:cubicBezTo>
                        <a:pt x="80" y="37"/>
                        <a:pt x="78" y="39"/>
                        <a:pt x="78" y="39"/>
                      </a:cubicBezTo>
                      <a:cubicBezTo>
                        <a:pt x="74" y="38"/>
                        <a:pt x="74" y="35"/>
                        <a:pt x="71" y="35"/>
                      </a:cubicBezTo>
                      <a:cubicBezTo>
                        <a:pt x="63" y="35"/>
                        <a:pt x="54" y="40"/>
                        <a:pt x="43" y="35"/>
                      </a:cubicBezTo>
                      <a:cubicBezTo>
                        <a:pt x="43" y="34"/>
                        <a:pt x="45" y="33"/>
                        <a:pt x="45" y="31"/>
                      </a:cubicBezTo>
                      <a:cubicBezTo>
                        <a:pt x="44" y="29"/>
                        <a:pt x="42" y="31"/>
                        <a:pt x="41" y="30"/>
                      </a:cubicBezTo>
                      <a:cubicBezTo>
                        <a:pt x="39" y="27"/>
                        <a:pt x="41" y="23"/>
                        <a:pt x="37" y="22"/>
                      </a:cubicBezTo>
                      <a:cubicBezTo>
                        <a:pt x="38" y="20"/>
                        <a:pt x="41" y="21"/>
                        <a:pt x="41" y="18"/>
                      </a:cubicBezTo>
                      <a:cubicBezTo>
                        <a:pt x="41" y="15"/>
                        <a:pt x="36" y="16"/>
                        <a:pt x="37" y="11"/>
                      </a:cubicBezTo>
                      <a:cubicBezTo>
                        <a:pt x="34" y="14"/>
                        <a:pt x="26" y="12"/>
                        <a:pt x="21" y="13"/>
                      </a:cubicBezTo>
                      <a:cubicBezTo>
                        <a:pt x="17" y="14"/>
                        <a:pt x="18" y="10"/>
                        <a:pt x="17" y="9"/>
                      </a:cubicBezTo>
                      <a:cubicBezTo>
                        <a:pt x="16" y="8"/>
                        <a:pt x="13" y="10"/>
                        <a:pt x="13" y="7"/>
                      </a:cubicBezTo>
                      <a:cubicBezTo>
                        <a:pt x="11" y="9"/>
                        <a:pt x="9" y="9"/>
                        <a:pt x="6" y="9"/>
                      </a:cubicBezTo>
                      <a:cubicBezTo>
                        <a:pt x="12" y="3"/>
                        <a:pt x="0" y="8"/>
                        <a:pt x="2" y="2"/>
                      </a:cubicBezTo>
                      <a:cubicBezTo>
                        <a:pt x="10" y="3"/>
                        <a:pt x="16" y="1"/>
                        <a:pt x="22" y="0"/>
                      </a:cubicBezTo>
                      <a:cubicBezTo>
                        <a:pt x="22" y="2"/>
                        <a:pt x="26" y="1"/>
                        <a:pt x="26" y="2"/>
                      </a:cubicBezTo>
                      <a:cubicBezTo>
                        <a:pt x="27" y="2"/>
                        <a:pt x="26" y="5"/>
                        <a:pt x="26" y="5"/>
                      </a:cubicBezTo>
                      <a:cubicBezTo>
                        <a:pt x="28" y="7"/>
                        <a:pt x="33" y="4"/>
                        <a:pt x="32" y="9"/>
                      </a:cubicBezTo>
                      <a:cubicBezTo>
                        <a:pt x="37" y="4"/>
                        <a:pt x="42" y="10"/>
                        <a:pt x="49" y="9"/>
                      </a:cubicBezTo>
                      <a:cubicBezTo>
                        <a:pt x="47" y="15"/>
                        <a:pt x="52" y="15"/>
                        <a:pt x="49" y="18"/>
                      </a:cubicBezTo>
                      <a:cubicBezTo>
                        <a:pt x="52" y="19"/>
                        <a:pt x="57" y="18"/>
                        <a:pt x="62" y="20"/>
                      </a:cubicBezTo>
                      <a:cubicBezTo>
                        <a:pt x="63" y="21"/>
                        <a:pt x="53" y="25"/>
                        <a:pt x="62" y="24"/>
                      </a:cubicBezTo>
                      <a:cubicBezTo>
                        <a:pt x="63" y="24"/>
                        <a:pt x="63" y="22"/>
                        <a:pt x="65" y="22"/>
                      </a:cubicBezTo>
                      <a:cubicBezTo>
                        <a:pt x="71" y="22"/>
                        <a:pt x="80" y="21"/>
                        <a:pt x="88" y="22"/>
                      </a:cubicBezTo>
                      <a:cubicBezTo>
                        <a:pt x="89" y="22"/>
                        <a:pt x="92" y="24"/>
                        <a:pt x="91" y="24"/>
                      </a:cubicBezTo>
                      <a:cubicBezTo>
                        <a:pt x="96" y="24"/>
                        <a:pt x="88" y="21"/>
                        <a:pt x="97" y="20"/>
                      </a:cubicBezTo>
                      <a:cubicBezTo>
                        <a:pt x="99" y="20"/>
                        <a:pt x="101" y="21"/>
                        <a:pt x="103" y="20"/>
                      </a:cubicBezTo>
                      <a:cubicBezTo>
                        <a:pt x="110" y="19"/>
                        <a:pt x="122" y="19"/>
                        <a:pt x="13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24"/>
                <p:cNvSpPr>
                  <a:spLocks/>
                </p:cNvSpPr>
                <p:nvPr/>
              </p:nvSpPr>
              <p:spPr bwMode="auto">
                <a:xfrm>
                  <a:off x="6475432" y="655820"/>
                  <a:ext cx="278756" cy="198911"/>
                </a:xfrm>
                <a:custGeom>
                  <a:avLst/>
                  <a:gdLst>
                    <a:gd name="T0" fmla="*/ 110 w 134"/>
                    <a:gd name="T1" fmla="*/ 3 h 96"/>
                    <a:gd name="T2" fmla="*/ 132 w 134"/>
                    <a:gd name="T3" fmla="*/ 1 h 96"/>
                    <a:gd name="T4" fmla="*/ 130 w 134"/>
                    <a:gd name="T5" fmla="*/ 10 h 96"/>
                    <a:gd name="T6" fmla="*/ 106 w 134"/>
                    <a:gd name="T7" fmla="*/ 14 h 96"/>
                    <a:gd name="T8" fmla="*/ 102 w 134"/>
                    <a:gd name="T9" fmla="*/ 18 h 96"/>
                    <a:gd name="T10" fmla="*/ 98 w 134"/>
                    <a:gd name="T11" fmla="*/ 18 h 96"/>
                    <a:gd name="T12" fmla="*/ 95 w 134"/>
                    <a:gd name="T13" fmla="*/ 21 h 96"/>
                    <a:gd name="T14" fmla="*/ 91 w 134"/>
                    <a:gd name="T15" fmla="*/ 19 h 96"/>
                    <a:gd name="T16" fmla="*/ 83 w 134"/>
                    <a:gd name="T17" fmla="*/ 21 h 96"/>
                    <a:gd name="T18" fmla="*/ 76 w 134"/>
                    <a:gd name="T19" fmla="*/ 23 h 96"/>
                    <a:gd name="T20" fmla="*/ 74 w 134"/>
                    <a:gd name="T21" fmla="*/ 27 h 96"/>
                    <a:gd name="T22" fmla="*/ 65 w 134"/>
                    <a:gd name="T23" fmla="*/ 32 h 96"/>
                    <a:gd name="T24" fmla="*/ 59 w 134"/>
                    <a:gd name="T25" fmla="*/ 36 h 96"/>
                    <a:gd name="T26" fmla="*/ 56 w 134"/>
                    <a:gd name="T27" fmla="*/ 40 h 96"/>
                    <a:gd name="T28" fmla="*/ 54 w 134"/>
                    <a:gd name="T29" fmla="*/ 44 h 96"/>
                    <a:gd name="T30" fmla="*/ 44 w 134"/>
                    <a:gd name="T31" fmla="*/ 47 h 96"/>
                    <a:gd name="T32" fmla="*/ 43 w 134"/>
                    <a:gd name="T33" fmla="*/ 49 h 96"/>
                    <a:gd name="T34" fmla="*/ 35 w 134"/>
                    <a:gd name="T35" fmla="*/ 53 h 96"/>
                    <a:gd name="T36" fmla="*/ 31 w 134"/>
                    <a:gd name="T37" fmla="*/ 60 h 96"/>
                    <a:gd name="T38" fmla="*/ 33 w 134"/>
                    <a:gd name="T39" fmla="*/ 72 h 96"/>
                    <a:gd name="T40" fmla="*/ 28 w 134"/>
                    <a:gd name="T41" fmla="*/ 75 h 96"/>
                    <a:gd name="T42" fmla="*/ 31 w 134"/>
                    <a:gd name="T43" fmla="*/ 83 h 96"/>
                    <a:gd name="T44" fmla="*/ 29 w 134"/>
                    <a:gd name="T45" fmla="*/ 85 h 96"/>
                    <a:gd name="T46" fmla="*/ 31 w 134"/>
                    <a:gd name="T47" fmla="*/ 87 h 96"/>
                    <a:gd name="T48" fmla="*/ 33 w 134"/>
                    <a:gd name="T49" fmla="*/ 85 h 96"/>
                    <a:gd name="T50" fmla="*/ 39 w 134"/>
                    <a:gd name="T51" fmla="*/ 88 h 96"/>
                    <a:gd name="T52" fmla="*/ 37 w 134"/>
                    <a:gd name="T53" fmla="*/ 96 h 96"/>
                    <a:gd name="T54" fmla="*/ 20 w 134"/>
                    <a:gd name="T55" fmla="*/ 96 h 96"/>
                    <a:gd name="T56" fmla="*/ 22 w 134"/>
                    <a:gd name="T57" fmla="*/ 92 h 96"/>
                    <a:gd name="T58" fmla="*/ 16 w 134"/>
                    <a:gd name="T59" fmla="*/ 90 h 96"/>
                    <a:gd name="T60" fmla="*/ 13 w 134"/>
                    <a:gd name="T61" fmla="*/ 87 h 96"/>
                    <a:gd name="T62" fmla="*/ 9 w 134"/>
                    <a:gd name="T63" fmla="*/ 87 h 96"/>
                    <a:gd name="T64" fmla="*/ 3 w 134"/>
                    <a:gd name="T65" fmla="*/ 87 h 96"/>
                    <a:gd name="T66" fmla="*/ 2 w 134"/>
                    <a:gd name="T67" fmla="*/ 73 h 96"/>
                    <a:gd name="T68" fmla="*/ 11 w 134"/>
                    <a:gd name="T69" fmla="*/ 70 h 96"/>
                    <a:gd name="T70" fmla="*/ 9 w 134"/>
                    <a:gd name="T71" fmla="*/ 68 h 96"/>
                    <a:gd name="T72" fmla="*/ 11 w 134"/>
                    <a:gd name="T73" fmla="*/ 64 h 96"/>
                    <a:gd name="T74" fmla="*/ 20 w 134"/>
                    <a:gd name="T75" fmla="*/ 60 h 96"/>
                    <a:gd name="T76" fmla="*/ 20 w 134"/>
                    <a:gd name="T77" fmla="*/ 53 h 96"/>
                    <a:gd name="T78" fmla="*/ 26 w 134"/>
                    <a:gd name="T79" fmla="*/ 51 h 96"/>
                    <a:gd name="T80" fmla="*/ 29 w 134"/>
                    <a:gd name="T81" fmla="*/ 46 h 96"/>
                    <a:gd name="T82" fmla="*/ 29 w 134"/>
                    <a:gd name="T83" fmla="*/ 36 h 96"/>
                    <a:gd name="T84" fmla="*/ 44 w 134"/>
                    <a:gd name="T85" fmla="*/ 31 h 96"/>
                    <a:gd name="T86" fmla="*/ 46 w 134"/>
                    <a:gd name="T87" fmla="*/ 27 h 96"/>
                    <a:gd name="T88" fmla="*/ 48 w 134"/>
                    <a:gd name="T89" fmla="*/ 29 h 96"/>
                    <a:gd name="T90" fmla="*/ 52 w 134"/>
                    <a:gd name="T91" fmla="*/ 25 h 96"/>
                    <a:gd name="T92" fmla="*/ 54 w 134"/>
                    <a:gd name="T93" fmla="*/ 21 h 96"/>
                    <a:gd name="T94" fmla="*/ 63 w 134"/>
                    <a:gd name="T95" fmla="*/ 19 h 96"/>
                    <a:gd name="T96" fmla="*/ 74 w 134"/>
                    <a:gd name="T97" fmla="*/ 18 h 96"/>
                    <a:gd name="T98" fmla="*/ 76 w 134"/>
                    <a:gd name="T99" fmla="*/ 16 h 96"/>
                    <a:gd name="T100" fmla="*/ 80 w 134"/>
                    <a:gd name="T101" fmla="*/ 18 h 96"/>
                    <a:gd name="T102" fmla="*/ 82 w 134"/>
                    <a:gd name="T103" fmla="*/ 14 h 96"/>
                    <a:gd name="T104" fmla="*/ 83 w 134"/>
                    <a:gd name="T105" fmla="*/ 14 h 96"/>
                    <a:gd name="T106" fmla="*/ 97 w 134"/>
                    <a:gd name="T107" fmla="*/ 12 h 96"/>
                    <a:gd name="T108" fmla="*/ 100 w 134"/>
                    <a:gd name="T109" fmla="*/ 10 h 96"/>
                    <a:gd name="T110" fmla="*/ 102 w 134"/>
                    <a:gd name="T111" fmla="*/ 8 h 96"/>
                    <a:gd name="T112" fmla="*/ 110 w 134"/>
                    <a:gd name="T113" fmla="*/ 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4" h="96">
                      <a:moveTo>
                        <a:pt x="110" y="3"/>
                      </a:moveTo>
                      <a:cubicBezTo>
                        <a:pt x="116" y="7"/>
                        <a:pt x="124" y="0"/>
                        <a:pt x="132" y="1"/>
                      </a:cubicBezTo>
                      <a:cubicBezTo>
                        <a:pt x="134" y="6"/>
                        <a:pt x="129" y="6"/>
                        <a:pt x="130" y="10"/>
                      </a:cubicBezTo>
                      <a:cubicBezTo>
                        <a:pt x="124" y="7"/>
                        <a:pt x="114" y="13"/>
                        <a:pt x="106" y="14"/>
                      </a:cubicBezTo>
                      <a:cubicBezTo>
                        <a:pt x="104" y="14"/>
                        <a:pt x="103" y="17"/>
                        <a:pt x="102" y="18"/>
                      </a:cubicBezTo>
                      <a:cubicBezTo>
                        <a:pt x="101" y="18"/>
                        <a:pt x="99" y="17"/>
                        <a:pt x="98" y="18"/>
                      </a:cubicBezTo>
                      <a:cubicBezTo>
                        <a:pt x="98" y="18"/>
                        <a:pt x="95" y="21"/>
                        <a:pt x="95" y="21"/>
                      </a:cubicBezTo>
                      <a:cubicBezTo>
                        <a:pt x="93" y="22"/>
                        <a:pt x="93" y="19"/>
                        <a:pt x="91" y="19"/>
                      </a:cubicBezTo>
                      <a:cubicBezTo>
                        <a:pt x="89" y="20"/>
                        <a:pt x="86" y="21"/>
                        <a:pt x="83" y="21"/>
                      </a:cubicBezTo>
                      <a:cubicBezTo>
                        <a:pt x="82" y="22"/>
                        <a:pt x="78" y="22"/>
                        <a:pt x="76" y="23"/>
                      </a:cubicBezTo>
                      <a:cubicBezTo>
                        <a:pt x="74" y="24"/>
                        <a:pt x="76" y="26"/>
                        <a:pt x="74" y="27"/>
                      </a:cubicBezTo>
                      <a:cubicBezTo>
                        <a:pt x="73" y="28"/>
                        <a:pt x="65" y="27"/>
                        <a:pt x="65" y="32"/>
                      </a:cubicBezTo>
                      <a:cubicBezTo>
                        <a:pt x="65" y="34"/>
                        <a:pt x="61" y="35"/>
                        <a:pt x="59" y="36"/>
                      </a:cubicBezTo>
                      <a:cubicBezTo>
                        <a:pt x="58" y="37"/>
                        <a:pt x="56" y="39"/>
                        <a:pt x="56" y="40"/>
                      </a:cubicBezTo>
                      <a:cubicBezTo>
                        <a:pt x="55" y="41"/>
                        <a:pt x="53" y="42"/>
                        <a:pt x="54" y="44"/>
                      </a:cubicBezTo>
                      <a:cubicBezTo>
                        <a:pt x="48" y="46"/>
                        <a:pt x="48" y="42"/>
                        <a:pt x="44" y="47"/>
                      </a:cubicBezTo>
                      <a:cubicBezTo>
                        <a:pt x="44" y="48"/>
                        <a:pt x="43" y="47"/>
                        <a:pt x="43" y="49"/>
                      </a:cubicBezTo>
                      <a:cubicBezTo>
                        <a:pt x="42" y="52"/>
                        <a:pt x="38" y="51"/>
                        <a:pt x="35" y="53"/>
                      </a:cubicBezTo>
                      <a:cubicBezTo>
                        <a:pt x="35" y="56"/>
                        <a:pt x="37" y="62"/>
                        <a:pt x="31" y="60"/>
                      </a:cubicBezTo>
                      <a:cubicBezTo>
                        <a:pt x="32" y="64"/>
                        <a:pt x="29" y="71"/>
                        <a:pt x="33" y="72"/>
                      </a:cubicBezTo>
                      <a:cubicBezTo>
                        <a:pt x="32" y="73"/>
                        <a:pt x="30" y="74"/>
                        <a:pt x="28" y="75"/>
                      </a:cubicBezTo>
                      <a:cubicBezTo>
                        <a:pt x="25" y="80"/>
                        <a:pt x="32" y="79"/>
                        <a:pt x="31" y="83"/>
                      </a:cubicBezTo>
                      <a:cubicBezTo>
                        <a:pt x="31" y="83"/>
                        <a:pt x="28" y="83"/>
                        <a:pt x="29" y="85"/>
                      </a:cubicBezTo>
                      <a:cubicBezTo>
                        <a:pt x="29" y="84"/>
                        <a:pt x="33" y="87"/>
                        <a:pt x="31" y="87"/>
                      </a:cubicBezTo>
                      <a:cubicBezTo>
                        <a:pt x="33" y="87"/>
                        <a:pt x="34" y="85"/>
                        <a:pt x="33" y="85"/>
                      </a:cubicBezTo>
                      <a:cubicBezTo>
                        <a:pt x="35" y="86"/>
                        <a:pt x="35" y="89"/>
                        <a:pt x="39" y="88"/>
                      </a:cubicBezTo>
                      <a:cubicBezTo>
                        <a:pt x="39" y="92"/>
                        <a:pt x="36" y="92"/>
                        <a:pt x="37" y="96"/>
                      </a:cubicBezTo>
                      <a:cubicBezTo>
                        <a:pt x="31" y="96"/>
                        <a:pt x="26" y="96"/>
                        <a:pt x="20" y="96"/>
                      </a:cubicBezTo>
                      <a:cubicBezTo>
                        <a:pt x="20" y="95"/>
                        <a:pt x="23" y="93"/>
                        <a:pt x="22" y="92"/>
                      </a:cubicBezTo>
                      <a:cubicBezTo>
                        <a:pt x="21" y="90"/>
                        <a:pt x="18" y="91"/>
                        <a:pt x="16" y="90"/>
                      </a:cubicBezTo>
                      <a:cubicBezTo>
                        <a:pt x="15" y="90"/>
                        <a:pt x="14" y="87"/>
                        <a:pt x="13" y="87"/>
                      </a:cubicBezTo>
                      <a:cubicBezTo>
                        <a:pt x="12" y="86"/>
                        <a:pt x="9" y="87"/>
                        <a:pt x="9" y="87"/>
                      </a:cubicBezTo>
                      <a:cubicBezTo>
                        <a:pt x="7" y="84"/>
                        <a:pt x="7" y="87"/>
                        <a:pt x="3" y="87"/>
                      </a:cubicBezTo>
                      <a:cubicBezTo>
                        <a:pt x="3" y="82"/>
                        <a:pt x="0" y="80"/>
                        <a:pt x="2" y="73"/>
                      </a:cubicBezTo>
                      <a:cubicBezTo>
                        <a:pt x="7" y="80"/>
                        <a:pt x="2" y="66"/>
                        <a:pt x="11" y="70"/>
                      </a:cubicBezTo>
                      <a:cubicBezTo>
                        <a:pt x="12" y="68"/>
                        <a:pt x="9" y="68"/>
                        <a:pt x="9" y="68"/>
                      </a:cubicBezTo>
                      <a:cubicBezTo>
                        <a:pt x="9" y="66"/>
                        <a:pt x="15" y="65"/>
                        <a:pt x="11" y="64"/>
                      </a:cubicBezTo>
                      <a:cubicBezTo>
                        <a:pt x="12" y="61"/>
                        <a:pt x="17" y="61"/>
                        <a:pt x="20" y="60"/>
                      </a:cubicBezTo>
                      <a:cubicBezTo>
                        <a:pt x="18" y="57"/>
                        <a:pt x="26" y="54"/>
                        <a:pt x="20" y="53"/>
                      </a:cubicBezTo>
                      <a:cubicBezTo>
                        <a:pt x="20" y="51"/>
                        <a:pt x="24" y="51"/>
                        <a:pt x="26" y="51"/>
                      </a:cubicBezTo>
                      <a:cubicBezTo>
                        <a:pt x="26" y="48"/>
                        <a:pt x="27" y="46"/>
                        <a:pt x="29" y="46"/>
                      </a:cubicBezTo>
                      <a:cubicBezTo>
                        <a:pt x="26" y="42"/>
                        <a:pt x="31" y="42"/>
                        <a:pt x="29" y="36"/>
                      </a:cubicBezTo>
                      <a:cubicBezTo>
                        <a:pt x="37" y="37"/>
                        <a:pt x="39" y="32"/>
                        <a:pt x="44" y="31"/>
                      </a:cubicBezTo>
                      <a:cubicBezTo>
                        <a:pt x="47" y="31"/>
                        <a:pt x="45" y="27"/>
                        <a:pt x="46" y="27"/>
                      </a:cubicBezTo>
                      <a:cubicBezTo>
                        <a:pt x="47" y="26"/>
                        <a:pt x="49" y="28"/>
                        <a:pt x="48" y="29"/>
                      </a:cubicBezTo>
                      <a:cubicBezTo>
                        <a:pt x="49" y="28"/>
                        <a:pt x="51" y="26"/>
                        <a:pt x="52" y="25"/>
                      </a:cubicBezTo>
                      <a:cubicBezTo>
                        <a:pt x="53" y="24"/>
                        <a:pt x="54" y="23"/>
                        <a:pt x="54" y="21"/>
                      </a:cubicBezTo>
                      <a:cubicBezTo>
                        <a:pt x="57" y="22"/>
                        <a:pt x="60" y="21"/>
                        <a:pt x="63" y="19"/>
                      </a:cubicBezTo>
                      <a:cubicBezTo>
                        <a:pt x="66" y="18"/>
                        <a:pt x="68" y="19"/>
                        <a:pt x="74" y="18"/>
                      </a:cubicBezTo>
                      <a:cubicBezTo>
                        <a:pt x="76" y="17"/>
                        <a:pt x="75" y="16"/>
                        <a:pt x="76" y="16"/>
                      </a:cubicBezTo>
                      <a:cubicBezTo>
                        <a:pt x="78" y="15"/>
                        <a:pt x="80" y="18"/>
                        <a:pt x="80" y="18"/>
                      </a:cubicBezTo>
                      <a:cubicBezTo>
                        <a:pt x="83" y="17"/>
                        <a:pt x="78" y="14"/>
                        <a:pt x="82" y="14"/>
                      </a:cubicBezTo>
                      <a:cubicBezTo>
                        <a:pt x="82" y="14"/>
                        <a:pt x="83" y="14"/>
                        <a:pt x="83" y="14"/>
                      </a:cubicBezTo>
                      <a:cubicBezTo>
                        <a:pt x="85" y="13"/>
                        <a:pt x="91" y="13"/>
                        <a:pt x="97" y="12"/>
                      </a:cubicBezTo>
                      <a:cubicBezTo>
                        <a:pt x="100" y="11"/>
                        <a:pt x="99" y="12"/>
                        <a:pt x="100" y="10"/>
                      </a:cubicBezTo>
                      <a:cubicBezTo>
                        <a:pt x="100" y="10"/>
                        <a:pt x="102" y="8"/>
                        <a:pt x="102" y="8"/>
                      </a:cubicBezTo>
                      <a:cubicBezTo>
                        <a:pt x="107" y="6"/>
                        <a:pt x="110" y="12"/>
                        <a:pt x="1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25"/>
                <p:cNvSpPr>
                  <a:spLocks/>
                </p:cNvSpPr>
                <p:nvPr/>
              </p:nvSpPr>
              <p:spPr bwMode="auto">
                <a:xfrm>
                  <a:off x="4053480" y="668427"/>
                  <a:ext cx="29417" cy="12607"/>
                </a:xfrm>
                <a:custGeom>
                  <a:avLst/>
                  <a:gdLst>
                    <a:gd name="T0" fmla="*/ 10 w 14"/>
                    <a:gd name="T1" fmla="*/ 0 h 6"/>
                    <a:gd name="T2" fmla="*/ 14 w 14"/>
                    <a:gd name="T3" fmla="*/ 0 h 6"/>
                    <a:gd name="T4" fmla="*/ 10 w 14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0" y="0"/>
                      </a:moveTo>
                      <a:cubicBezTo>
                        <a:pt x="11" y="0"/>
                        <a:pt x="12" y="0"/>
                        <a:pt x="14" y="0"/>
                      </a:cubicBezTo>
                      <a:cubicBezTo>
                        <a:pt x="14" y="6"/>
                        <a:pt x="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26"/>
                <p:cNvSpPr>
                  <a:spLocks/>
                </p:cNvSpPr>
                <p:nvPr/>
              </p:nvSpPr>
              <p:spPr bwMode="auto">
                <a:xfrm>
                  <a:off x="7827187" y="682435"/>
                  <a:ext cx="85448" cy="67238"/>
                </a:xfrm>
                <a:custGeom>
                  <a:avLst/>
                  <a:gdLst>
                    <a:gd name="T0" fmla="*/ 11 w 41"/>
                    <a:gd name="T1" fmla="*/ 1 h 32"/>
                    <a:gd name="T2" fmla="*/ 13 w 41"/>
                    <a:gd name="T3" fmla="*/ 3 h 32"/>
                    <a:gd name="T4" fmla="*/ 24 w 41"/>
                    <a:gd name="T5" fmla="*/ 8 h 32"/>
                    <a:gd name="T6" fmla="*/ 30 w 41"/>
                    <a:gd name="T7" fmla="*/ 5 h 32"/>
                    <a:gd name="T8" fmla="*/ 41 w 41"/>
                    <a:gd name="T9" fmla="*/ 6 h 32"/>
                    <a:gd name="T10" fmla="*/ 37 w 41"/>
                    <a:gd name="T11" fmla="*/ 16 h 32"/>
                    <a:gd name="T12" fmla="*/ 23 w 41"/>
                    <a:gd name="T13" fmla="*/ 19 h 32"/>
                    <a:gd name="T14" fmla="*/ 23 w 41"/>
                    <a:gd name="T15" fmla="*/ 21 h 32"/>
                    <a:gd name="T16" fmla="*/ 19 w 41"/>
                    <a:gd name="T17" fmla="*/ 25 h 32"/>
                    <a:gd name="T18" fmla="*/ 13 w 41"/>
                    <a:gd name="T19" fmla="*/ 27 h 32"/>
                    <a:gd name="T20" fmla="*/ 6 w 41"/>
                    <a:gd name="T21" fmla="*/ 23 h 32"/>
                    <a:gd name="T22" fmla="*/ 0 w 41"/>
                    <a:gd name="T23" fmla="*/ 8 h 32"/>
                    <a:gd name="T24" fmla="*/ 11 w 41"/>
                    <a:gd name="T25" fmla="*/ 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" h="32">
                      <a:moveTo>
                        <a:pt x="11" y="1"/>
                      </a:moveTo>
                      <a:cubicBezTo>
                        <a:pt x="13" y="0"/>
                        <a:pt x="13" y="2"/>
                        <a:pt x="13" y="3"/>
                      </a:cubicBezTo>
                      <a:cubicBezTo>
                        <a:pt x="15" y="7"/>
                        <a:pt x="21" y="6"/>
                        <a:pt x="24" y="8"/>
                      </a:cubicBezTo>
                      <a:cubicBezTo>
                        <a:pt x="28" y="10"/>
                        <a:pt x="29" y="5"/>
                        <a:pt x="30" y="5"/>
                      </a:cubicBezTo>
                      <a:cubicBezTo>
                        <a:pt x="32" y="4"/>
                        <a:pt x="35" y="8"/>
                        <a:pt x="41" y="6"/>
                      </a:cubicBezTo>
                      <a:cubicBezTo>
                        <a:pt x="40" y="8"/>
                        <a:pt x="31" y="12"/>
                        <a:pt x="37" y="16"/>
                      </a:cubicBezTo>
                      <a:cubicBezTo>
                        <a:pt x="36" y="20"/>
                        <a:pt x="29" y="20"/>
                        <a:pt x="23" y="19"/>
                      </a:cubicBezTo>
                      <a:cubicBezTo>
                        <a:pt x="20" y="20"/>
                        <a:pt x="21" y="21"/>
                        <a:pt x="23" y="21"/>
                      </a:cubicBezTo>
                      <a:cubicBezTo>
                        <a:pt x="24" y="25"/>
                        <a:pt x="12" y="22"/>
                        <a:pt x="19" y="25"/>
                      </a:cubicBezTo>
                      <a:cubicBezTo>
                        <a:pt x="19" y="32"/>
                        <a:pt x="13" y="21"/>
                        <a:pt x="13" y="27"/>
                      </a:cubicBezTo>
                      <a:cubicBezTo>
                        <a:pt x="10" y="26"/>
                        <a:pt x="12" y="21"/>
                        <a:pt x="6" y="23"/>
                      </a:cubicBezTo>
                      <a:cubicBezTo>
                        <a:pt x="4" y="18"/>
                        <a:pt x="5" y="10"/>
                        <a:pt x="0" y="8"/>
                      </a:cubicBezTo>
                      <a:cubicBezTo>
                        <a:pt x="2" y="4"/>
                        <a:pt x="13" y="8"/>
                        <a:pt x="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27"/>
                <p:cNvSpPr>
                  <a:spLocks/>
                </p:cNvSpPr>
                <p:nvPr/>
              </p:nvSpPr>
              <p:spPr bwMode="auto">
                <a:xfrm>
                  <a:off x="3770522" y="692241"/>
                  <a:ext cx="23814" cy="15409"/>
                </a:xfrm>
                <a:custGeom>
                  <a:avLst/>
                  <a:gdLst>
                    <a:gd name="T0" fmla="*/ 6 w 11"/>
                    <a:gd name="T1" fmla="*/ 0 h 7"/>
                    <a:gd name="T2" fmla="*/ 8 w 11"/>
                    <a:gd name="T3" fmla="*/ 7 h 7"/>
                    <a:gd name="T4" fmla="*/ 0 w 11"/>
                    <a:gd name="T5" fmla="*/ 5 h 7"/>
                    <a:gd name="T6" fmla="*/ 6 w 11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7">
                      <a:moveTo>
                        <a:pt x="6" y="0"/>
                      </a:moveTo>
                      <a:cubicBezTo>
                        <a:pt x="11" y="1"/>
                        <a:pt x="8" y="2"/>
                        <a:pt x="8" y="7"/>
                      </a:cubicBezTo>
                      <a:cubicBezTo>
                        <a:pt x="6" y="6"/>
                        <a:pt x="4" y="5"/>
                        <a:pt x="0" y="5"/>
                      </a:cubicBezTo>
                      <a:cubicBezTo>
                        <a:pt x="1" y="2"/>
                        <a:pt x="7" y="4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28"/>
                <p:cNvSpPr>
                  <a:spLocks/>
                </p:cNvSpPr>
                <p:nvPr/>
              </p:nvSpPr>
              <p:spPr bwMode="auto">
                <a:xfrm>
                  <a:off x="7921039" y="692241"/>
                  <a:ext cx="39222" cy="36420"/>
                </a:xfrm>
                <a:custGeom>
                  <a:avLst/>
                  <a:gdLst>
                    <a:gd name="T0" fmla="*/ 0 w 19"/>
                    <a:gd name="T1" fmla="*/ 5 h 17"/>
                    <a:gd name="T2" fmla="*/ 19 w 19"/>
                    <a:gd name="T3" fmla="*/ 9 h 17"/>
                    <a:gd name="T4" fmla="*/ 11 w 19"/>
                    <a:gd name="T5" fmla="*/ 16 h 17"/>
                    <a:gd name="T6" fmla="*/ 7 w 19"/>
                    <a:gd name="T7" fmla="*/ 13 h 17"/>
                    <a:gd name="T8" fmla="*/ 4 w 19"/>
                    <a:gd name="T9" fmla="*/ 13 h 17"/>
                    <a:gd name="T10" fmla="*/ 0 w 19"/>
                    <a:gd name="T1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0" y="5"/>
                      </a:moveTo>
                      <a:cubicBezTo>
                        <a:pt x="6" y="0"/>
                        <a:pt x="16" y="5"/>
                        <a:pt x="19" y="9"/>
                      </a:cubicBezTo>
                      <a:cubicBezTo>
                        <a:pt x="18" y="13"/>
                        <a:pt x="10" y="10"/>
                        <a:pt x="11" y="16"/>
                      </a:cubicBezTo>
                      <a:cubicBezTo>
                        <a:pt x="9" y="17"/>
                        <a:pt x="8" y="13"/>
                        <a:pt x="7" y="13"/>
                      </a:cubicBezTo>
                      <a:cubicBezTo>
                        <a:pt x="7" y="12"/>
                        <a:pt x="4" y="13"/>
                        <a:pt x="4" y="13"/>
                      </a:cubicBezTo>
                      <a:cubicBezTo>
                        <a:pt x="2" y="10"/>
                        <a:pt x="4" y="6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29"/>
                <p:cNvSpPr>
                  <a:spLocks/>
                </p:cNvSpPr>
                <p:nvPr/>
              </p:nvSpPr>
              <p:spPr bwMode="auto">
                <a:xfrm>
                  <a:off x="7971467" y="703447"/>
                  <a:ext cx="60234" cy="30817"/>
                </a:xfrm>
                <a:custGeom>
                  <a:avLst/>
                  <a:gdLst>
                    <a:gd name="T0" fmla="*/ 2 w 29"/>
                    <a:gd name="T1" fmla="*/ 2 h 15"/>
                    <a:gd name="T2" fmla="*/ 6 w 29"/>
                    <a:gd name="T3" fmla="*/ 2 h 15"/>
                    <a:gd name="T4" fmla="*/ 15 w 29"/>
                    <a:gd name="T5" fmla="*/ 6 h 15"/>
                    <a:gd name="T6" fmla="*/ 24 w 29"/>
                    <a:gd name="T7" fmla="*/ 9 h 15"/>
                    <a:gd name="T8" fmla="*/ 28 w 29"/>
                    <a:gd name="T9" fmla="*/ 13 h 15"/>
                    <a:gd name="T10" fmla="*/ 6 w 29"/>
                    <a:gd name="T11" fmla="*/ 9 h 15"/>
                    <a:gd name="T12" fmla="*/ 2 w 29"/>
                    <a:gd name="T13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5">
                      <a:moveTo>
                        <a:pt x="2" y="2"/>
                      </a:moveTo>
                      <a:cubicBezTo>
                        <a:pt x="3" y="2"/>
                        <a:pt x="4" y="2"/>
                        <a:pt x="6" y="2"/>
                      </a:cubicBezTo>
                      <a:cubicBezTo>
                        <a:pt x="11" y="0"/>
                        <a:pt x="11" y="5"/>
                        <a:pt x="15" y="6"/>
                      </a:cubicBezTo>
                      <a:cubicBezTo>
                        <a:pt x="19" y="7"/>
                        <a:pt x="21" y="8"/>
                        <a:pt x="24" y="9"/>
                      </a:cubicBezTo>
                      <a:cubicBezTo>
                        <a:pt x="26" y="11"/>
                        <a:pt x="29" y="9"/>
                        <a:pt x="28" y="13"/>
                      </a:cubicBezTo>
                      <a:cubicBezTo>
                        <a:pt x="17" y="15"/>
                        <a:pt x="14" y="10"/>
                        <a:pt x="6" y="9"/>
                      </a:cubicBezTo>
                      <a:cubicBezTo>
                        <a:pt x="8" y="3"/>
                        <a:pt x="0" y="8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30"/>
                <p:cNvSpPr>
                  <a:spLocks/>
                </p:cNvSpPr>
                <p:nvPr/>
              </p:nvSpPr>
              <p:spPr bwMode="auto">
                <a:xfrm>
                  <a:off x="4035269" y="752474"/>
                  <a:ext cx="98055" cy="81245"/>
                </a:xfrm>
                <a:custGeom>
                  <a:avLst/>
                  <a:gdLst>
                    <a:gd name="T0" fmla="*/ 15 w 47"/>
                    <a:gd name="T1" fmla="*/ 8 h 39"/>
                    <a:gd name="T2" fmla="*/ 15 w 47"/>
                    <a:gd name="T3" fmla="*/ 6 h 39"/>
                    <a:gd name="T4" fmla="*/ 36 w 47"/>
                    <a:gd name="T5" fmla="*/ 0 h 39"/>
                    <a:gd name="T6" fmla="*/ 39 w 47"/>
                    <a:gd name="T7" fmla="*/ 8 h 39"/>
                    <a:gd name="T8" fmla="*/ 36 w 47"/>
                    <a:gd name="T9" fmla="*/ 13 h 39"/>
                    <a:gd name="T10" fmla="*/ 45 w 47"/>
                    <a:gd name="T11" fmla="*/ 15 h 39"/>
                    <a:gd name="T12" fmla="*/ 47 w 47"/>
                    <a:gd name="T13" fmla="*/ 30 h 39"/>
                    <a:gd name="T14" fmla="*/ 41 w 47"/>
                    <a:gd name="T15" fmla="*/ 30 h 39"/>
                    <a:gd name="T16" fmla="*/ 41 w 47"/>
                    <a:gd name="T17" fmla="*/ 34 h 39"/>
                    <a:gd name="T18" fmla="*/ 36 w 47"/>
                    <a:gd name="T19" fmla="*/ 34 h 39"/>
                    <a:gd name="T20" fmla="*/ 30 w 47"/>
                    <a:gd name="T21" fmla="*/ 38 h 39"/>
                    <a:gd name="T22" fmla="*/ 24 w 47"/>
                    <a:gd name="T23" fmla="*/ 32 h 39"/>
                    <a:gd name="T24" fmla="*/ 19 w 47"/>
                    <a:gd name="T25" fmla="*/ 26 h 39"/>
                    <a:gd name="T26" fmla="*/ 15 w 47"/>
                    <a:gd name="T27" fmla="*/ 23 h 39"/>
                    <a:gd name="T28" fmla="*/ 6 w 47"/>
                    <a:gd name="T29" fmla="*/ 21 h 39"/>
                    <a:gd name="T30" fmla="*/ 0 w 47"/>
                    <a:gd name="T31" fmla="*/ 17 h 39"/>
                    <a:gd name="T32" fmla="*/ 19 w 47"/>
                    <a:gd name="T33" fmla="*/ 19 h 39"/>
                    <a:gd name="T34" fmla="*/ 21 w 47"/>
                    <a:gd name="T35" fmla="*/ 12 h 39"/>
                    <a:gd name="T36" fmla="*/ 13 w 47"/>
                    <a:gd name="T37" fmla="*/ 6 h 39"/>
                    <a:gd name="T38" fmla="*/ 15 w 47"/>
                    <a:gd name="T39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39">
                      <a:moveTo>
                        <a:pt x="15" y="8"/>
                      </a:moveTo>
                      <a:cubicBezTo>
                        <a:pt x="17" y="7"/>
                        <a:pt x="16" y="6"/>
                        <a:pt x="15" y="6"/>
                      </a:cubicBezTo>
                      <a:cubicBezTo>
                        <a:pt x="19" y="2"/>
                        <a:pt x="33" y="6"/>
                        <a:pt x="36" y="0"/>
                      </a:cubicBezTo>
                      <a:cubicBezTo>
                        <a:pt x="38" y="2"/>
                        <a:pt x="39" y="4"/>
                        <a:pt x="39" y="8"/>
                      </a:cubicBezTo>
                      <a:cubicBezTo>
                        <a:pt x="40" y="12"/>
                        <a:pt x="36" y="11"/>
                        <a:pt x="36" y="13"/>
                      </a:cubicBezTo>
                      <a:cubicBezTo>
                        <a:pt x="37" y="19"/>
                        <a:pt x="41" y="16"/>
                        <a:pt x="45" y="15"/>
                      </a:cubicBezTo>
                      <a:cubicBezTo>
                        <a:pt x="47" y="23"/>
                        <a:pt x="45" y="22"/>
                        <a:pt x="47" y="30"/>
                      </a:cubicBezTo>
                      <a:cubicBezTo>
                        <a:pt x="46" y="31"/>
                        <a:pt x="42" y="29"/>
                        <a:pt x="41" y="30"/>
                      </a:cubicBezTo>
                      <a:cubicBezTo>
                        <a:pt x="41" y="31"/>
                        <a:pt x="42" y="34"/>
                        <a:pt x="41" y="34"/>
                      </a:cubicBezTo>
                      <a:cubicBezTo>
                        <a:pt x="40" y="35"/>
                        <a:pt x="37" y="34"/>
                        <a:pt x="36" y="34"/>
                      </a:cubicBezTo>
                      <a:cubicBezTo>
                        <a:pt x="33" y="34"/>
                        <a:pt x="33" y="37"/>
                        <a:pt x="30" y="38"/>
                      </a:cubicBezTo>
                      <a:cubicBezTo>
                        <a:pt x="26" y="39"/>
                        <a:pt x="26" y="34"/>
                        <a:pt x="24" y="32"/>
                      </a:cubicBezTo>
                      <a:cubicBezTo>
                        <a:pt x="23" y="31"/>
                        <a:pt x="17" y="31"/>
                        <a:pt x="19" y="26"/>
                      </a:cubicBezTo>
                      <a:cubicBezTo>
                        <a:pt x="16" y="27"/>
                        <a:pt x="15" y="25"/>
                        <a:pt x="15" y="23"/>
                      </a:cubicBezTo>
                      <a:cubicBezTo>
                        <a:pt x="12" y="24"/>
                        <a:pt x="9" y="22"/>
                        <a:pt x="6" y="21"/>
                      </a:cubicBezTo>
                      <a:cubicBezTo>
                        <a:pt x="3" y="20"/>
                        <a:pt x="0" y="22"/>
                        <a:pt x="0" y="17"/>
                      </a:cubicBezTo>
                      <a:cubicBezTo>
                        <a:pt x="8" y="16"/>
                        <a:pt x="11" y="20"/>
                        <a:pt x="19" y="19"/>
                      </a:cubicBezTo>
                      <a:cubicBezTo>
                        <a:pt x="21" y="18"/>
                        <a:pt x="20" y="14"/>
                        <a:pt x="21" y="12"/>
                      </a:cubicBezTo>
                      <a:cubicBezTo>
                        <a:pt x="21" y="7"/>
                        <a:pt x="10" y="13"/>
                        <a:pt x="13" y="6"/>
                      </a:cubicBezTo>
                      <a:cubicBezTo>
                        <a:pt x="15" y="6"/>
                        <a:pt x="15" y="7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31"/>
                <p:cNvSpPr>
                  <a:spLocks/>
                </p:cNvSpPr>
                <p:nvPr/>
              </p:nvSpPr>
              <p:spPr bwMode="auto">
                <a:xfrm>
                  <a:off x="4384064" y="760879"/>
                  <a:ext cx="58833" cy="28016"/>
                </a:xfrm>
                <a:custGeom>
                  <a:avLst/>
                  <a:gdLst>
                    <a:gd name="T0" fmla="*/ 0 w 28"/>
                    <a:gd name="T1" fmla="*/ 2 h 13"/>
                    <a:gd name="T2" fmla="*/ 7 w 28"/>
                    <a:gd name="T3" fmla="*/ 0 h 13"/>
                    <a:gd name="T4" fmla="*/ 28 w 28"/>
                    <a:gd name="T5" fmla="*/ 6 h 13"/>
                    <a:gd name="T6" fmla="*/ 26 w 28"/>
                    <a:gd name="T7" fmla="*/ 13 h 13"/>
                    <a:gd name="T8" fmla="*/ 6 w 28"/>
                    <a:gd name="T9" fmla="*/ 6 h 13"/>
                    <a:gd name="T10" fmla="*/ 0 w 28"/>
                    <a:gd name="T11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3">
                      <a:moveTo>
                        <a:pt x="0" y="2"/>
                      </a:moveTo>
                      <a:cubicBezTo>
                        <a:pt x="0" y="0"/>
                        <a:pt x="5" y="0"/>
                        <a:pt x="7" y="0"/>
                      </a:cubicBezTo>
                      <a:cubicBezTo>
                        <a:pt x="14" y="1"/>
                        <a:pt x="22" y="5"/>
                        <a:pt x="28" y="6"/>
                      </a:cubicBezTo>
                      <a:cubicBezTo>
                        <a:pt x="28" y="9"/>
                        <a:pt x="26" y="10"/>
                        <a:pt x="26" y="13"/>
                      </a:cubicBezTo>
                      <a:cubicBezTo>
                        <a:pt x="16" y="13"/>
                        <a:pt x="12" y="11"/>
                        <a:pt x="6" y="6"/>
                      </a:cubicBezTo>
                      <a:cubicBezTo>
                        <a:pt x="4" y="4"/>
                        <a:pt x="4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32"/>
                <p:cNvSpPr>
                  <a:spLocks/>
                </p:cNvSpPr>
                <p:nvPr/>
              </p:nvSpPr>
              <p:spPr bwMode="auto">
                <a:xfrm>
                  <a:off x="7881817" y="760879"/>
                  <a:ext cx="39222" cy="15409"/>
                </a:xfrm>
                <a:custGeom>
                  <a:avLst/>
                  <a:gdLst>
                    <a:gd name="T0" fmla="*/ 19 w 19"/>
                    <a:gd name="T1" fmla="*/ 6 h 7"/>
                    <a:gd name="T2" fmla="*/ 0 w 19"/>
                    <a:gd name="T3" fmla="*/ 4 h 7"/>
                    <a:gd name="T4" fmla="*/ 6 w 19"/>
                    <a:gd name="T5" fmla="*/ 0 h 7"/>
                    <a:gd name="T6" fmla="*/ 19 w 19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7">
                      <a:moveTo>
                        <a:pt x="19" y="6"/>
                      </a:moveTo>
                      <a:cubicBezTo>
                        <a:pt x="16" y="7"/>
                        <a:pt x="5" y="6"/>
                        <a:pt x="0" y="4"/>
                      </a:cubicBezTo>
                      <a:cubicBezTo>
                        <a:pt x="1" y="1"/>
                        <a:pt x="6" y="3"/>
                        <a:pt x="6" y="0"/>
                      </a:cubicBezTo>
                      <a:cubicBezTo>
                        <a:pt x="10" y="2"/>
                        <a:pt x="19" y="0"/>
                        <a:pt x="19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33"/>
                <p:cNvSpPr>
                  <a:spLocks/>
                </p:cNvSpPr>
                <p:nvPr/>
              </p:nvSpPr>
              <p:spPr bwMode="auto">
                <a:xfrm>
                  <a:off x="4811303" y="846327"/>
                  <a:ext cx="30817" cy="21012"/>
                </a:xfrm>
                <a:custGeom>
                  <a:avLst/>
                  <a:gdLst>
                    <a:gd name="T0" fmla="*/ 15 w 15"/>
                    <a:gd name="T1" fmla="*/ 8 h 10"/>
                    <a:gd name="T2" fmla="*/ 0 w 15"/>
                    <a:gd name="T3" fmla="*/ 4 h 10"/>
                    <a:gd name="T4" fmla="*/ 15 w 15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0">
                      <a:moveTo>
                        <a:pt x="15" y="8"/>
                      </a:moveTo>
                      <a:cubicBezTo>
                        <a:pt x="6" y="10"/>
                        <a:pt x="8" y="2"/>
                        <a:pt x="0" y="4"/>
                      </a:cubicBezTo>
                      <a:cubicBezTo>
                        <a:pt x="3" y="0"/>
                        <a:pt x="15" y="2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34"/>
                <p:cNvSpPr>
                  <a:spLocks/>
                </p:cNvSpPr>
                <p:nvPr/>
              </p:nvSpPr>
              <p:spPr bwMode="auto">
                <a:xfrm>
                  <a:off x="4790291" y="867338"/>
                  <a:ext cx="43425" cy="25214"/>
                </a:xfrm>
                <a:custGeom>
                  <a:avLst/>
                  <a:gdLst>
                    <a:gd name="T0" fmla="*/ 21 w 21"/>
                    <a:gd name="T1" fmla="*/ 7 h 12"/>
                    <a:gd name="T2" fmla="*/ 3 w 21"/>
                    <a:gd name="T3" fmla="*/ 7 h 12"/>
                    <a:gd name="T4" fmla="*/ 8 w 21"/>
                    <a:gd name="T5" fmla="*/ 1 h 12"/>
                    <a:gd name="T6" fmla="*/ 21 w 21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2">
                      <a:moveTo>
                        <a:pt x="21" y="7"/>
                      </a:moveTo>
                      <a:cubicBezTo>
                        <a:pt x="19" y="12"/>
                        <a:pt x="5" y="12"/>
                        <a:pt x="3" y="7"/>
                      </a:cubicBezTo>
                      <a:cubicBezTo>
                        <a:pt x="0" y="0"/>
                        <a:pt x="9" y="6"/>
                        <a:pt x="8" y="1"/>
                      </a:cubicBezTo>
                      <a:cubicBezTo>
                        <a:pt x="12" y="4"/>
                        <a:pt x="16" y="6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35"/>
                <p:cNvSpPr>
                  <a:spLocks/>
                </p:cNvSpPr>
                <p:nvPr/>
              </p:nvSpPr>
              <p:spPr bwMode="auto">
                <a:xfrm>
                  <a:off x="6419400" y="885549"/>
                  <a:ext cx="29417" cy="23814"/>
                </a:xfrm>
                <a:custGeom>
                  <a:avLst/>
                  <a:gdLst>
                    <a:gd name="T0" fmla="*/ 6 w 14"/>
                    <a:gd name="T1" fmla="*/ 0 h 11"/>
                    <a:gd name="T2" fmla="*/ 14 w 14"/>
                    <a:gd name="T3" fmla="*/ 7 h 11"/>
                    <a:gd name="T4" fmla="*/ 4 w 14"/>
                    <a:gd name="T5" fmla="*/ 11 h 11"/>
                    <a:gd name="T6" fmla="*/ 2 w 14"/>
                    <a:gd name="T7" fmla="*/ 2 h 11"/>
                    <a:gd name="T8" fmla="*/ 6 w 1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6" y="0"/>
                      </a:moveTo>
                      <a:cubicBezTo>
                        <a:pt x="11" y="0"/>
                        <a:pt x="13" y="2"/>
                        <a:pt x="14" y="7"/>
                      </a:cubicBezTo>
                      <a:cubicBezTo>
                        <a:pt x="9" y="7"/>
                        <a:pt x="5" y="7"/>
                        <a:pt x="4" y="11"/>
                      </a:cubicBezTo>
                      <a:cubicBezTo>
                        <a:pt x="0" y="11"/>
                        <a:pt x="3" y="4"/>
                        <a:pt x="2" y="2"/>
                      </a:cubicBezTo>
                      <a:cubicBezTo>
                        <a:pt x="5" y="2"/>
                        <a:pt x="6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36"/>
                <p:cNvSpPr>
                  <a:spLocks/>
                </p:cNvSpPr>
                <p:nvPr/>
              </p:nvSpPr>
              <p:spPr bwMode="auto">
                <a:xfrm>
                  <a:off x="3945619" y="900957"/>
                  <a:ext cx="29417" cy="21012"/>
                </a:xfrm>
                <a:custGeom>
                  <a:avLst/>
                  <a:gdLst>
                    <a:gd name="T0" fmla="*/ 13 w 14"/>
                    <a:gd name="T1" fmla="*/ 8 h 10"/>
                    <a:gd name="T2" fmla="*/ 0 w 14"/>
                    <a:gd name="T3" fmla="*/ 10 h 10"/>
                    <a:gd name="T4" fmla="*/ 13 w 14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0">
                      <a:moveTo>
                        <a:pt x="13" y="8"/>
                      </a:moveTo>
                      <a:cubicBezTo>
                        <a:pt x="7" y="7"/>
                        <a:pt x="5" y="9"/>
                        <a:pt x="0" y="10"/>
                      </a:cubicBezTo>
                      <a:cubicBezTo>
                        <a:pt x="1" y="6"/>
                        <a:pt x="14" y="0"/>
                        <a:pt x="1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37"/>
                <p:cNvSpPr>
                  <a:spLocks/>
                </p:cNvSpPr>
                <p:nvPr/>
              </p:nvSpPr>
              <p:spPr bwMode="auto">
                <a:xfrm>
                  <a:off x="4434493" y="917766"/>
                  <a:ext cx="47627" cy="29417"/>
                </a:xfrm>
                <a:custGeom>
                  <a:avLst/>
                  <a:gdLst>
                    <a:gd name="T0" fmla="*/ 19 w 23"/>
                    <a:gd name="T1" fmla="*/ 2 h 14"/>
                    <a:gd name="T2" fmla="*/ 21 w 23"/>
                    <a:gd name="T3" fmla="*/ 13 h 14"/>
                    <a:gd name="T4" fmla="*/ 2 w 23"/>
                    <a:gd name="T5" fmla="*/ 9 h 14"/>
                    <a:gd name="T6" fmla="*/ 6 w 23"/>
                    <a:gd name="T7" fmla="*/ 2 h 14"/>
                    <a:gd name="T8" fmla="*/ 19 w 23"/>
                    <a:gd name="T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4">
                      <a:moveTo>
                        <a:pt x="19" y="2"/>
                      </a:moveTo>
                      <a:cubicBezTo>
                        <a:pt x="21" y="4"/>
                        <a:pt x="23" y="11"/>
                        <a:pt x="21" y="13"/>
                      </a:cubicBezTo>
                      <a:cubicBezTo>
                        <a:pt x="13" y="12"/>
                        <a:pt x="4" y="14"/>
                        <a:pt x="2" y="9"/>
                      </a:cubicBezTo>
                      <a:cubicBezTo>
                        <a:pt x="0" y="3"/>
                        <a:pt x="8" y="8"/>
                        <a:pt x="6" y="2"/>
                      </a:cubicBezTo>
                      <a:cubicBezTo>
                        <a:pt x="11" y="0"/>
                        <a:pt x="19" y="5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38"/>
                <p:cNvSpPr>
                  <a:spLocks/>
                </p:cNvSpPr>
                <p:nvPr/>
              </p:nvSpPr>
              <p:spPr bwMode="auto">
                <a:xfrm>
                  <a:off x="4416282" y="999012"/>
                  <a:ext cx="57433" cy="26615"/>
                </a:xfrm>
                <a:custGeom>
                  <a:avLst/>
                  <a:gdLst>
                    <a:gd name="T0" fmla="*/ 26 w 28"/>
                    <a:gd name="T1" fmla="*/ 5 h 13"/>
                    <a:gd name="T2" fmla="*/ 19 w 28"/>
                    <a:gd name="T3" fmla="*/ 9 h 13"/>
                    <a:gd name="T4" fmla="*/ 11 w 28"/>
                    <a:gd name="T5" fmla="*/ 11 h 13"/>
                    <a:gd name="T6" fmla="*/ 4 w 28"/>
                    <a:gd name="T7" fmla="*/ 9 h 13"/>
                    <a:gd name="T8" fmla="*/ 5 w 28"/>
                    <a:gd name="T9" fmla="*/ 4 h 13"/>
                    <a:gd name="T10" fmla="*/ 11 w 28"/>
                    <a:gd name="T11" fmla="*/ 0 h 13"/>
                    <a:gd name="T12" fmla="*/ 26 w 28"/>
                    <a:gd name="T1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3">
                      <a:moveTo>
                        <a:pt x="26" y="5"/>
                      </a:moveTo>
                      <a:cubicBezTo>
                        <a:pt x="28" y="11"/>
                        <a:pt x="21" y="9"/>
                        <a:pt x="19" y="9"/>
                      </a:cubicBezTo>
                      <a:cubicBezTo>
                        <a:pt x="18" y="9"/>
                        <a:pt x="13" y="13"/>
                        <a:pt x="11" y="11"/>
                      </a:cubicBezTo>
                      <a:cubicBezTo>
                        <a:pt x="10" y="9"/>
                        <a:pt x="6" y="10"/>
                        <a:pt x="4" y="9"/>
                      </a:cubicBezTo>
                      <a:cubicBezTo>
                        <a:pt x="0" y="4"/>
                        <a:pt x="12" y="6"/>
                        <a:pt x="5" y="4"/>
                      </a:cubicBezTo>
                      <a:cubicBezTo>
                        <a:pt x="6" y="1"/>
                        <a:pt x="11" y="3"/>
                        <a:pt x="11" y="0"/>
                      </a:cubicBezTo>
                      <a:cubicBezTo>
                        <a:pt x="16" y="1"/>
                        <a:pt x="22" y="2"/>
                        <a:pt x="2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39"/>
                <p:cNvSpPr>
                  <a:spLocks/>
                </p:cNvSpPr>
                <p:nvPr/>
              </p:nvSpPr>
              <p:spPr bwMode="auto">
                <a:xfrm>
                  <a:off x="4417683" y="1039635"/>
                  <a:ext cx="26615" cy="12607"/>
                </a:xfrm>
                <a:custGeom>
                  <a:avLst/>
                  <a:gdLst>
                    <a:gd name="T0" fmla="*/ 10 w 13"/>
                    <a:gd name="T1" fmla="*/ 6 h 6"/>
                    <a:gd name="T2" fmla="*/ 3 w 13"/>
                    <a:gd name="T3" fmla="*/ 6 h 6"/>
                    <a:gd name="T4" fmla="*/ 10 w 1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6">
                      <a:moveTo>
                        <a:pt x="10" y="6"/>
                      </a:moveTo>
                      <a:cubicBezTo>
                        <a:pt x="6" y="3"/>
                        <a:pt x="8" y="6"/>
                        <a:pt x="3" y="6"/>
                      </a:cubicBezTo>
                      <a:cubicBezTo>
                        <a:pt x="0" y="0"/>
                        <a:pt x="13" y="0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任意多边形: 形状 40"/>
                <p:cNvSpPr>
                  <a:spLocks/>
                </p:cNvSpPr>
                <p:nvPr/>
              </p:nvSpPr>
              <p:spPr bwMode="auto">
                <a:xfrm>
                  <a:off x="4330835" y="1059246"/>
                  <a:ext cx="30817" cy="18211"/>
                </a:xfrm>
                <a:custGeom>
                  <a:avLst/>
                  <a:gdLst>
                    <a:gd name="T0" fmla="*/ 13 w 15"/>
                    <a:gd name="T1" fmla="*/ 1 h 9"/>
                    <a:gd name="T2" fmla="*/ 15 w 15"/>
                    <a:gd name="T3" fmla="*/ 4 h 9"/>
                    <a:gd name="T4" fmla="*/ 7 w 15"/>
                    <a:gd name="T5" fmla="*/ 6 h 9"/>
                    <a:gd name="T6" fmla="*/ 0 w 15"/>
                    <a:gd name="T7" fmla="*/ 6 h 9"/>
                    <a:gd name="T8" fmla="*/ 13 w 15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3" y="1"/>
                      </a:moveTo>
                      <a:cubicBezTo>
                        <a:pt x="13" y="3"/>
                        <a:pt x="13" y="4"/>
                        <a:pt x="15" y="4"/>
                      </a:cubicBezTo>
                      <a:cubicBezTo>
                        <a:pt x="15" y="8"/>
                        <a:pt x="9" y="5"/>
                        <a:pt x="7" y="6"/>
                      </a:cubicBezTo>
                      <a:cubicBezTo>
                        <a:pt x="5" y="9"/>
                        <a:pt x="7" y="6"/>
                        <a:pt x="0" y="6"/>
                      </a:cubicBezTo>
                      <a:cubicBezTo>
                        <a:pt x="3" y="3"/>
                        <a:pt x="6" y="0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41"/>
                <p:cNvSpPr>
                  <a:spLocks/>
                </p:cNvSpPr>
                <p:nvPr/>
              </p:nvSpPr>
              <p:spPr bwMode="auto">
                <a:xfrm>
                  <a:off x="4388266" y="1076055"/>
                  <a:ext cx="12607" cy="18211"/>
                </a:xfrm>
                <a:custGeom>
                  <a:avLst/>
                  <a:gdLst>
                    <a:gd name="T0" fmla="*/ 2 w 6"/>
                    <a:gd name="T1" fmla="*/ 0 h 9"/>
                    <a:gd name="T2" fmla="*/ 5 w 6"/>
                    <a:gd name="T3" fmla="*/ 8 h 9"/>
                    <a:gd name="T4" fmla="*/ 2 w 6"/>
                    <a:gd name="T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9">
                      <a:moveTo>
                        <a:pt x="2" y="0"/>
                      </a:moveTo>
                      <a:cubicBezTo>
                        <a:pt x="5" y="1"/>
                        <a:pt x="6" y="3"/>
                        <a:pt x="5" y="8"/>
                      </a:cubicBezTo>
                      <a:cubicBezTo>
                        <a:pt x="0" y="9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42"/>
                <p:cNvSpPr>
                  <a:spLocks/>
                </p:cNvSpPr>
                <p:nvPr/>
              </p:nvSpPr>
              <p:spPr bwMode="auto">
                <a:xfrm>
                  <a:off x="5499087" y="1237145"/>
                  <a:ext cx="68639" cy="84047"/>
                </a:xfrm>
                <a:custGeom>
                  <a:avLst/>
                  <a:gdLst>
                    <a:gd name="T0" fmla="*/ 12 w 33"/>
                    <a:gd name="T1" fmla="*/ 0 h 40"/>
                    <a:gd name="T2" fmla="*/ 14 w 33"/>
                    <a:gd name="T3" fmla="*/ 2 h 40"/>
                    <a:gd name="T4" fmla="*/ 27 w 33"/>
                    <a:gd name="T5" fmla="*/ 2 h 40"/>
                    <a:gd name="T6" fmla="*/ 32 w 33"/>
                    <a:gd name="T7" fmla="*/ 6 h 40"/>
                    <a:gd name="T8" fmla="*/ 31 w 33"/>
                    <a:gd name="T9" fmla="*/ 10 h 40"/>
                    <a:gd name="T10" fmla="*/ 27 w 33"/>
                    <a:gd name="T11" fmla="*/ 12 h 40"/>
                    <a:gd name="T12" fmla="*/ 31 w 33"/>
                    <a:gd name="T13" fmla="*/ 21 h 40"/>
                    <a:gd name="T14" fmla="*/ 29 w 33"/>
                    <a:gd name="T15" fmla="*/ 30 h 40"/>
                    <a:gd name="T16" fmla="*/ 19 w 33"/>
                    <a:gd name="T17" fmla="*/ 30 h 40"/>
                    <a:gd name="T18" fmla="*/ 18 w 33"/>
                    <a:gd name="T19" fmla="*/ 36 h 40"/>
                    <a:gd name="T20" fmla="*/ 14 w 33"/>
                    <a:gd name="T21" fmla="*/ 40 h 40"/>
                    <a:gd name="T22" fmla="*/ 3 w 33"/>
                    <a:gd name="T23" fmla="*/ 40 h 40"/>
                    <a:gd name="T24" fmla="*/ 6 w 33"/>
                    <a:gd name="T25" fmla="*/ 28 h 40"/>
                    <a:gd name="T26" fmla="*/ 6 w 33"/>
                    <a:gd name="T27" fmla="*/ 21 h 40"/>
                    <a:gd name="T28" fmla="*/ 3 w 33"/>
                    <a:gd name="T29" fmla="*/ 12 h 40"/>
                    <a:gd name="T30" fmla="*/ 10 w 33"/>
                    <a:gd name="T31" fmla="*/ 13 h 40"/>
                    <a:gd name="T32" fmla="*/ 12 w 33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40">
                      <a:moveTo>
                        <a:pt x="12" y="0"/>
                      </a:moveTo>
                      <a:cubicBezTo>
                        <a:pt x="14" y="0"/>
                        <a:pt x="14" y="1"/>
                        <a:pt x="14" y="2"/>
                      </a:cubicBezTo>
                      <a:cubicBezTo>
                        <a:pt x="14" y="5"/>
                        <a:pt x="22" y="0"/>
                        <a:pt x="27" y="2"/>
                      </a:cubicBezTo>
                      <a:cubicBezTo>
                        <a:pt x="28" y="5"/>
                        <a:pt x="29" y="6"/>
                        <a:pt x="32" y="6"/>
                      </a:cubicBezTo>
                      <a:cubicBezTo>
                        <a:pt x="33" y="8"/>
                        <a:pt x="32" y="9"/>
                        <a:pt x="31" y="10"/>
                      </a:cubicBezTo>
                      <a:cubicBezTo>
                        <a:pt x="31" y="11"/>
                        <a:pt x="28" y="11"/>
                        <a:pt x="27" y="12"/>
                      </a:cubicBezTo>
                      <a:cubicBezTo>
                        <a:pt x="27" y="16"/>
                        <a:pt x="30" y="17"/>
                        <a:pt x="31" y="21"/>
                      </a:cubicBezTo>
                      <a:cubicBezTo>
                        <a:pt x="31" y="24"/>
                        <a:pt x="28" y="26"/>
                        <a:pt x="29" y="30"/>
                      </a:cubicBezTo>
                      <a:cubicBezTo>
                        <a:pt x="26" y="30"/>
                        <a:pt x="23" y="30"/>
                        <a:pt x="19" y="30"/>
                      </a:cubicBezTo>
                      <a:cubicBezTo>
                        <a:pt x="17" y="30"/>
                        <a:pt x="19" y="34"/>
                        <a:pt x="18" y="36"/>
                      </a:cubicBezTo>
                      <a:cubicBezTo>
                        <a:pt x="17" y="37"/>
                        <a:pt x="12" y="36"/>
                        <a:pt x="14" y="40"/>
                      </a:cubicBezTo>
                      <a:cubicBezTo>
                        <a:pt x="10" y="40"/>
                        <a:pt x="6" y="40"/>
                        <a:pt x="3" y="40"/>
                      </a:cubicBezTo>
                      <a:cubicBezTo>
                        <a:pt x="4" y="36"/>
                        <a:pt x="0" y="27"/>
                        <a:pt x="6" y="28"/>
                      </a:cubicBezTo>
                      <a:cubicBezTo>
                        <a:pt x="7" y="23"/>
                        <a:pt x="3" y="25"/>
                        <a:pt x="6" y="21"/>
                      </a:cubicBezTo>
                      <a:cubicBezTo>
                        <a:pt x="8" y="15"/>
                        <a:pt x="1" y="17"/>
                        <a:pt x="3" y="12"/>
                      </a:cubicBezTo>
                      <a:cubicBezTo>
                        <a:pt x="7" y="11"/>
                        <a:pt x="8" y="13"/>
                        <a:pt x="10" y="13"/>
                      </a:cubicBezTo>
                      <a:cubicBezTo>
                        <a:pt x="14" y="13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43"/>
                <p:cNvSpPr>
                  <a:spLocks/>
                </p:cNvSpPr>
                <p:nvPr/>
              </p:nvSpPr>
              <p:spPr bwMode="auto">
                <a:xfrm>
                  <a:off x="3054722" y="1241347"/>
                  <a:ext cx="21012" cy="19611"/>
                </a:xfrm>
                <a:custGeom>
                  <a:avLst/>
                  <a:gdLst>
                    <a:gd name="T0" fmla="*/ 9 w 10"/>
                    <a:gd name="T1" fmla="*/ 0 h 9"/>
                    <a:gd name="T2" fmla="*/ 7 w 10"/>
                    <a:gd name="T3" fmla="*/ 4 h 9"/>
                    <a:gd name="T4" fmla="*/ 0 w 10"/>
                    <a:gd name="T5" fmla="*/ 6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10" y="3"/>
                        <a:pt x="8" y="3"/>
                        <a:pt x="7" y="4"/>
                      </a:cubicBezTo>
                      <a:cubicBezTo>
                        <a:pt x="5" y="7"/>
                        <a:pt x="4" y="9"/>
                        <a:pt x="0" y="6"/>
                      </a:cubicBezTo>
                      <a:cubicBezTo>
                        <a:pt x="1" y="2"/>
                        <a:pt x="5" y="1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44"/>
                <p:cNvSpPr>
                  <a:spLocks/>
                </p:cNvSpPr>
                <p:nvPr/>
              </p:nvSpPr>
              <p:spPr bwMode="auto">
                <a:xfrm>
                  <a:off x="3560405" y="1258157"/>
                  <a:ext cx="25214" cy="37822"/>
                </a:xfrm>
                <a:custGeom>
                  <a:avLst/>
                  <a:gdLst>
                    <a:gd name="T0" fmla="*/ 3 w 12"/>
                    <a:gd name="T1" fmla="*/ 0 h 18"/>
                    <a:gd name="T2" fmla="*/ 12 w 12"/>
                    <a:gd name="T3" fmla="*/ 13 h 18"/>
                    <a:gd name="T4" fmla="*/ 5 w 12"/>
                    <a:gd name="T5" fmla="*/ 9 h 18"/>
                    <a:gd name="T6" fmla="*/ 3 w 12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8">
                      <a:moveTo>
                        <a:pt x="3" y="0"/>
                      </a:moveTo>
                      <a:cubicBezTo>
                        <a:pt x="6" y="4"/>
                        <a:pt x="7" y="11"/>
                        <a:pt x="12" y="13"/>
                      </a:cubicBezTo>
                      <a:cubicBezTo>
                        <a:pt x="10" y="18"/>
                        <a:pt x="5" y="12"/>
                        <a:pt x="5" y="9"/>
                      </a:cubicBezTo>
                      <a:cubicBezTo>
                        <a:pt x="0" y="9"/>
                        <a:pt x="0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45"/>
                <p:cNvSpPr>
                  <a:spLocks/>
                </p:cNvSpPr>
                <p:nvPr/>
              </p:nvSpPr>
              <p:spPr bwMode="auto">
                <a:xfrm>
                  <a:off x="7900028" y="1241347"/>
                  <a:ext cx="40623" cy="180701"/>
                </a:xfrm>
                <a:custGeom>
                  <a:avLst/>
                  <a:gdLst>
                    <a:gd name="T0" fmla="*/ 6 w 19"/>
                    <a:gd name="T1" fmla="*/ 10 h 87"/>
                    <a:gd name="T2" fmla="*/ 10 w 19"/>
                    <a:gd name="T3" fmla="*/ 23 h 87"/>
                    <a:gd name="T4" fmla="*/ 12 w 19"/>
                    <a:gd name="T5" fmla="*/ 30 h 87"/>
                    <a:gd name="T6" fmla="*/ 12 w 19"/>
                    <a:gd name="T7" fmla="*/ 36 h 87"/>
                    <a:gd name="T8" fmla="*/ 14 w 19"/>
                    <a:gd name="T9" fmla="*/ 51 h 87"/>
                    <a:gd name="T10" fmla="*/ 19 w 19"/>
                    <a:gd name="T11" fmla="*/ 58 h 87"/>
                    <a:gd name="T12" fmla="*/ 12 w 19"/>
                    <a:gd name="T13" fmla="*/ 60 h 87"/>
                    <a:gd name="T14" fmla="*/ 12 w 19"/>
                    <a:gd name="T15" fmla="*/ 73 h 87"/>
                    <a:gd name="T16" fmla="*/ 8 w 19"/>
                    <a:gd name="T17" fmla="*/ 73 h 87"/>
                    <a:gd name="T18" fmla="*/ 12 w 19"/>
                    <a:gd name="T19" fmla="*/ 86 h 87"/>
                    <a:gd name="T20" fmla="*/ 2 w 19"/>
                    <a:gd name="T21" fmla="*/ 84 h 87"/>
                    <a:gd name="T22" fmla="*/ 4 w 19"/>
                    <a:gd name="T23" fmla="*/ 73 h 87"/>
                    <a:gd name="T24" fmla="*/ 1 w 19"/>
                    <a:gd name="T25" fmla="*/ 67 h 87"/>
                    <a:gd name="T26" fmla="*/ 4 w 19"/>
                    <a:gd name="T27" fmla="*/ 45 h 87"/>
                    <a:gd name="T28" fmla="*/ 1 w 19"/>
                    <a:gd name="T29" fmla="*/ 36 h 87"/>
                    <a:gd name="T30" fmla="*/ 1 w 19"/>
                    <a:gd name="T31" fmla="*/ 23 h 87"/>
                    <a:gd name="T32" fmla="*/ 6 w 19"/>
                    <a:gd name="T33" fmla="*/ 17 h 87"/>
                    <a:gd name="T34" fmla="*/ 8 w 19"/>
                    <a:gd name="T35" fmla="*/ 11 h 87"/>
                    <a:gd name="T36" fmla="*/ 6 w 19"/>
                    <a:gd name="T37" fmla="*/ 1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87">
                      <a:moveTo>
                        <a:pt x="6" y="10"/>
                      </a:moveTo>
                      <a:cubicBezTo>
                        <a:pt x="14" y="0"/>
                        <a:pt x="7" y="20"/>
                        <a:pt x="10" y="23"/>
                      </a:cubicBezTo>
                      <a:cubicBezTo>
                        <a:pt x="13" y="25"/>
                        <a:pt x="8" y="26"/>
                        <a:pt x="12" y="30"/>
                      </a:cubicBezTo>
                      <a:cubicBezTo>
                        <a:pt x="14" y="33"/>
                        <a:pt x="12" y="33"/>
                        <a:pt x="12" y="36"/>
                      </a:cubicBezTo>
                      <a:cubicBezTo>
                        <a:pt x="12" y="38"/>
                        <a:pt x="15" y="43"/>
                        <a:pt x="14" y="51"/>
                      </a:cubicBezTo>
                      <a:cubicBezTo>
                        <a:pt x="13" y="55"/>
                        <a:pt x="16" y="56"/>
                        <a:pt x="19" y="58"/>
                      </a:cubicBezTo>
                      <a:cubicBezTo>
                        <a:pt x="19" y="62"/>
                        <a:pt x="14" y="62"/>
                        <a:pt x="12" y="60"/>
                      </a:cubicBezTo>
                      <a:cubicBezTo>
                        <a:pt x="11" y="65"/>
                        <a:pt x="11" y="73"/>
                        <a:pt x="12" y="73"/>
                      </a:cubicBezTo>
                      <a:cubicBezTo>
                        <a:pt x="12" y="73"/>
                        <a:pt x="8" y="73"/>
                        <a:pt x="8" y="73"/>
                      </a:cubicBezTo>
                      <a:cubicBezTo>
                        <a:pt x="8" y="77"/>
                        <a:pt x="13" y="78"/>
                        <a:pt x="12" y="86"/>
                      </a:cubicBezTo>
                      <a:cubicBezTo>
                        <a:pt x="6" y="84"/>
                        <a:pt x="7" y="87"/>
                        <a:pt x="2" y="84"/>
                      </a:cubicBezTo>
                      <a:cubicBezTo>
                        <a:pt x="6" y="79"/>
                        <a:pt x="2" y="78"/>
                        <a:pt x="4" y="73"/>
                      </a:cubicBezTo>
                      <a:cubicBezTo>
                        <a:pt x="4" y="70"/>
                        <a:pt x="3" y="68"/>
                        <a:pt x="1" y="67"/>
                      </a:cubicBezTo>
                      <a:cubicBezTo>
                        <a:pt x="2" y="63"/>
                        <a:pt x="6" y="55"/>
                        <a:pt x="4" y="45"/>
                      </a:cubicBezTo>
                      <a:cubicBezTo>
                        <a:pt x="4" y="41"/>
                        <a:pt x="1" y="39"/>
                        <a:pt x="1" y="36"/>
                      </a:cubicBezTo>
                      <a:cubicBezTo>
                        <a:pt x="0" y="30"/>
                        <a:pt x="5" y="26"/>
                        <a:pt x="1" y="23"/>
                      </a:cubicBezTo>
                      <a:cubicBezTo>
                        <a:pt x="2" y="20"/>
                        <a:pt x="3" y="18"/>
                        <a:pt x="6" y="17"/>
                      </a:cubicBezTo>
                      <a:cubicBezTo>
                        <a:pt x="6" y="14"/>
                        <a:pt x="6" y="12"/>
                        <a:pt x="8" y="11"/>
                      </a:cubicBezTo>
                      <a:cubicBezTo>
                        <a:pt x="8" y="10"/>
                        <a:pt x="7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46"/>
                <p:cNvSpPr>
                  <a:spLocks/>
                </p:cNvSpPr>
                <p:nvPr/>
              </p:nvSpPr>
              <p:spPr bwMode="auto">
                <a:xfrm>
                  <a:off x="3023905" y="1260958"/>
                  <a:ext cx="9806" cy="18211"/>
                </a:xfrm>
                <a:custGeom>
                  <a:avLst/>
                  <a:gdLst>
                    <a:gd name="T0" fmla="*/ 2 w 5"/>
                    <a:gd name="T1" fmla="*/ 1 h 9"/>
                    <a:gd name="T2" fmla="*/ 0 w 5"/>
                    <a:gd name="T3" fmla="*/ 6 h 9"/>
                    <a:gd name="T4" fmla="*/ 0 w 5"/>
                    <a:gd name="T5" fmla="*/ 2 h 9"/>
                    <a:gd name="T6" fmla="*/ 2 w 5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9">
                      <a:moveTo>
                        <a:pt x="2" y="1"/>
                      </a:moveTo>
                      <a:cubicBezTo>
                        <a:pt x="5" y="0"/>
                        <a:pt x="4" y="9"/>
                        <a:pt x="0" y="6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1" y="3"/>
                        <a:pt x="1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47"/>
                <p:cNvSpPr>
                  <a:spLocks/>
                </p:cNvSpPr>
                <p:nvPr/>
              </p:nvSpPr>
              <p:spPr bwMode="auto">
                <a:xfrm>
                  <a:off x="4717451" y="1322593"/>
                  <a:ext cx="116265" cy="98055"/>
                </a:xfrm>
                <a:custGeom>
                  <a:avLst/>
                  <a:gdLst>
                    <a:gd name="T0" fmla="*/ 25 w 56"/>
                    <a:gd name="T1" fmla="*/ 0 h 47"/>
                    <a:gd name="T2" fmla="*/ 30 w 56"/>
                    <a:gd name="T3" fmla="*/ 4 h 47"/>
                    <a:gd name="T4" fmla="*/ 28 w 56"/>
                    <a:gd name="T5" fmla="*/ 12 h 47"/>
                    <a:gd name="T6" fmla="*/ 36 w 56"/>
                    <a:gd name="T7" fmla="*/ 15 h 47"/>
                    <a:gd name="T8" fmla="*/ 47 w 56"/>
                    <a:gd name="T9" fmla="*/ 19 h 47"/>
                    <a:gd name="T10" fmla="*/ 45 w 56"/>
                    <a:gd name="T11" fmla="*/ 26 h 47"/>
                    <a:gd name="T12" fmla="*/ 51 w 56"/>
                    <a:gd name="T13" fmla="*/ 28 h 47"/>
                    <a:gd name="T14" fmla="*/ 54 w 56"/>
                    <a:gd name="T15" fmla="*/ 34 h 47"/>
                    <a:gd name="T16" fmla="*/ 51 w 56"/>
                    <a:gd name="T17" fmla="*/ 43 h 47"/>
                    <a:gd name="T18" fmla="*/ 49 w 56"/>
                    <a:gd name="T19" fmla="*/ 40 h 47"/>
                    <a:gd name="T20" fmla="*/ 38 w 56"/>
                    <a:gd name="T21" fmla="*/ 40 h 47"/>
                    <a:gd name="T22" fmla="*/ 30 w 56"/>
                    <a:gd name="T23" fmla="*/ 47 h 47"/>
                    <a:gd name="T24" fmla="*/ 26 w 56"/>
                    <a:gd name="T25" fmla="*/ 41 h 47"/>
                    <a:gd name="T26" fmla="*/ 21 w 56"/>
                    <a:gd name="T27" fmla="*/ 40 h 47"/>
                    <a:gd name="T28" fmla="*/ 13 w 56"/>
                    <a:gd name="T29" fmla="*/ 34 h 47"/>
                    <a:gd name="T30" fmla="*/ 0 w 56"/>
                    <a:gd name="T31" fmla="*/ 36 h 47"/>
                    <a:gd name="T32" fmla="*/ 2 w 56"/>
                    <a:gd name="T33" fmla="*/ 28 h 47"/>
                    <a:gd name="T34" fmla="*/ 10 w 56"/>
                    <a:gd name="T35" fmla="*/ 25 h 47"/>
                    <a:gd name="T36" fmla="*/ 13 w 56"/>
                    <a:gd name="T37" fmla="*/ 17 h 47"/>
                    <a:gd name="T38" fmla="*/ 15 w 56"/>
                    <a:gd name="T39" fmla="*/ 8 h 47"/>
                    <a:gd name="T40" fmla="*/ 19 w 56"/>
                    <a:gd name="T41" fmla="*/ 8 h 47"/>
                    <a:gd name="T42" fmla="*/ 19 w 56"/>
                    <a:gd name="T43" fmla="*/ 4 h 47"/>
                    <a:gd name="T44" fmla="*/ 25 w 56"/>
                    <a:gd name="T4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" h="47">
                      <a:moveTo>
                        <a:pt x="25" y="0"/>
                      </a:moveTo>
                      <a:cubicBezTo>
                        <a:pt x="27" y="1"/>
                        <a:pt x="27" y="4"/>
                        <a:pt x="30" y="4"/>
                      </a:cubicBezTo>
                      <a:cubicBezTo>
                        <a:pt x="29" y="8"/>
                        <a:pt x="24" y="8"/>
                        <a:pt x="28" y="12"/>
                      </a:cubicBezTo>
                      <a:cubicBezTo>
                        <a:pt x="27" y="16"/>
                        <a:pt x="33" y="14"/>
                        <a:pt x="36" y="15"/>
                      </a:cubicBezTo>
                      <a:cubicBezTo>
                        <a:pt x="37" y="16"/>
                        <a:pt x="40" y="22"/>
                        <a:pt x="47" y="19"/>
                      </a:cubicBezTo>
                      <a:cubicBezTo>
                        <a:pt x="47" y="24"/>
                        <a:pt x="50" y="25"/>
                        <a:pt x="45" y="26"/>
                      </a:cubicBezTo>
                      <a:cubicBezTo>
                        <a:pt x="45" y="29"/>
                        <a:pt x="49" y="27"/>
                        <a:pt x="51" y="28"/>
                      </a:cubicBezTo>
                      <a:cubicBezTo>
                        <a:pt x="52" y="30"/>
                        <a:pt x="49" y="36"/>
                        <a:pt x="54" y="34"/>
                      </a:cubicBezTo>
                      <a:cubicBezTo>
                        <a:pt x="56" y="40"/>
                        <a:pt x="49" y="38"/>
                        <a:pt x="51" y="43"/>
                      </a:cubicBezTo>
                      <a:cubicBezTo>
                        <a:pt x="49" y="43"/>
                        <a:pt x="49" y="41"/>
                        <a:pt x="49" y="40"/>
                      </a:cubicBezTo>
                      <a:cubicBezTo>
                        <a:pt x="42" y="40"/>
                        <a:pt x="43" y="42"/>
                        <a:pt x="38" y="40"/>
                      </a:cubicBezTo>
                      <a:cubicBezTo>
                        <a:pt x="35" y="42"/>
                        <a:pt x="30" y="42"/>
                        <a:pt x="30" y="47"/>
                      </a:cubicBezTo>
                      <a:cubicBezTo>
                        <a:pt x="27" y="47"/>
                        <a:pt x="28" y="43"/>
                        <a:pt x="26" y="41"/>
                      </a:cubicBezTo>
                      <a:cubicBezTo>
                        <a:pt x="25" y="40"/>
                        <a:pt x="22" y="41"/>
                        <a:pt x="21" y="40"/>
                      </a:cubicBezTo>
                      <a:cubicBezTo>
                        <a:pt x="19" y="38"/>
                        <a:pt x="18" y="35"/>
                        <a:pt x="13" y="34"/>
                      </a:cubicBezTo>
                      <a:cubicBezTo>
                        <a:pt x="7" y="33"/>
                        <a:pt x="7" y="37"/>
                        <a:pt x="0" y="36"/>
                      </a:cubicBezTo>
                      <a:cubicBezTo>
                        <a:pt x="2" y="34"/>
                        <a:pt x="2" y="32"/>
                        <a:pt x="2" y="28"/>
                      </a:cubicBezTo>
                      <a:cubicBezTo>
                        <a:pt x="8" y="31"/>
                        <a:pt x="4" y="22"/>
                        <a:pt x="10" y="25"/>
                      </a:cubicBezTo>
                      <a:cubicBezTo>
                        <a:pt x="7" y="20"/>
                        <a:pt x="12" y="19"/>
                        <a:pt x="13" y="17"/>
                      </a:cubicBezTo>
                      <a:cubicBezTo>
                        <a:pt x="14" y="15"/>
                        <a:pt x="13" y="11"/>
                        <a:pt x="15" y="8"/>
                      </a:cubicBezTo>
                      <a:cubicBezTo>
                        <a:pt x="16" y="7"/>
                        <a:pt x="18" y="8"/>
                        <a:pt x="19" y="8"/>
                      </a:cubicBezTo>
                      <a:cubicBezTo>
                        <a:pt x="20" y="7"/>
                        <a:pt x="18" y="5"/>
                        <a:pt x="19" y="4"/>
                      </a:cubicBezTo>
                      <a:cubicBezTo>
                        <a:pt x="21" y="3"/>
                        <a:pt x="25" y="4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48"/>
                <p:cNvSpPr>
                  <a:spLocks/>
                </p:cNvSpPr>
                <p:nvPr/>
              </p:nvSpPr>
              <p:spPr bwMode="auto">
                <a:xfrm>
                  <a:off x="4654415" y="1353410"/>
                  <a:ext cx="29417" cy="25214"/>
                </a:xfrm>
                <a:custGeom>
                  <a:avLst/>
                  <a:gdLst>
                    <a:gd name="T0" fmla="*/ 0 w 14"/>
                    <a:gd name="T1" fmla="*/ 0 h 12"/>
                    <a:gd name="T2" fmla="*/ 14 w 14"/>
                    <a:gd name="T3" fmla="*/ 6 h 12"/>
                    <a:gd name="T4" fmla="*/ 0 w 14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0" y="0"/>
                      </a:moveTo>
                      <a:cubicBezTo>
                        <a:pt x="7" y="0"/>
                        <a:pt x="7" y="6"/>
                        <a:pt x="14" y="6"/>
                      </a:cubicBezTo>
                      <a:cubicBezTo>
                        <a:pt x="12" y="12"/>
                        <a:pt x="1" y="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49"/>
                <p:cNvSpPr>
                  <a:spLocks/>
                </p:cNvSpPr>
                <p:nvPr/>
              </p:nvSpPr>
              <p:spPr bwMode="auto">
                <a:xfrm>
                  <a:off x="7886020" y="1451465"/>
                  <a:ext cx="81245" cy="58833"/>
                </a:xfrm>
                <a:custGeom>
                  <a:avLst/>
                  <a:gdLst>
                    <a:gd name="T0" fmla="*/ 11 w 39"/>
                    <a:gd name="T1" fmla="*/ 0 h 28"/>
                    <a:gd name="T2" fmla="*/ 13 w 39"/>
                    <a:gd name="T3" fmla="*/ 2 h 28"/>
                    <a:gd name="T4" fmla="*/ 21 w 39"/>
                    <a:gd name="T5" fmla="*/ 9 h 28"/>
                    <a:gd name="T6" fmla="*/ 39 w 39"/>
                    <a:gd name="T7" fmla="*/ 7 h 28"/>
                    <a:gd name="T8" fmla="*/ 32 w 39"/>
                    <a:gd name="T9" fmla="*/ 19 h 28"/>
                    <a:gd name="T10" fmla="*/ 26 w 39"/>
                    <a:gd name="T11" fmla="*/ 17 h 28"/>
                    <a:gd name="T12" fmla="*/ 19 w 39"/>
                    <a:gd name="T13" fmla="*/ 20 h 28"/>
                    <a:gd name="T14" fmla="*/ 17 w 39"/>
                    <a:gd name="T15" fmla="*/ 26 h 28"/>
                    <a:gd name="T16" fmla="*/ 8 w 39"/>
                    <a:gd name="T17" fmla="*/ 22 h 28"/>
                    <a:gd name="T18" fmla="*/ 11 w 39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" h="28">
                      <a:moveTo>
                        <a:pt x="11" y="0"/>
                      </a:moveTo>
                      <a:cubicBezTo>
                        <a:pt x="13" y="0"/>
                        <a:pt x="13" y="1"/>
                        <a:pt x="13" y="2"/>
                      </a:cubicBezTo>
                      <a:cubicBezTo>
                        <a:pt x="13" y="7"/>
                        <a:pt x="20" y="4"/>
                        <a:pt x="21" y="9"/>
                      </a:cubicBezTo>
                      <a:cubicBezTo>
                        <a:pt x="27" y="7"/>
                        <a:pt x="32" y="10"/>
                        <a:pt x="39" y="7"/>
                      </a:cubicBezTo>
                      <a:cubicBezTo>
                        <a:pt x="39" y="13"/>
                        <a:pt x="32" y="13"/>
                        <a:pt x="32" y="19"/>
                      </a:cubicBezTo>
                      <a:cubicBezTo>
                        <a:pt x="29" y="19"/>
                        <a:pt x="29" y="17"/>
                        <a:pt x="26" y="17"/>
                      </a:cubicBezTo>
                      <a:cubicBezTo>
                        <a:pt x="22" y="16"/>
                        <a:pt x="20" y="25"/>
                        <a:pt x="19" y="20"/>
                      </a:cubicBezTo>
                      <a:cubicBezTo>
                        <a:pt x="17" y="21"/>
                        <a:pt x="17" y="24"/>
                        <a:pt x="17" y="26"/>
                      </a:cubicBezTo>
                      <a:cubicBezTo>
                        <a:pt x="12" y="28"/>
                        <a:pt x="12" y="15"/>
                        <a:pt x="8" y="22"/>
                      </a:cubicBezTo>
                      <a:cubicBezTo>
                        <a:pt x="0" y="17"/>
                        <a:pt x="6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50"/>
                <p:cNvSpPr>
                  <a:spLocks/>
                </p:cNvSpPr>
                <p:nvPr/>
              </p:nvSpPr>
              <p:spPr bwMode="auto">
                <a:xfrm>
                  <a:off x="7743140" y="1520103"/>
                  <a:ext cx="156888" cy="137277"/>
                </a:xfrm>
                <a:custGeom>
                  <a:avLst/>
                  <a:gdLst>
                    <a:gd name="T0" fmla="*/ 67 w 76"/>
                    <a:gd name="T1" fmla="*/ 0 h 66"/>
                    <a:gd name="T2" fmla="*/ 73 w 76"/>
                    <a:gd name="T3" fmla="*/ 2 h 66"/>
                    <a:gd name="T4" fmla="*/ 73 w 76"/>
                    <a:gd name="T5" fmla="*/ 30 h 66"/>
                    <a:gd name="T6" fmla="*/ 71 w 76"/>
                    <a:gd name="T7" fmla="*/ 27 h 66"/>
                    <a:gd name="T8" fmla="*/ 71 w 76"/>
                    <a:gd name="T9" fmla="*/ 38 h 66"/>
                    <a:gd name="T10" fmla="*/ 67 w 76"/>
                    <a:gd name="T11" fmla="*/ 36 h 66"/>
                    <a:gd name="T12" fmla="*/ 67 w 76"/>
                    <a:gd name="T13" fmla="*/ 55 h 66"/>
                    <a:gd name="T14" fmla="*/ 64 w 76"/>
                    <a:gd name="T15" fmla="*/ 53 h 66"/>
                    <a:gd name="T16" fmla="*/ 58 w 76"/>
                    <a:gd name="T17" fmla="*/ 56 h 66"/>
                    <a:gd name="T18" fmla="*/ 54 w 76"/>
                    <a:gd name="T19" fmla="*/ 55 h 66"/>
                    <a:gd name="T20" fmla="*/ 47 w 76"/>
                    <a:gd name="T21" fmla="*/ 56 h 66"/>
                    <a:gd name="T22" fmla="*/ 37 w 76"/>
                    <a:gd name="T23" fmla="*/ 58 h 66"/>
                    <a:gd name="T24" fmla="*/ 34 w 76"/>
                    <a:gd name="T25" fmla="*/ 66 h 66"/>
                    <a:gd name="T26" fmla="*/ 26 w 76"/>
                    <a:gd name="T27" fmla="*/ 56 h 66"/>
                    <a:gd name="T28" fmla="*/ 23 w 76"/>
                    <a:gd name="T29" fmla="*/ 60 h 66"/>
                    <a:gd name="T30" fmla="*/ 19 w 76"/>
                    <a:gd name="T31" fmla="*/ 58 h 66"/>
                    <a:gd name="T32" fmla="*/ 0 w 76"/>
                    <a:gd name="T33" fmla="*/ 62 h 66"/>
                    <a:gd name="T34" fmla="*/ 2 w 76"/>
                    <a:gd name="T35" fmla="*/ 55 h 66"/>
                    <a:gd name="T36" fmla="*/ 6 w 76"/>
                    <a:gd name="T37" fmla="*/ 56 h 66"/>
                    <a:gd name="T38" fmla="*/ 8 w 76"/>
                    <a:gd name="T39" fmla="*/ 53 h 66"/>
                    <a:gd name="T40" fmla="*/ 34 w 76"/>
                    <a:gd name="T41" fmla="*/ 51 h 66"/>
                    <a:gd name="T42" fmla="*/ 37 w 76"/>
                    <a:gd name="T43" fmla="*/ 38 h 66"/>
                    <a:gd name="T44" fmla="*/ 41 w 76"/>
                    <a:gd name="T45" fmla="*/ 34 h 66"/>
                    <a:gd name="T46" fmla="*/ 52 w 76"/>
                    <a:gd name="T47" fmla="*/ 36 h 66"/>
                    <a:gd name="T48" fmla="*/ 52 w 76"/>
                    <a:gd name="T49" fmla="*/ 28 h 66"/>
                    <a:gd name="T50" fmla="*/ 54 w 76"/>
                    <a:gd name="T51" fmla="*/ 32 h 66"/>
                    <a:gd name="T52" fmla="*/ 56 w 76"/>
                    <a:gd name="T53" fmla="*/ 23 h 66"/>
                    <a:gd name="T54" fmla="*/ 62 w 76"/>
                    <a:gd name="T55" fmla="*/ 8 h 66"/>
                    <a:gd name="T56" fmla="*/ 67 w 76"/>
                    <a:gd name="T5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6" h="66">
                      <a:moveTo>
                        <a:pt x="67" y="0"/>
                      </a:moveTo>
                      <a:cubicBezTo>
                        <a:pt x="70" y="0"/>
                        <a:pt x="70" y="2"/>
                        <a:pt x="73" y="2"/>
                      </a:cubicBezTo>
                      <a:cubicBezTo>
                        <a:pt x="73" y="16"/>
                        <a:pt x="76" y="22"/>
                        <a:pt x="73" y="30"/>
                      </a:cubicBezTo>
                      <a:cubicBezTo>
                        <a:pt x="71" y="30"/>
                        <a:pt x="71" y="28"/>
                        <a:pt x="71" y="27"/>
                      </a:cubicBezTo>
                      <a:cubicBezTo>
                        <a:pt x="66" y="28"/>
                        <a:pt x="71" y="34"/>
                        <a:pt x="71" y="38"/>
                      </a:cubicBezTo>
                      <a:cubicBezTo>
                        <a:pt x="69" y="37"/>
                        <a:pt x="69" y="36"/>
                        <a:pt x="67" y="36"/>
                      </a:cubicBezTo>
                      <a:cubicBezTo>
                        <a:pt x="67" y="42"/>
                        <a:pt x="67" y="48"/>
                        <a:pt x="67" y="55"/>
                      </a:cubicBezTo>
                      <a:cubicBezTo>
                        <a:pt x="66" y="54"/>
                        <a:pt x="65" y="53"/>
                        <a:pt x="64" y="53"/>
                      </a:cubicBezTo>
                      <a:cubicBezTo>
                        <a:pt x="60" y="51"/>
                        <a:pt x="59" y="56"/>
                        <a:pt x="58" y="56"/>
                      </a:cubicBezTo>
                      <a:cubicBezTo>
                        <a:pt x="57" y="57"/>
                        <a:pt x="56" y="55"/>
                        <a:pt x="54" y="55"/>
                      </a:cubicBezTo>
                      <a:cubicBezTo>
                        <a:pt x="54" y="54"/>
                        <a:pt x="49" y="56"/>
                        <a:pt x="47" y="56"/>
                      </a:cubicBezTo>
                      <a:cubicBezTo>
                        <a:pt x="46" y="57"/>
                        <a:pt x="42" y="59"/>
                        <a:pt x="37" y="58"/>
                      </a:cubicBezTo>
                      <a:cubicBezTo>
                        <a:pt x="34" y="58"/>
                        <a:pt x="36" y="65"/>
                        <a:pt x="34" y="66"/>
                      </a:cubicBezTo>
                      <a:cubicBezTo>
                        <a:pt x="30" y="64"/>
                        <a:pt x="26" y="62"/>
                        <a:pt x="26" y="56"/>
                      </a:cubicBezTo>
                      <a:cubicBezTo>
                        <a:pt x="23" y="54"/>
                        <a:pt x="23" y="60"/>
                        <a:pt x="23" y="60"/>
                      </a:cubicBezTo>
                      <a:cubicBezTo>
                        <a:pt x="20" y="61"/>
                        <a:pt x="19" y="58"/>
                        <a:pt x="19" y="58"/>
                      </a:cubicBezTo>
                      <a:cubicBezTo>
                        <a:pt x="12" y="59"/>
                        <a:pt x="5" y="65"/>
                        <a:pt x="0" y="62"/>
                      </a:cubicBezTo>
                      <a:cubicBezTo>
                        <a:pt x="2" y="60"/>
                        <a:pt x="2" y="58"/>
                        <a:pt x="2" y="55"/>
                      </a:cubicBezTo>
                      <a:cubicBezTo>
                        <a:pt x="4" y="53"/>
                        <a:pt x="6" y="56"/>
                        <a:pt x="6" y="56"/>
                      </a:cubicBezTo>
                      <a:cubicBezTo>
                        <a:pt x="8" y="56"/>
                        <a:pt x="7" y="53"/>
                        <a:pt x="8" y="53"/>
                      </a:cubicBezTo>
                      <a:cubicBezTo>
                        <a:pt x="14" y="52"/>
                        <a:pt x="26" y="54"/>
                        <a:pt x="34" y="51"/>
                      </a:cubicBezTo>
                      <a:cubicBezTo>
                        <a:pt x="31" y="42"/>
                        <a:pt x="39" y="45"/>
                        <a:pt x="37" y="38"/>
                      </a:cubicBezTo>
                      <a:cubicBezTo>
                        <a:pt x="41" y="40"/>
                        <a:pt x="42" y="39"/>
                        <a:pt x="41" y="34"/>
                      </a:cubicBezTo>
                      <a:cubicBezTo>
                        <a:pt x="45" y="38"/>
                        <a:pt x="49" y="31"/>
                        <a:pt x="52" y="36"/>
                      </a:cubicBezTo>
                      <a:cubicBezTo>
                        <a:pt x="53" y="35"/>
                        <a:pt x="51" y="29"/>
                        <a:pt x="52" y="28"/>
                      </a:cubicBezTo>
                      <a:cubicBezTo>
                        <a:pt x="54" y="27"/>
                        <a:pt x="54" y="32"/>
                        <a:pt x="54" y="32"/>
                      </a:cubicBezTo>
                      <a:cubicBezTo>
                        <a:pt x="56" y="33"/>
                        <a:pt x="60" y="31"/>
                        <a:pt x="56" y="23"/>
                      </a:cubicBezTo>
                      <a:cubicBezTo>
                        <a:pt x="63" y="21"/>
                        <a:pt x="59" y="13"/>
                        <a:pt x="62" y="8"/>
                      </a:cubicBezTo>
                      <a:cubicBezTo>
                        <a:pt x="63" y="5"/>
                        <a:pt x="70" y="5"/>
                        <a:pt x="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51"/>
                <p:cNvSpPr>
                  <a:spLocks/>
                </p:cNvSpPr>
                <p:nvPr/>
              </p:nvSpPr>
              <p:spPr bwMode="auto">
                <a:xfrm>
                  <a:off x="5794652" y="1528507"/>
                  <a:ext cx="28016" cy="30817"/>
                </a:xfrm>
                <a:custGeom>
                  <a:avLst/>
                  <a:gdLst>
                    <a:gd name="T0" fmla="*/ 4 w 13"/>
                    <a:gd name="T1" fmla="*/ 0 h 15"/>
                    <a:gd name="T2" fmla="*/ 0 w 13"/>
                    <a:gd name="T3" fmla="*/ 13 h 15"/>
                    <a:gd name="T4" fmla="*/ 4 w 13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5">
                      <a:moveTo>
                        <a:pt x="4" y="0"/>
                      </a:moveTo>
                      <a:cubicBezTo>
                        <a:pt x="13" y="0"/>
                        <a:pt x="10" y="15"/>
                        <a:pt x="0" y="13"/>
                      </a:cubicBezTo>
                      <a:cubicBezTo>
                        <a:pt x="4" y="12"/>
                        <a:pt x="0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52"/>
                <p:cNvSpPr>
                  <a:spLocks/>
                </p:cNvSpPr>
                <p:nvPr/>
              </p:nvSpPr>
              <p:spPr bwMode="auto">
                <a:xfrm>
                  <a:off x="5861889" y="1571932"/>
                  <a:ext cx="39222" cy="29417"/>
                </a:xfrm>
                <a:custGeom>
                  <a:avLst/>
                  <a:gdLst>
                    <a:gd name="T0" fmla="*/ 15 w 19"/>
                    <a:gd name="T1" fmla="*/ 3 h 14"/>
                    <a:gd name="T2" fmla="*/ 19 w 19"/>
                    <a:gd name="T3" fmla="*/ 13 h 14"/>
                    <a:gd name="T4" fmla="*/ 9 w 19"/>
                    <a:gd name="T5" fmla="*/ 13 h 14"/>
                    <a:gd name="T6" fmla="*/ 9 w 19"/>
                    <a:gd name="T7" fmla="*/ 11 h 14"/>
                    <a:gd name="T8" fmla="*/ 2 w 19"/>
                    <a:gd name="T9" fmla="*/ 9 h 14"/>
                    <a:gd name="T10" fmla="*/ 15 w 19"/>
                    <a:gd name="T1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5" y="3"/>
                      </a:moveTo>
                      <a:cubicBezTo>
                        <a:pt x="18" y="5"/>
                        <a:pt x="19" y="8"/>
                        <a:pt x="19" y="13"/>
                      </a:cubicBezTo>
                      <a:cubicBezTo>
                        <a:pt x="17" y="12"/>
                        <a:pt x="11" y="14"/>
                        <a:pt x="9" y="13"/>
                      </a:cubicBezTo>
                      <a:cubicBezTo>
                        <a:pt x="9" y="13"/>
                        <a:pt x="10" y="11"/>
                        <a:pt x="9" y="11"/>
                      </a:cubicBezTo>
                      <a:cubicBezTo>
                        <a:pt x="7" y="10"/>
                        <a:pt x="2" y="12"/>
                        <a:pt x="2" y="9"/>
                      </a:cubicBezTo>
                      <a:cubicBezTo>
                        <a:pt x="0" y="0"/>
                        <a:pt x="15" y="9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53"/>
                <p:cNvSpPr>
                  <a:spLocks/>
                </p:cNvSpPr>
                <p:nvPr/>
              </p:nvSpPr>
              <p:spPr bwMode="auto">
                <a:xfrm>
                  <a:off x="6175664" y="1627963"/>
                  <a:ext cx="29417" cy="15409"/>
                </a:xfrm>
                <a:custGeom>
                  <a:avLst/>
                  <a:gdLst>
                    <a:gd name="T0" fmla="*/ 0 w 14"/>
                    <a:gd name="T1" fmla="*/ 6 h 7"/>
                    <a:gd name="T2" fmla="*/ 8 w 14"/>
                    <a:gd name="T3" fmla="*/ 1 h 7"/>
                    <a:gd name="T4" fmla="*/ 6 w 14"/>
                    <a:gd name="T5" fmla="*/ 3 h 7"/>
                    <a:gd name="T6" fmla="*/ 0 w 14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7">
                      <a:moveTo>
                        <a:pt x="0" y="6"/>
                      </a:moveTo>
                      <a:cubicBezTo>
                        <a:pt x="0" y="1"/>
                        <a:pt x="3" y="0"/>
                        <a:pt x="8" y="1"/>
                      </a:cubicBezTo>
                      <a:cubicBezTo>
                        <a:pt x="14" y="0"/>
                        <a:pt x="10" y="4"/>
                        <a:pt x="6" y="3"/>
                      </a:cubicBezTo>
                      <a:cubicBezTo>
                        <a:pt x="4" y="4"/>
                        <a:pt x="4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54"/>
                <p:cNvSpPr>
                  <a:spLocks/>
                </p:cNvSpPr>
                <p:nvPr/>
              </p:nvSpPr>
              <p:spPr bwMode="auto">
                <a:xfrm>
                  <a:off x="7757148" y="1651776"/>
                  <a:ext cx="29417" cy="18211"/>
                </a:xfrm>
                <a:custGeom>
                  <a:avLst/>
                  <a:gdLst>
                    <a:gd name="T0" fmla="*/ 12 w 14"/>
                    <a:gd name="T1" fmla="*/ 1 h 9"/>
                    <a:gd name="T2" fmla="*/ 8 w 14"/>
                    <a:gd name="T3" fmla="*/ 8 h 9"/>
                    <a:gd name="T4" fmla="*/ 1 w 14"/>
                    <a:gd name="T5" fmla="*/ 3 h 9"/>
                    <a:gd name="T6" fmla="*/ 12 w 14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9">
                      <a:moveTo>
                        <a:pt x="12" y="1"/>
                      </a:moveTo>
                      <a:cubicBezTo>
                        <a:pt x="14" y="7"/>
                        <a:pt x="6" y="2"/>
                        <a:pt x="8" y="8"/>
                      </a:cubicBezTo>
                      <a:cubicBezTo>
                        <a:pt x="3" y="9"/>
                        <a:pt x="0" y="8"/>
                        <a:pt x="1" y="3"/>
                      </a:cubicBezTo>
                      <a:cubicBezTo>
                        <a:pt x="5" y="8"/>
                        <a:pt x="6" y="0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55"/>
                <p:cNvSpPr>
                  <a:spLocks/>
                </p:cNvSpPr>
                <p:nvPr/>
              </p:nvSpPr>
              <p:spPr bwMode="auto">
                <a:xfrm>
                  <a:off x="7706720" y="1653177"/>
                  <a:ext cx="42023" cy="43425"/>
                </a:xfrm>
                <a:custGeom>
                  <a:avLst/>
                  <a:gdLst>
                    <a:gd name="T0" fmla="*/ 17 w 20"/>
                    <a:gd name="T1" fmla="*/ 4 h 21"/>
                    <a:gd name="T2" fmla="*/ 17 w 20"/>
                    <a:gd name="T3" fmla="*/ 17 h 21"/>
                    <a:gd name="T4" fmla="*/ 6 w 20"/>
                    <a:gd name="T5" fmla="*/ 18 h 21"/>
                    <a:gd name="T6" fmla="*/ 0 w 20"/>
                    <a:gd name="T7" fmla="*/ 11 h 21"/>
                    <a:gd name="T8" fmla="*/ 17 w 20"/>
                    <a:gd name="T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17" y="4"/>
                      </a:moveTo>
                      <a:cubicBezTo>
                        <a:pt x="20" y="9"/>
                        <a:pt x="12" y="14"/>
                        <a:pt x="17" y="17"/>
                      </a:cubicBezTo>
                      <a:cubicBezTo>
                        <a:pt x="17" y="21"/>
                        <a:pt x="9" y="17"/>
                        <a:pt x="6" y="18"/>
                      </a:cubicBezTo>
                      <a:cubicBezTo>
                        <a:pt x="6" y="11"/>
                        <a:pt x="7" y="8"/>
                        <a:pt x="0" y="11"/>
                      </a:cubicBezTo>
                      <a:cubicBezTo>
                        <a:pt x="0" y="2"/>
                        <a:pt x="10" y="0"/>
                        <a:pt x="1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56"/>
                <p:cNvSpPr>
                  <a:spLocks/>
                </p:cNvSpPr>
                <p:nvPr/>
              </p:nvSpPr>
              <p:spPr bwMode="auto">
                <a:xfrm>
                  <a:off x="7561038" y="1807263"/>
                  <a:ext cx="25214" cy="39222"/>
                </a:xfrm>
                <a:custGeom>
                  <a:avLst/>
                  <a:gdLst>
                    <a:gd name="T0" fmla="*/ 11 w 12"/>
                    <a:gd name="T1" fmla="*/ 8 h 19"/>
                    <a:gd name="T2" fmla="*/ 7 w 12"/>
                    <a:gd name="T3" fmla="*/ 19 h 19"/>
                    <a:gd name="T4" fmla="*/ 0 w 12"/>
                    <a:gd name="T5" fmla="*/ 19 h 19"/>
                    <a:gd name="T6" fmla="*/ 1 w 12"/>
                    <a:gd name="T7" fmla="*/ 6 h 19"/>
                    <a:gd name="T8" fmla="*/ 11 w 12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1" y="8"/>
                      </a:moveTo>
                      <a:cubicBezTo>
                        <a:pt x="11" y="13"/>
                        <a:pt x="4" y="11"/>
                        <a:pt x="7" y="19"/>
                      </a:cubicBezTo>
                      <a:cubicBezTo>
                        <a:pt x="5" y="19"/>
                        <a:pt x="2" y="19"/>
                        <a:pt x="0" y="19"/>
                      </a:cubicBezTo>
                      <a:cubicBezTo>
                        <a:pt x="0" y="16"/>
                        <a:pt x="6" y="9"/>
                        <a:pt x="1" y="6"/>
                      </a:cubicBezTo>
                      <a:cubicBezTo>
                        <a:pt x="3" y="2"/>
                        <a:pt x="12" y="0"/>
                        <a:pt x="1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57"/>
                <p:cNvSpPr>
                  <a:spLocks/>
                </p:cNvSpPr>
                <p:nvPr/>
              </p:nvSpPr>
              <p:spPr bwMode="auto">
                <a:xfrm>
                  <a:off x="3912000" y="1825473"/>
                  <a:ext cx="16809" cy="12607"/>
                </a:xfrm>
                <a:custGeom>
                  <a:avLst/>
                  <a:gdLst>
                    <a:gd name="T0" fmla="*/ 0 w 8"/>
                    <a:gd name="T1" fmla="*/ 3 h 6"/>
                    <a:gd name="T2" fmla="*/ 7 w 8"/>
                    <a:gd name="T3" fmla="*/ 1 h 6"/>
                    <a:gd name="T4" fmla="*/ 5 w 8"/>
                    <a:gd name="T5" fmla="*/ 6 h 6"/>
                    <a:gd name="T6" fmla="*/ 1 w 8"/>
                    <a:gd name="T7" fmla="*/ 6 h 6"/>
                    <a:gd name="T8" fmla="*/ 0 w 8"/>
                    <a:gd name="T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0" y="3"/>
                      </a:moveTo>
                      <a:cubicBezTo>
                        <a:pt x="0" y="0"/>
                        <a:pt x="4" y="1"/>
                        <a:pt x="7" y="1"/>
                      </a:cubicBezTo>
                      <a:cubicBezTo>
                        <a:pt x="8" y="4"/>
                        <a:pt x="5" y="4"/>
                        <a:pt x="5" y="6"/>
                      </a:cubicBezTo>
                      <a:cubicBezTo>
                        <a:pt x="4" y="6"/>
                        <a:pt x="3" y="6"/>
                        <a:pt x="1" y="6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58"/>
                <p:cNvSpPr>
                  <a:spLocks/>
                </p:cNvSpPr>
                <p:nvPr/>
              </p:nvSpPr>
              <p:spPr bwMode="auto">
                <a:xfrm>
                  <a:off x="4322430" y="1838081"/>
                  <a:ext cx="158289" cy="63036"/>
                </a:xfrm>
                <a:custGeom>
                  <a:avLst/>
                  <a:gdLst>
                    <a:gd name="T0" fmla="*/ 75 w 76"/>
                    <a:gd name="T1" fmla="*/ 21 h 30"/>
                    <a:gd name="T2" fmla="*/ 58 w 76"/>
                    <a:gd name="T3" fmla="*/ 26 h 30"/>
                    <a:gd name="T4" fmla="*/ 54 w 76"/>
                    <a:gd name="T5" fmla="*/ 17 h 30"/>
                    <a:gd name="T6" fmla="*/ 34 w 76"/>
                    <a:gd name="T7" fmla="*/ 13 h 30"/>
                    <a:gd name="T8" fmla="*/ 32 w 76"/>
                    <a:gd name="T9" fmla="*/ 8 h 30"/>
                    <a:gd name="T10" fmla="*/ 13 w 76"/>
                    <a:gd name="T11" fmla="*/ 8 h 30"/>
                    <a:gd name="T12" fmla="*/ 0 w 76"/>
                    <a:gd name="T13" fmla="*/ 11 h 30"/>
                    <a:gd name="T14" fmla="*/ 8 w 76"/>
                    <a:gd name="T15" fmla="*/ 2 h 30"/>
                    <a:gd name="T16" fmla="*/ 24 w 76"/>
                    <a:gd name="T17" fmla="*/ 0 h 30"/>
                    <a:gd name="T18" fmla="*/ 30 w 76"/>
                    <a:gd name="T19" fmla="*/ 4 h 30"/>
                    <a:gd name="T20" fmla="*/ 36 w 76"/>
                    <a:gd name="T21" fmla="*/ 6 h 30"/>
                    <a:gd name="T22" fmla="*/ 50 w 76"/>
                    <a:gd name="T23" fmla="*/ 8 h 30"/>
                    <a:gd name="T24" fmla="*/ 56 w 76"/>
                    <a:gd name="T25" fmla="*/ 17 h 30"/>
                    <a:gd name="T26" fmla="*/ 62 w 76"/>
                    <a:gd name="T27" fmla="*/ 19 h 30"/>
                    <a:gd name="T28" fmla="*/ 75 w 76"/>
                    <a:gd name="T29" fmla="*/ 2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30">
                      <a:moveTo>
                        <a:pt x="75" y="21"/>
                      </a:moveTo>
                      <a:cubicBezTo>
                        <a:pt x="76" y="30"/>
                        <a:pt x="59" y="20"/>
                        <a:pt x="58" y="26"/>
                      </a:cubicBezTo>
                      <a:cubicBezTo>
                        <a:pt x="54" y="26"/>
                        <a:pt x="57" y="18"/>
                        <a:pt x="54" y="17"/>
                      </a:cubicBezTo>
                      <a:cubicBezTo>
                        <a:pt x="48" y="15"/>
                        <a:pt x="41" y="15"/>
                        <a:pt x="34" y="13"/>
                      </a:cubicBezTo>
                      <a:cubicBezTo>
                        <a:pt x="33" y="12"/>
                        <a:pt x="32" y="10"/>
                        <a:pt x="32" y="8"/>
                      </a:cubicBezTo>
                      <a:cubicBezTo>
                        <a:pt x="24" y="8"/>
                        <a:pt x="19" y="7"/>
                        <a:pt x="13" y="8"/>
                      </a:cubicBezTo>
                      <a:cubicBezTo>
                        <a:pt x="9" y="8"/>
                        <a:pt x="5" y="13"/>
                        <a:pt x="0" y="11"/>
                      </a:cubicBezTo>
                      <a:cubicBezTo>
                        <a:pt x="0" y="6"/>
                        <a:pt x="8" y="8"/>
                        <a:pt x="8" y="2"/>
                      </a:cubicBezTo>
                      <a:cubicBezTo>
                        <a:pt x="13" y="1"/>
                        <a:pt x="22" y="4"/>
                        <a:pt x="24" y="0"/>
                      </a:cubicBezTo>
                      <a:cubicBezTo>
                        <a:pt x="33" y="2"/>
                        <a:pt x="22" y="2"/>
                        <a:pt x="30" y="4"/>
                      </a:cubicBezTo>
                      <a:cubicBezTo>
                        <a:pt x="30" y="4"/>
                        <a:pt x="35" y="6"/>
                        <a:pt x="36" y="6"/>
                      </a:cubicBezTo>
                      <a:cubicBezTo>
                        <a:pt x="37" y="8"/>
                        <a:pt x="43" y="8"/>
                        <a:pt x="50" y="8"/>
                      </a:cubicBezTo>
                      <a:cubicBezTo>
                        <a:pt x="49" y="14"/>
                        <a:pt x="60" y="9"/>
                        <a:pt x="56" y="17"/>
                      </a:cubicBezTo>
                      <a:cubicBezTo>
                        <a:pt x="59" y="15"/>
                        <a:pt x="61" y="15"/>
                        <a:pt x="62" y="19"/>
                      </a:cubicBezTo>
                      <a:cubicBezTo>
                        <a:pt x="66" y="20"/>
                        <a:pt x="74" y="17"/>
                        <a:pt x="7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59"/>
                <p:cNvSpPr>
                  <a:spLocks/>
                </p:cNvSpPr>
                <p:nvPr/>
              </p:nvSpPr>
              <p:spPr bwMode="auto">
                <a:xfrm>
                  <a:off x="4508734" y="1892711"/>
                  <a:ext cx="64436" cy="35020"/>
                </a:xfrm>
                <a:custGeom>
                  <a:avLst/>
                  <a:gdLst>
                    <a:gd name="T0" fmla="*/ 1 w 31"/>
                    <a:gd name="T1" fmla="*/ 0 h 17"/>
                    <a:gd name="T2" fmla="*/ 16 w 31"/>
                    <a:gd name="T3" fmla="*/ 2 h 17"/>
                    <a:gd name="T4" fmla="*/ 24 w 31"/>
                    <a:gd name="T5" fmla="*/ 4 h 17"/>
                    <a:gd name="T6" fmla="*/ 31 w 31"/>
                    <a:gd name="T7" fmla="*/ 8 h 17"/>
                    <a:gd name="T8" fmla="*/ 5 w 31"/>
                    <a:gd name="T9" fmla="*/ 12 h 17"/>
                    <a:gd name="T10" fmla="*/ 9 w 31"/>
                    <a:gd name="T11" fmla="*/ 10 h 17"/>
                    <a:gd name="T12" fmla="*/ 1 w 31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7">
                      <a:moveTo>
                        <a:pt x="1" y="0"/>
                      </a:moveTo>
                      <a:cubicBezTo>
                        <a:pt x="5" y="3"/>
                        <a:pt x="12" y="1"/>
                        <a:pt x="16" y="2"/>
                      </a:cubicBezTo>
                      <a:cubicBezTo>
                        <a:pt x="17" y="2"/>
                        <a:pt x="22" y="9"/>
                        <a:pt x="24" y="4"/>
                      </a:cubicBezTo>
                      <a:cubicBezTo>
                        <a:pt x="27" y="5"/>
                        <a:pt x="25" y="10"/>
                        <a:pt x="31" y="8"/>
                      </a:cubicBezTo>
                      <a:cubicBezTo>
                        <a:pt x="31" y="17"/>
                        <a:pt x="11" y="13"/>
                        <a:pt x="5" y="12"/>
                      </a:cubicBezTo>
                      <a:cubicBezTo>
                        <a:pt x="4" y="10"/>
                        <a:pt x="9" y="10"/>
                        <a:pt x="9" y="10"/>
                      </a:cubicBezTo>
                      <a:cubicBezTo>
                        <a:pt x="9" y="7"/>
                        <a:pt x="0" y="7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60"/>
                <p:cNvSpPr>
                  <a:spLocks/>
                </p:cNvSpPr>
                <p:nvPr/>
              </p:nvSpPr>
              <p:spPr bwMode="auto">
                <a:xfrm>
                  <a:off x="7378937" y="1896914"/>
                  <a:ext cx="30817" cy="22413"/>
                </a:xfrm>
                <a:custGeom>
                  <a:avLst/>
                  <a:gdLst>
                    <a:gd name="T0" fmla="*/ 13 w 15"/>
                    <a:gd name="T1" fmla="*/ 0 h 11"/>
                    <a:gd name="T2" fmla="*/ 9 w 15"/>
                    <a:gd name="T3" fmla="*/ 11 h 11"/>
                    <a:gd name="T4" fmla="*/ 0 w 15"/>
                    <a:gd name="T5" fmla="*/ 4 h 11"/>
                    <a:gd name="T6" fmla="*/ 4 w 15"/>
                    <a:gd name="T7" fmla="*/ 0 h 11"/>
                    <a:gd name="T8" fmla="*/ 13 w 1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15" y="7"/>
                        <a:pt x="8" y="6"/>
                        <a:pt x="9" y="11"/>
                      </a:cubicBezTo>
                      <a:cubicBezTo>
                        <a:pt x="5" y="10"/>
                        <a:pt x="0" y="10"/>
                        <a:pt x="0" y="4"/>
                      </a:cubicBezTo>
                      <a:cubicBezTo>
                        <a:pt x="3" y="5"/>
                        <a:pt x="3" y="2"/>
                        <a:pt x="4" y="0"/>
                      </a:cubicBezTo>
                      <a:cubicBezTo>
                        <a:pt x="7" y="0"/>
                        <a:pt x="10" y="0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61"/>
                <p:cNvSpPr>
                  <a:spLocks/>
                </p:cNvSpPr>
                <p:nvPr/>
              </p:nvSpPr>
              <p:spPr bwMode="auto">
                <a:xfrm>
                  <a:off x="4484921" y="1905318"/>
                  <a:ext cx="23814" cy="18211"/>
                </a:xfrm>
                <a:custGeom>
                  <a:avLst/>
                  <a:gdLst>
                    <a:gd name="T0" fmla="*/ 10 w 12"/>
                    <a:gd name="T1" fmla="*/ 9 h 9"/>
                    <a:gd name="T2" fmla="*/ 0 w 12"/>
                    <a:gd name="T3" fmla="*/ 7 h 9"/>
                    <a:gd name="T4" fmla="*/ 10 w 12"/>
                    <a:gd name="T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10" y="9"/>
                      </a:moveTo>
                      <a:cubicBezTo>
                        <a:pt x="8" y="8"/>
                        <a:pt x="5" y="7"/>
                        <a:pt x="0" y="7"/>
                      </a:cubicBezTo>
                      <a:cubicBezTo>
                        <a:pt x="1" y="4"/>
                        <a:pt x="12" y="0"/>
                        <a:pt x="1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62"/>
                <p:cNvSpPr>
                  <a:spLocks/>
                </p:cNvSpPr>
                <p:nvPr/>
              </p:nvSpPr>
              <p:spPr bwMode="auto">
                <a:xfrm>
                  <a:off x="4420485" y="1910921"/>
                  <a:ext cx="30817" cy="19611"/>
                </a:xfrm>
                <a:custGeom>
                  <a:avLst/>
                  <a:gdLst>
                    <a:gd name="T0" fmla="*/ 2 w 15"/>
                    <a:gd name="T1" fmla="*/ 3 h 9"/>
                    <a:gd name="T2" fmla="*/ 13 w 15"/>
                    <a:gd name="T3" fmla="*/ 6 h 9"/>
                    <a:gd name="T4" fmla="*/ 2 w 15"/>
                    <a:gd name="T5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9">
                      <a:moveTo>
                        <a:pt x="2" y="3"/>
                      </a:moveTo>
                      <a:cubicBezTo>
                        <a:pt x="5" y="4"/>
                        <a:pt x="15" y="0"/>
                        <a:pt x="13" y="6"/>
                      </a:cubicBezTo>
                      <a:cubicBezTo>
                        <a:pt x="9" y="5"/>
                        <a:pt x="0" y="9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63"/>
                <p:cNvSpPr>
                  <a:spLocks/>
                </p:cNvSpPr>
                <p:nvPr/>
              </p:nvSpPr>
              <p:spPr bwMode="auto">
                <a:xfrm>
                  <a:off x="7551232" y="1919326"/>
                  <a:ext cx="43425" cy="77043"/>
                </a:xfrm>
                <a:custGeom>
                  <a:avLst/>
                  <a:gdLst>
                    <a:gd name="T0" fmla="*/ 10 w 21"/>
                    <a:gd name="T1" fmla="*/ 0 h 37"/>
                    <a:gd name="T2" fmla="*/ 18 w 21"/>
                    <a:gd name="T3" fmla="*/ 0 h 37"/>
                    <a:gd name="T4" fmla="*/ 21 w 21"/>
                    <a:gd name="T5" fmla="*/ 13 h 37"/>
                    <a:gd name="T6" fmla="*/ 16 w 21"/>
                    <a:gd name="T7" fmla="*/ 19 h 37"/>
                    <a:gd name="T8" fmla="*/ 14 w 21"/>
                    <a:gd name="T9" fmla="*/ 25 h 37"/>
                    <a:gd name="T10" fmla="*/ 12 w 21"/>
                    <a:gd name="T11" fmla="*/ 34 h 37"/>
                    <a:gd name="T12" fmla="*/ 6 w 21"/>
                    <a:gd name="T13" fmla="*/ 28 h 37"/>
                    <a:gd name="T14" fmla="*/ 1 w 21"/>
                    <a:gd name="T15" fmla="*/ 21 h 37"/>
                    <a:gd name="T16" fmla="*/ 5 w 21"/>
                    <a:gd name="T17" fmla="*/ 10 h 37"/>
                    <a:gd name="T18" fmla="*/ 10 w 21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7">
                      <a:moveTo>
                        <a:pt x="10" y="0"/>
                      </a:moveTo>
                      <a:cubicBezTo>
                        <a:pt x="13" y="0"/>
                        <a:pt x="15" y="0"/>
                        <a:pt x="18" y="0"/>
                      </a:cubicBezTo>
                      <a:cubicBezTo>
                        <a:pt x="20" y="4"/>
                        <a:pt x="20" y="9"/>
                        <a:pt x="21" y="13"/>
                      </a:cubicBezTo>
                      <a:cubicBezTo>
                        <a:pt x="18" y="14"/>
                        <a:pt x="20" y="20"/>
                        <a:pt x="16" y="19"/>
                      </a:cubicBezTo>
                      <a:cubicBezTo>
                        <a:pt x="16" y="22"/>
                        <a:pt x="16" y="24"/>
                        <a:pt x="14" y="25"/>
                      </a:cubicBezTo>
                      <a:cubicBezTo>
                        <a:pt x="13" y="27"/>
                        <a:pt x="16" y="34"/>
                        <a:pt x="12" y="34"/>
                      </a:cubicBezTo>
                      <a:cubicBezTo>
                        <a:pt x="6" y="37"/>
                        <a:pt x="11" y="29"/>
                        <a:pt x="6" y="28"/>
                      </a:cubicBezTo>
                      <a:cubicBezTo>
                        <a:pt x="4" y="28"/>
                        <a:pt x="3" y="23"/>
                        <a:pt x="1" y="21"/>
                      </a:cubicBezTo>
                      <a:cubicBezTo>
                        <a:pt x="0" y="16"/>
                        <a:pt x="7" y="17"/>
                        <a:pt x="5" y="10"/>
                      </a:cubicBezTo>
                      <a:cubicBezTo>
                        <a:pt x="9" y="14"/>
                        <a:pt x="9" y="5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64"/>
                <p:cNvSpPr>
                  <a:spLocks/>
                </p:cNvSpPr>
                <p:nvPr/>
              </p:nvSpPr>
              <p:spPr bwMode="auto">
                <a:xfrm>
                  <a:off x="7594657" y="1983762"/>
                  <a:ext cx="58833" cy="60234"/>
                </a:xfrm>
                <a:custGeom>
                  <a:avLst/>
                  <a:gdLst>
                    <a:gd name="T0" fmla="*/ 15 w 28"/>
                    <a:gd name="T1" fmla="*/ 3 h 29"/>
                    <a:gd name="T2" fmla="*/ 21 w 28"/>
                    <a:gd name="T3" fmla="*/ 9 h 29"/>
                    <a:gd name="T4" fmla="*/ 19 w 28"/>
                    <a:gd name="T5" fmla="*/ 10 h 29"/>
                    <a:gd name="T6" fmla="*/ 21 w 28"/>
                    <a:gd name="T7" fmla="*/ 14 h 29"/>
                    <a:gd name="T8" fmla="*/ 28 w 28"/>
                    <a:gd name="T9" fmla="*/ 23 h 29"/>
                    <a:gd name="T10" fmla="*/ 25 w 28"/>
                    <a:gd name="T11" fmla="*/ 29 h 29"/>
                    <a:gd name="T12" fmla="*/ 19 w 28"/>
                    <a:gd name="T13" fmla="*/ 29 h 29"/>
                    <a:gd name="T14" fmla="*/ 10 w 28"/>
                    <a:gd name="T15" fmla="*/ 20 h 29"/>
                    <a:gd name="T16" fmla="*/ 13 w 28"/>
                    <a:gd name="T17" fmla="*/ 16 h 29"/>
                    <a:gd name="T18" fmla="*/ 0 w 28"/>
                    <a:gd name="T19" fmla="*/ 5 h 29"/>
                    <a:gd name="T20" fmla="*/ 15 w 28"/>
                    <a:gd name="T21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29">
                      <a:moveTo>
                        <a:pt x="15" y="3"/>
                      </a:moveTo>
                      <a:cubicBezTo>
                        <a:pt x="10" y="9"/>
                        <a:pt x="20" y="7"/>
                        <a:pt x="21" y="9"/>
                      </a:cubicBezTo>
                      <a:cubicBezTo>
                        <a:pt x="22" y="10"/>
                        <a:pt x="19" y="10"/>
                        <a:pt x="19" y="10"/>
                      </a:cubicBezTo>
                      <a:cubicBezTo>
                        <a:pt x="19" y="11"/>
                        <a:pt x="21" y="14"/>
                        <a:pt x="21" y="14"/>
                      </a:cubicBezTo>
                      <a:cubicBezTo>
                        <a:pt x="23" y="18"/>
                        <a:pt x="28" y="18"/>
                        <a:pt x="28" y="23"/>
                      </a:cubicBezTo>
                      <a:cubicBezTo>
                        <a:pt x="24" y="23"/>
                        <a:pt x="25" y="26"/>
                        <a:pt x="25" y="29"/>
                      </a:cubicBezTo>
                      <a:cubicBezTo>
                        <a:pt x="23" y="28"/>
                        <a:pt x="19" y="26"/>
                        <a:pt x="19" y="29"/>
                      </a:cubicBezTo>
                      <a:cubicBezTo>
                        <a:pt x="14" y="28"/>
                        <a:pt x="15" y="21"/>
                        <a:pt x="10" y="20"/>
                      </a:cubicBezTo>
                      <a:cubicBezTo>
                        <a:pt x="10" y="18"/>
                        <a:pt x="13" y="18"/>
                        <a:pt x="13" y="16"/>
                      </a:cubicBezTo>
                      <a:cubicBezTo>
                        <a:pt x="9" y="13"/>
                        <a:pt x="6" y="7"/>
                        <a:pt x="0" y="5"/>
                      </a:cubicBezTo>
                      <a:cubicBezTo>
                        <a:pt x="5" y="0"/>
                        <a:pt x="9" y="2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65"/>
                <p:cNvSpPr>
                  <a:spLocks/>
                </p:cNvSpPr>
                <p:nvPr/>
              </p:nvSpPr>
              <p:spPr bwMode="auto">
                <a:xfrm>
                  <a:off x="7572245" y="2008976"/>
                  <a:ext cx="12607" cy="8405"/>
                </a:xfrm>
                <a:custGeom>
                  <a:avLst/>
                  <a:gdLst>
                    <a:gd name="T0" fmla="*/ 0 w 6"/>
                    <a:gd name="T1" fmla="*/ 0 h 4"/>
                    <a:gd name="T2" fmla="*/ 6 w 6"/>
                    <a:gd name="T3" fmla="*/ 0 h 4"/>
                    <a:gd name="T4" fmla="*/ 6 w 6"/>
                    <a:gd name="T5" fmla="*/ 4 h 4"/>
                    <a:gd name="T6" fmla="*/ 0 w 6"/>
                    <a:gd name="T7" fmla="*/ 4 h 4"/>
                    <a:gd name="T8" fmla="*/ 0 w 6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6" y="2"/>
                        <a:pt x="6" y="3"/>
                        <a:pt x="6" y="4"/>
                      </a:cubicBezTo>
                      <a:cubicBezTo>
                        <a:pt x="4" y="4"/>
                        <a:pt x="2" y="4"/>
                        <a:pt x="0" y="4"/>
                      </a:cubicBezTo>
                      <a:cubicBezTo>
                        <a:pt x="0" y="3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66"/>
                <p:cNvSpPr>
                  <a:spLocks/>
                </p:cNvSpPr>
                <p:nvPr/>
              </p:nvSpPr>
              <p:spPr bwMode="auto">
                <a:xfrm>
                  <a:off x="7590454" y="2018781"/>
                  <a:ext cx="33619" cy="50428"/>
                </a:xfrm>
                <a:custGeom>
                  <a:avLst/>
                  <a:gdLst>
                    <a:gd name="T0" fmla="*/ 15 w 16"/>
                    <a:gd name="T1" fmla="*/ 20 h 24"/>
                    <a:gd name="T2" fmla="*/ 6 w 16"/>
                    <a:gd name="T3" fmla="*/ 21 h 24"/>
                    <a:gd name="T4" fmla="*/ 0 w 16"/>
                    <a:gd name="T5" fmla="*/ 12 h 24"/>
                    <a:gd name="T6" fmla="*/ 15 w 16"/>
                    <a:gd name="T7" fmla="*/ 2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15" y="20"/>
                      </a:moveTo>
                      <a:cubicBezTo>
                        <a:pt x="16" y="24"/>
                        <a:pt x="9" y="20"/>
                        <a:pt x="6" y="21"/>
                      </a:cubicBezTo>
                      <a:cubicBezTo>
                        <a:pt x="6" y="16"/>
                        <a:pt x="8" y="10"/>
                        <a:pt x="0" y="12"/>
                      </a:cubicBezTo>
                      <a:cubicBezTo>
                        <a:pt x="7" y="0"/>
                        <a:pt x="7" y="21"/>
                        <a:pt x="15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67"/>
                <p:cNvSpPr>
                  <a:spLocks/>
                </p:cNvSpPr>
                <p:nvPr/>
              </p:nvSpPr>
              <p:spPr bwMode="auto">
                <a:xfrm>
                  <a:off x="6922282" y="2060805"/>
                  <a:ext cx="33619" cy="56031"/>
                </a:xfrm>
                <a:custGeom>
                  <a:avLst/>
                  <a:gdLst>
                    <a:gd name="T0" fmla="*/ 3 w 16"/>
                    <a:gd name="T1" fmla="*/ 1 h 27"/>
                    <a:gd name="T2" fmla="*/ 8 w 16"/>
                    <a:gd name="T3" fmla="*/ 7 h 27"/>
                    <a:gd name="T4" fmla="*/ 10 w 16"/>
                    <a:gd name="T5" fmla="*/ 9 h 27"/>
                    <a:gd name="T6" fmla="*/ 14 w 16"/>
                    <a:gd name="T7" fmla="*/ 13 h 27"/>
                    <a:gd name="T8" fmla="*/ 12 w 16"/>
                    <a:gd name="T9" fmla="*/ 14 h 27"/>
                    <a:gd name="T10" fmla="*/ 14 w 16"/>
                    <a:gd name="T11" fmla="*/ 24 h 27"/>
                    <a:gd name="T12" fmla="*/ 10 w 16"/>
                    <a:gd name="T13" fmla="*/ 27 h 27"/>
                    <a:gd name="T14" fmla="*/ 3 w 16"/>
                    <a:gd name="T1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27">
                      <a:moveTo>
                        <a:pt x="3" y="1"/>
                      </a:moveTo>
                      <a:cubicBezTo>
                        <a:pt x="6" y="0"/>
                        <a:pt x="7" y="5"/>
                        <a:pt x="8" y="7"/>
                      </a:cubicBezTo>
                      <a:cubicBezTo>
                        <a:pt x="9" y="8"/>
                        <a:pt x="10" y="7"/>
                        <a:pt x="10" y="9"/>
                      </a:cubicBezTo>
                      <a:cubicBezTo>
                        <a:pt x="10" y="11"/>
                        <a:pt x="13" y="11"/>
                        <a:pt x="14" y="13"/>
                      </a:cubicBezTo>
                      <a:cubicBezTo>
                        <a:pt x="15" y="15"/>
                        <a:pt x="12" y="14"/>
                        <a:pt x="12" y="14"/>
                      </a:cubicBezTo>
                      <a:cubicBezTo>
                        <a:pt x="12" y="16"/>
                        <a:pt x="16" y="18"/>
                        <a:pt x="14" y="24"/>
                      </a:cubicBezTo>
                      <a:cubicBezTo>
                        <a:pt x="11" y="23"/>
                        <a:pt x="10" y="25"/>
                        <a:pt x="10" y="27"/>
                      </a:cubicBezTo>
                      <a:cubicBezTo>
                        <a:pt x="0" y="24"/>
                        <a:pt x="1" y="1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68"/>
                <p:cNvSpPr>
                  <a:spLocks/>
                </p:cNvSpPr>
                <p:nvPr/>
              </p:nvSpPr>
              <p:spPr bwMode="auto">
                <a:xfrm>
                  <a:off x="7619871" y="2063606"/>
                  <a:ext cx="42023" cy="64436"/>
                </a:xfrm>
                <a:custGeom>
                  <a:avLst/>
                  <a:gdLst>
                    <a:gd name="T0" fmla="*/ 16 w 20"/>
                    <a:gd name="T1" fmla="*/ 0 h 31"/>
                    <a:gd name="T2" fmla="*/ 20 w 20"/>
                    <a:gd name="T3" fmla="*/ 15 h 31"/>
                    <a:gd name="T4" fmla="*/ 14 w 20"/>
                    <a:gd name="T5" fmla="*/ 17 h 31"/>
                    <a:gd name="T6" fmla="*/ 14 w 20"/>
                    <a:gd name="T7" fmla="*/ 30 h 31"/>
                    <a:gd name="T8" fmla="*/ 5 w 20"/>
                    <a:gd name="T9" fmla="*/ 25 h 31"/>
                    <a:gd name="T10" fmla="*/ 7 w 20"/>
                    <a:gd name="T11" fmla="*/ 17 h 31"/>
                    <a:gd name="T12" fmla="*/ 7 w 20"/>
                    <a:gd name="T13" fmla="*/ 13 h 31"/>
                    <a:gd name="T14" fmla="*/ 5 w 20"/>
                    <a:gd name="T15" fmla="*/ 13 h 31"/>
                    <a:gd name="T16" fmla="*/ 9 w 20"/>
                    <a:gd name="T17" fmla="*/ 8 h 31"/>
                    <a:gd name="T18" fmla="*/ 13 w 20"/>
                    <a:gd name="T19" fmla="*/ 2 h 31"/>
                    <a:gd name="T20" fmla="*/ 16 w 20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1">
                      <a:moveTo>
                        <a:pt x="16" y="0"/>
                      </a:moveTo>
                      <a:cubicBezTo>
                        <a:pt x="16" y="7"/>
                        <a:pt x="16" y="13"/>
                        <a:pt x="20" y="15"/>
                      </a:cubicBezTo>
                      <a:cubicBezTo>
                        <a:pt x="20" y="17"/>
                        <a:pt x="17" y="17"/>
                        <a:pt x="14" y="17"/>
                      </a:cubicBezTo>
                      <a:cubicBezTo>
                        <a:pt x="18" y="20"/>
                        <a:pt x="13" y="23"/>
                        <a:pt x="14" y="30"/>
                      </a:cubicBezTo>
                      <a:cubicBezTo>
                        <a:pt x="9" y="31"/>
                        <a:pt x="10" y="25"/>
                        <a:pt x="5" y="25"/>
                      </a:cubicBezTo>
                      <a:cubicBezTo>
                        <a:pt x="4" y="21"/>
                        <a:pt x="7" y="20"/>
                        <a:pt x="7" y="17"/>
                      </a:cubicBezTo>
                      <a:cubicBezTo>
                        <a:pt x="7" y="16"/>
                        <a:pt x="4" y="14"/>
                        <a:pt x="7" y="13"/>
                      </a:cubicBezTo>
                      <a:cubicBezTo>
                        <a:pt x="7" y="11"/>
                        <a:pt x="5" y="12"/>
                        <a:pt x="5" y="13"/>
                      </a:cubicBezTo>
                      <a:cubicBezTo>
                        <a:pt x="0" y="13"/>
                        <a:pt x="5" y="6"/>
                        <a:pt x="9" y="8"/>
                      </a:cubicBezTo>
                      <a:cubicBezTo>
                        <a:pt x="9" y="5"/>
                        <a:pt x="11" y="3"/>
                        <a:pt x="13" y="2"/>
                      </a:cubicBezTo>
                      <a:cubicBezTo>
                        <a:pt x="13" y="2"/>
                        <a:pt x="1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69"/>
                <p:cNvSpPr>
                  <a:spLocks/>
                </p:cNvSpPr>
                <p:nvPr/>
              </p:nvSpPr>
              <p:spPr bwMode="auto">
                <a:xfrm>
                  <a:off x="7589054" y="2074812"/>
                  <a:ext cx="30817" cy="28016"/>
                </a:xfrm>
                <a:custGeom>
                  <a:avLst/>
                  <a:gdLst>
                    <a:gd name="T0" fmla="*/ 9 w 15"/>
                    <a:gd name="T1" fmla="*/ 0 h 13"/>
                    <a:gd name="T2" fmla="*/ 15 w 15"/>
                    <a:gd name="T3" fmla="*/ 6 h 13"/>
                    <a:gd name="T4" fmla="*/ 13 w 15"/>
                    <a:gd name="T5" fmla="*/ 7 h 13"/>
                    <a:gd name="T6" fmla="*/ 1 w 15"/>
                    <a:gd name="T7" fmla="*/ 13 h 13"/>
                    <a:gd name="T8" fmla="*/ 9 w 15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9" y="0"/>
                      </a:moveTo>
                      <a:cubicBezTo>
                        <a:pt x="13" y="0"/>
                        <a:pt x="15" y="2"/>
                        <a:pt x="15" y="6"/>
                      </a:cubicBezTo>
                      <a:cubicBezTo>
                        <a:pt x="11" y="5"/>
                        <a:pt x="11" y="7"/>
                        <a:pt x="13" y="7"/>
                      </a:cubicBezTo>
                      <a:cubicBezTo>
                        <a:pt x="11" y="9"/>
                        <a:pt x="6" y="12"/>
                        <a:pt x="1" y="13"/>
                      </a:cubicBezTo>
                      <a:cubicBezTo>
                        <a:pt x="0" y="5"/>
                        <a:pt x="9" y="7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70"/>
                <p:cNvSpPr>
                  <a:spLocks/>
                </p:cNvSpPr>
                <p:nvPr/>
              </p:nvSpPr>
              <p:spPr bwMode="auto">
                <a:xfrm>
                  <a:off x="7675902" y="2175669"/>
                  <a:ext cx="21012" cy="39222"/>
                </a:xfrm>
                <a:custGeom>
                  <a:avLst/>
                  <a:gdLst>
                    <a:gd name="T0" fmla="*/ 2 w 10"/>
                    <a:gd name="T1" fmla="*/ 0 h 19"/>
                    <a:gd name="T2" fmla="*/ 10 w 10"/>
                    <a:gd name="T3" fmla="*/ 6 h 19"/>
                    <a:gd name="T4" fmla="*/ 0 w 10"/>
                    <a:gd name="T5" fmla="*/ 17 h 19"/>
                    <a:gd name="T6" fmla="*/ 4 w 10"/>
                    <a:gd name="T7" fmla="*/ 15 h 19"/>
                    <a:gd name="T8" fmla="*/ 2 w 10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2" y="0"/>
                      </a:moveTo>
                      <a:cubicBezTo>
                        <a:pt x="7" y="0"/>
                        <a:pt x="4" y="8"/>
                        <a:pt x="10" y="6"/>
                      </a:cubicBezTo>
                      <a:cubicBezTo>
                        <a:pt x="8" y="11"/>
                        <a:pt x="9" y="19"/>
                        <a:pt x="0" y="17"/>
                      </a:cubicBezTo>
                      <a:cubicBezTo>
                        <a:pt x="0" y="15"/>
                        <a:pt x="3" y="16"/>
                        <a:pt x="4" y="15"/>
                      </a:cubicBezTo>
                      <a:cubicBezTo>
                        <a:pt x="1" y="8"/>
                        <a:pt x="1" y="1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71"/>
                <p:cNvSpPr>
                  <a:spLocks/>
                </p:cNvSpPr>
                <p:nvPr/>
              </p:nvSpPr>
              <p:spPr bwMode="auto">
                <a:xfrm>
                  <a:off x="7556835" y="2185475"/>
                  <a:ext cx="79845" cy="25214"/>
                </a:xfrm>
                <a:custGeom>
                  <a:avLst/>
                  <a:gdLst>
                    <a:gd name="T0" fmla="*/ 37 w 38"/>
                    <a:gd name="T1" fmla="*/ 5 h 12"/>
                    <a:gd name="T2" fmla="*/ 26 w 38"/>
                    <a:gd name="T3" fmla="*/ 10 h 12"/>
                    <a:gd name="T4" fmla="*/ 0 w 38"/>
                    <a:gd name="T5" fmla="*/ 12 h 12"/>
                    <a:gd name="T6" fmla="*/ 31 w 38"/>
                    <a:gd name="T7" fmla="*/ 3 h 12"/>
                    <a:gd name="T8" fmla="*/ 37 w 38"/>
                    <a:gd name="T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2">
                      <a:moveTo>
                        <a:pt x="37" y="5"/>
                      </a:moveTo>
                      <a:cubicBezTo>
                        <a:pt x="38" y="10"/>
                        <a:pt x="30" y="10"/>
                        <a:pt x="26" y="10"/>
                      </a:cubicBezTo>
                      <a:cubicBezTo>
                        <a:pt x="18" y="11"/>
                        <a:pt x="7" y="9"/>
                        <a:pt x="0" y="12"/>
                      </a:cubicBezTo>
                      <a:cubicBezTo>
                        <a:pt x="1" y="0"/>
                        <a:pt x="27" y="12"/>
                        <a:pt x="31" y="3"/>
                      </a:cubicBezTo>
                      <a:cubicBezTo>
                        <a:pt x="33" y="4"/>
                        <a:pt x="34" y="5"/>
                        <a:pt x="3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72"/>
                <p:cNvSpPr>
                  <a:spLocks/>
                </p:cNvSpPr>
                <p:nvPr/>
              </p:nvSpPr>
              <p:spPr bwMode="auto">
                <a:xfrm>
                  <a:off x="7727731" y="2216292"/>
                  <a:ext cx="50428" cy="32218"/>
                </a:xfrm>
                <a:custGeom>
                  <a:avLst/>
                  <a:gdLst>
                    <a:gd name="T0" fmla="*/ 24 w 24"/>
                    <a:gd name="T1" fmla="*/ 10 h 15"/>
                    <a:gd name="T2" fmla="*/ 20 w 24"/>
                    <a:gd name="T3" fmla="*/ 14 h 15"/>
                    <a:gd name="T4" fmla="*/ 9 w 24"/>
                    <a:gd name="T5" fmla="*/ 14 h 15"/>
                    <a:gd name="T6" fmla="*/ 7 w 24"/>
                    <a:gd name="T7" fmla="*/ 12 h 15"/>
                    <a:gd name="T8" fmla="*/ 0 w 24"/>
                    <a:gd name="T9" fmla="*/ 7 h 15"/>
                    <a:gd name="T10" fmla="*/ 9 w 24"/>
                    <a:gd name="T11" fmla="*/ 3 h 15"/>
                    <a:gd name="T12" fmla="*/ 15 w 24"/>
                    <a:gd name="T13" fmla="*/ 1 h 15"/>
                    <a:gd name="T14" fmla="*/ 15 w 24"/>
                    <a:gd name="T15" fmla="*/ 3 h 15"/>
                    <a:gd name="T16" fmla="*/ 16 w 24"/>
                    <a:gd name="T17" fmla="*/ 1 h 15"/>
                    <a:gd name="T18" fmla="*/ 24 w 24"/>
                    <a:gd name="T1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15">
                      <a:moveTo>
                        <a:pt x="24" y="10"/>
                      </a:moveTo>
                      <a:cubicBezTo>
                        <a:pt x="22" y="11"/>
                        <a:pt x="21" y="12"/>
                        <a:pt x="20" y="14"/>
                      </a:cubicBezTo>
                      <a:cubicBezTo>
                        <a:pt x="16" y="11"/>
                        <a:pt x="13" y="15"/>
                        <a:pt x="9" y="14"/>
                      </a:cubicBezTo>
                      <a:cubicBezTo>
                        <a:pt x="8" y="14"/>
                        <a:pt x="9" y="12"/>
                        <a:pt x="7" y="12"/>
                      </a:cubicBezTo>
                      <a:cubicBezTo>
                        <a:pt x="5" y="12"/>
                        <a:pt x="3" y="8"/>
                        <a:pt x="0" y="7"/>
                      </a:cubicBezTo>
                      <a:cubicBezTo>
                        <a:pt x="0" y="4"/>
                        <a:pt x="6" y="5"/>
                        <a:pt x="9" y="3"/>
                      </a:cubicBezTo>
                      <a:cubicBezTo>
                        <a:pt x="9" y="3"/>
                        <a:pt x="14" y="0"/>
                        <a:pt x="15" y="1"/>
                      </a:cubicBezTo>
                      <a:cubicBezTo>
                        <a:pt x="15" y="1"/>
                        <a:pt x="15" y="3"/>
                        <a:pt x="15" y="3"/>
                      </a:cubicBezTo>
                      <a:cubicBezTo>
                        <a:pt x="16" y="3"/>
                        <a:pt x="17" y="1"/>
                        <a:pt x="16" y="1"/>
                      </a:cubicBezTo>
                      <a:cubicBezTo>
                        <a:pt x="20" y="2"/>
                        <a:pt x="23" y="6"/>
                        <a:pt x="2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73"/>
                <p:cNvSpPr>
                  <a:spLocks/>
                </p:cNvSpPr>
                <p:nvPr/>
              </p:nvSpPr>
              <p:spPr bwMode="auto">
                <a:xfrm>
                  <a:off x="7754346" y="2233101"/>
                  <a:ext cx="282958" cy="149884"/>
                </a:xfrm>
                <a:custGeom>
                  <a:avLst/>
                  <a:gdLst>
                    <a:gd name="T0" fmla="*/ 44 w 136"/>
                    <a:gd name="T1" fmla="*/ 36 h 72"/>
                    <a:gd name="T2" fmla="*/ 37 w 136"/>
                    <a:gd name="T3" fmla="*/ 32 h 72"/>
                    <a:gd name="T4" fmla="*/ 33 w 136"/>
                    <a:gd name="T5" fmla="*/ 25 h 72"/>
                    <a:gd name="T6" fmla="*/ 13 w 136"/>
                    <a:gd name="T7" fmla="*/ 19 h 72"/>
                    <a:gd name="T8" fmla="*/ 2 w 136"/>
                    <a:gd name="T9" fmla="*/ 19 h 72"/>
                    <a:gd name="T10" fmla="*/ 0 w 136"/>
                    <a:gd name="T11" fmla="*/ 12 h 72"/>
                    <a:gd name="T12" fmla="*/ 5 w 136"/>
                    <a:gd name="T13" fmla="*/ 12 h 72"/>
                    <a:gd name="T14" fmla="*/ 11 w 136"/>
                    <a:gd name="T15" fmla="*/ 10 h 72"/>
                    <a:gd name="T16" fmla="*/ 20 w 136"/>
                    <a:gd name="T17" fmla="*/ 13 h 72"/>
                    <a:gd name="T18" fmla="*/ 28 w 136"/>
                    <a:gd name="T19" fmla="*/ 8 h 72"/>
                    <a:gd name="T20" fmla="*/ 43 w 136"/>
                    <a:gd name="T21" fmla="*/ 2 h 72"/>
                    <a:gd name="T22" fmla="*/ 46 w 136"/>
                    <a:gd name="T23" fmla="*/ 6 h 72"/>
                    <a:gd name="T24" fmla="*/ 61 w 136"/>
                    <a:gd name="T25" fmla="*/ 12 h 72"/>
                    <a:gd name="T26" fmla="*/ 65 w 136"/>
                    <a:gd name="T27" fmla="*/ 10 h 72"/>
                    <a:gd name="T28" fmla="*/ 69 w 136"/>
                    <a:gd name="T29" fmla="*/ 13 h 72"/>
                    <a:gd name="T30" fmla="*/ 78 w 136"/>
                    <a:gd name="T31" fmla="*/ 13 h 72"/>
                    <a:gd name="T32" fmla="*/ 85 w 136"/>
                    <a:gd name="T33" fmla="*/ 17 h 72"/>
                    <a:gd name="T34" fmla="*/ 85 w 136"/>
                    <a:gd name="T35" fmla="*/ 23 h 72"/>
                    <a:gd name="T36" fmla="*/ 89 w 136"/>
                    <a:gd name="T37" fmla="*/ 21 h 72"/>
                    <a:gd name="T38" fmla="*/ 91 w 136"/>
                    <a:gd name="T39" fmla="*/ 27 h 72"/>
                    <a:gd name="T40" fmla="*/ 100 w 136"/>
                    <a:gd name="T41" fmla="*/ 32 h 72"/>
                    <a:gd name="T42" fmla="*/ 115 w 136"/>
                    <a:gd name="T43" fmla="*/ 38 h 72"/>
                    <a:gd name="T44" fmla="*/ 113 w 136"/>
                    <a:gd name="T45" fmla="*/ 43 h 72"/>
                    <a:gd name="T46" fmla="*/ 119 w 136"/>
                    <a:gd name="T47" fmla="*/ 47 h 72"/>
                    <a:gd name="T48" fmla="*/ 119 w 136"/>
                    <a:gd name="T49" fmla="*/ 51 h 72"/>
                    <a:gd name="T50" fmla="*/ 126 w 136"/>
                    <a:gd name="T51" fmla="*/ 58 h 72"/>
                    <a:gd name="T52" fmla="*/ 136 w 136"/>
                    <a:gd name="T53" fmla="*/ 68 h 72"/>
                    <a:gd name="T54" fmla="*/ 123 w 136"/>
                    <a:gd name="T55" fmla="*/ 68 h 72"/>
                    <a:gd name="T56" fmla="*/ 112 w 136"/>
                    <a:gd name="T57" fmla="*/ 60 h 72"/>
                    <a:gd name="T58" fmla="*/ 108 w 136"/>
                    <a:gd name="T59" fmla="*/ 56 h 72"/>
                    <a:gd name="T60" fmla="*/ 106 w 136"/>
                    <a:gd name="T61" fmla="*/ 54 h 72"/>
                    <a:gd name="T62" fmla="*/ 100 w 136"/>
                    <a:gd name="T63" fmla="*/ 49 h 72"/>
                    <a:gd name="T64" fmla="*/ 85 w 136"/>
                    <a:gd name="T65" fmla="*/ 47 h 72"/>
                    <a:gd name="T66" fmla="*/ 78 w 136"/>
                    <a:gd name="T67" fmla="*/ 64 h 72"/>
                    <a:gd name="T68" fmla="*/ 67 w 136"/>
                    <a:gd name="T69" fmla="*/ 60 h 72"/>
                    <a:gd name="T70" fmla="*/ 61 w 136"/>
                    <a:gd name="T71" fmla="*/ 58 h 72"/>
                    <a:gd name="T72" fmla="*/ 54 w 136"/>
                    <a:gd name="T73" fmla="*/ 49 h 72"/>
                    <a:gd name="T74" fmla="*/ 46 w 136"/>
                    <a:gd name="T75" fmla="*/ 56 h 72"/>
                    <a:gd name="T76" fmla="*/ 41 w 136"/>
                    <a:gd name="T77" fmla="*/ 53 h 72"/>
                    <a:gd name="T78" fmla="*/ 46 w 136"/>
                    <a:gd name="T79" fmla="*/ 47 h 72"/>
                    <a:gd name="T80" fmla="*/ 50 w 136"/>
                    <a:gd name="T81" fmla="*/ 40 h 72"/>
                    <a:gd name="T82" fmla="*/ 48 w 136"/>
                    <a:gd name="T83" fmla="*/ 43 h 72"/>
                    <a:gd name="T84" fmla="*/ 44 w 136"/>
                    <a:gd name="T85" fmla="*/ 3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6" h="72">
                      <a:moveTo>
                        <a:pt x="44" y="36"/>
                      </a:moveTo>
                      <a:cubicBezTo>
                        <a:pt x="41" y="36"/>
                        <a:pt x="42" y="31"/>
                        <a:pt x="37" y="32"/>
                      </a:cubicBezTo>
                      <a:cubicBezTo>
                        <a:pt x="36" y="29"/>
                        <a:pt x="34" y="27"/>
                        <a:pt x="33" y="25"/>
                      </a:cubicBezTo>
                      <a:cubicBezTo>
                        <a:pt x="25" y="24"/>
                        <a:pt x="17" y="23"/>
                        <a:pt x="13" y="19"/>
                      </a:cubicBezTo>
                      <a:cubicBezTo>
                        <a:pt x="7" y="21"/>
                        <a:pt x="9" y="19"/>
                        <a:pt x="2" y="19"/>
                      </a:cubicBezTo>
                      <a:cubicBezTo>
                        <a:pt x="1" y="16"/>
                        <a:pt x="3" y="12"/>
                        <a:pt x="0" y="12"/>
                      </a:cubicBezTo>
                      <a:cubicBezTo>
                        <a:pt x="1" y="8"/>
                        <a:pt x="3" y="12"/>
                        <a:pt x="5" y="12"/>
                      </a:cubicBezTo>
                      <a:cubicBezTo>
                        <a:pt x="8" y="11"/>
                        <a:pt x="9" y="9"/>
                        <a:pt x="11" y="10"/>
                      </a:cubicBezTo>
                      <a:cubicBezTo>
                        <a:pt x="15" y="10"/>
                        <a:pt x="17" y="13"/>
                        <a:pt x="20" y="13"/>
                      </a:cubicBezTo>
                      <a:cubicBezTo>
                        <a:pt x="24" y="15"/>
                        <a:pt x="25" y="9"/>
                        <a:pt x="28" y="8"/>
                      </a:cubicBezTo>
                      <a:cubicBezTo>
                        <a:pt x="32" y="5"/>
                        <a:pt x="39" y="6"/>
                        <a:pt x="43" y="2"/>
                      </a:cubicBezTo>
                      <a:cubicBezTo>
                        <a:pt x="46" y="0"/>
                        <a:pt x="45" y="5"/>
                        <a:pt x="46" y="6"/>
                      </a:cubicBezTo>
                      <a:cubicBezTo>
                        <a:pt x="50" y="8"/>
                        <a:pt x="61" y="5"/>
                        <a:pt x="61" y="12"/>
                      </a:cubicBezTo>
                      <a:cubicBezTo>
                        <a:pt x="63" y="13"/>
                        <a:pt x="65" y="10"/>
                        <a:pt x="65" y="10"/>
                      </a:cubicBezTo>
                      <a:cubicBezTo>
                        <a:pt x="67" y="10"/>
                        <a:pt x="67" y="13"/>
                        <a:pt x="69" y="13"/>
                      </a:cubicBezTo>
                      <a:cubicBezTo>
                        <a:pt x="71" y="15"/>
                        <a:pt x="75" y="12"/>
                        <a:pt x="78" y="13"/>
                      </a:cubicBezTo>
                      <a:cubicBezTo>
                        <a:pt x="79" y="14"/>
                        <a:pt x="80" y="19"/>
                        <a:pt x="85" y="17"/>
                      </a:cubicBezTo>
                      <a:cubicBezTo>
                        <a:pt x="88" y="20"/>
                        <a:pt x="86" y="20"/>
                        <a:pt x="85" y="23"/>
                      </a:cubicBezTo>
                      <a:cubicBezTo>
                        <a:pt x="88" y="23"/>
                        <a:pt x="89" y="22"/>
                        <a:pt x="89" y="21"/>
                      </a:cubicBezTo>
                      <a:cubicBezTo>
                        <a:pt x="91" y="21"/>
                        <a:pt x="91" y="24"/>
                        <a:pt x="91" y="27"/>
                      </a:cubicBezTo>
                      <a:cubicBezTo>
                        <a:pt x="93" y="30"/>
                        <a:pt x="97" y="30"/>
                        <a:pt x="100" y="32"/>
                      </a:cubicBezTo>
                      <a:cubicBezTo>
                        <a:pt x="102" y="33"/>
                        <a:pt x="109" y="38"/>
                        <a:pt x="115" y="38"/>
                      </a:cubicBezTo>
                      <a:cubicBezTo>
                        <a:pt x="116" y="41"/>
                        <a:pt x="114" y="41"/>
                        <a:pt x="113" y="43"/>
                      </a:cubicBezTo>
                      <a:cubicBezTo>
                        <a:pt x="114" y="46"/>
                        <a:pt x="118" y="45"/>
                        <a:pt x="119" y="47"/>
                      </a:cubicBezTo>
                      <a:cubicBezTo>
                        <a:pt x="120" y="48"/>
                        <a:pt x="118" y="50"/>
                        <a:pt x="119" y="51"/>
                      </a:cubicBezTo>
                      <a:cubicBezTo>
                        <a:pt x="121" y="53"/>
                        <a:pt x="124" y="55"/>
                        <a:pt x="126" y="58"/>
                      </a:cubicBezTo>
                      <a:cubicBezTo>
                        <a:pt x="129" y="62"/>
                        <a:pt x="131" y="67"/>
                        <a:pt x="136" y="68"/>
                      </a:cubicBezTo>
                      <a:cubicBezTo>
                        <a:pt x="132" y="72"/>
                        <a:pt x="125" y="68"/>
                        <a:pt x="123" y="68"/>
                      </a:cubicBezTo>
                      <a:cubicBezTo>
                        <a:pt x="119" y="67"/>
                        <a:pt x="117" y="65"/>
                        <a:pt x="112" y="60"/>
                      </a:cubicBezTo>
                      <a:cubicBezTo>
                        <a:pt x="110" y="59"/>
                        <a:pt x="109" y="57"/>
                        <a:pt x="108" y="56"/>
                      </a:cubicBezTo>
                      <a:cubicBezTo>
                        <a:pt x="107" y="55"/>
                        <a:pt x="106" y="57"/>
                        <a:pt x="106" y="54"/>
                      </a:cubicBezTo>
                      <a:cubicBezTo>
                        <a:pt x="106" y="54"/>
                        <a:pt x="101" y="49"/>
                        <a:pt x="100" y="49"/>
                      </a:cubicBezTo>
                      <a:cubicBezTo>
                        <a:pt x="96" y="47"/>
                        <a:pt x="90" y="50"/>
                        <a:pt x="85" y="47"/>
                      </a:cubicBezTo>
                      <a:cubicBezTo>
                        <a:pt x="81" y="51"/>
                        <a:pt x="80" y="58"/>
                        <a:pt x="78" y="64"/>
                      </a:cubicBezTo>
                      <a:cubicBezTo>
                        <a:pt x="77" y="61"/>
                        <a:pt x="70" y="62"/>
                        <a:pt x="67" y="60"/>
                      </a:cubicBezTo>
                      <a:cubicBezTo>
                        <a:pt x="65" y="58"/>
                        <a:pt x="68" y="55"/>
                        <a:pt x="61" y="58"/>
                      </a:cubicBezTo>
                      <a:cubicBezTo>
                        <a:pt x="65" y="49"/>
                        <a:pt x="52" y="56"/>
                        <a:pt x="54" y="49"/>
                      </a:cubicBezTo>
                      <a:cubicBezTo>
                        <a:pt x="49" y="50"/>
                        <a:pt x="45" y="50"/>
                        <a:pt x="46" y="56"/>
                      </a:cubicBezTo>
                      <a:cubicBezTo>
                        <a:pt x="44" y="55"/>
                        <a:pt x="44" y="52"/>
                        <a:pt x="41" y="53"/>
                      </a:cubicBezTo>
                      <a:cubicBezTo>
                        <a:pt x="41" y="49"/>
                        <a:pt x="44" y="49"/>
                        <a:pt x="46" y="47"/>
                      </a:cubicBezTo>
                      <a:cubicBezTo>
                        <a:pt x="49" y="45"/>
                        <a:pt x="51" y="45"/>
                        <a:pt x="50" y="40"/>
                      </a:cubicBezTo>
                      <a:cubicBezTo>
                        <a:pt x="49" y="38"/>
                        <a:pt x="48" y="43"/>
                        <a:pt x="48" y="43"/>
                      </a:cubicBezTo>
                      <a:cubicBezTo>
                        <a:pt x="45" y="42"/>
                        <a:pt x="46" y="31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74"/>
                <p:cNvSpPr>
                  <a:spLocks/>
                </p:cNvSpPr>
                <p:nvPr/>
              </p:nvSpPr>
              <p:spPr bwMode="auto">
                <a:xfrm>
                  <a:off x="7688509" y="2252712"/>
                  <a:ext cx="29417" cy="23814"/>
                </a:xfrm>
                <a:custGeom>
                  <a:avLst/>
                  <a:gdLst>
                    <a:gd name="T0" fmla="*/ 13 w 14"/>
                    <a:gd name="T1" fmla="*/ 4 h 12"/>
                    <a:gd name="T2" fmla="*/ 0 w 14"/>
                    <a:gd name="T3" fmla="*/ 6 h 12"/>
                    <a:gd name="T4" fmla="*/ 13 w 14"/>
                    <a:gd name="T5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13" y="4"/>
                      </a:moveTo>
                      <a:cubicBezTo>
                        <a:pt x="14" y="12"/>
                        <a:pt x="3" y="6"/>
                        <a:pt x="0" y="6"/>
                      </a:cubicBezTo>
                      <a:cubicBezTo>
                        <a:pt x="2" y="4"/>
                        <a:pt x="11" y="0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75"/>
                <p:cNvSpPr>
                  <a:spLocks/>
                </p:cNvSpPr>
                <p:nvPr/>
              </p:nvSpPr>
              <p:spPr bwMode="auto">
                <a:xfrm>
                  <a:off x="7653490" y="2258315"/>
                  <a:ext cx="18211" cy="9806"/>
                </a:xfrm>
                <a:custGeom>
                  <a:avLst/>
                  <a:gdLst>
                    <a:gd name="T0" fmla="*/ 0 w 9"/>
                    <a:gd name="T1" fmla="*/ 3 h 5"/>
                    <a:gd name="T2" fmla="*/ 6 w 9"/>
                    <a:gd name="T3" fmla="*/ 5 h 5"/>
                    <a:gd name="T4" fmla="*/ 2 w 9"/>
                    <a:gd name="T5" fmla="*/ 5 h 5"/>
                    <a:gd name="T6" fmla="*/ 0 w 9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5">
                      <a:moveTo>
                        <a:pt x="0" y="3"/>
                      </a:moveTo>
                      <a:cubicBezTo>
                        <a:pt x="0" y="0"/>
                        <a:pt x="9" y="1"/>
                        <a:pt x="6" y="5"/>
                      </a:cubicBezTo>
                      <a:cubicBezTo>
                        <a:pt x="5" y="5"/>
                        <a:pt x="3" y="5"/>
                        <a:pt x="2" y="5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76"/>
                <p:cNvSpPr>
                  <a:spLocks/>
                </p:cNvSpPr>
                <p:nvPr/>
              </p:nvSpPr>
              <p:spPr bwMode="auto">
                <a:xfrm>
                  <a:off x="8013490" y="2280728"/>
                  <a:ext cx="56031" cy="40623"/>
                </a:xfrm>
                <a:custGeom>
                  <a:avLst/>
                  <a:gdLst>
                    <a:gd name="T0" fmla="*/ 21 w 27"/>
                    <a:gd name="T1" fmla="*/ 0 h 19"/>
                    <a:gd name="T2" fmla="*/ 27 w 27"/>
                    <a:gd name="T3" fmla="*/ 0 h 19"/>
                    <a:gd name="T4" fmla="*/ 27 w 27"/>
                    <a:gd name="T5" fmla="*/ 5 h 19"/>
                    <a:gd name="T6" fmla="*/ 23 w 27"/>
                    <a:gd name="T7" fmla="*/ 7 h 19"/>
                    <a:gd name="T8" fmla="*/ 23 w 27"/>
                    <a:gd name="T9" fmla="*/ 13 h 19"/>
                    <a:gd name="T10" fmla="*/ 19 w 27"/>
                    <a:gd name="T11" fmla="*/ 15 h 19"/>
                    <a:gd name="T12" fmla="*/ 2 w 27"/>
                    <a:gd name="T13" fmla="*/ 9 h 19"/>
                    <a:gd name="T14" fmla="*/ 21 w 27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9">
                      <a:moveTo>
                        <a:pt x="21" y="0"/>
                      </a:moveTo>
                      <a:cubicBezTo>
                        <a:pt x="23" y="0"/>
                        <a:pt x="25" y="0"/>
                        <a:pt x="27" y="0"/>
                      </a:cubicBezTo>
                      <a:cubicBezTo>
                        <a:pt x="26" y="1"/>
                        <a:pt x="27" y="4"/>
                        <a:pt x="27" y="5"/>
                      </a:cubicBezTo>
                      <a:cubicBezTo>
                        <a:pt x="26" y="7"/>
                        <a:pt x="23" y="6"/>
                        <a:pt x="23" y="7"/>
                      </a:cubicBezTo>
                      <a:cubicBezTo>
                        <a:pt x="22" y="9"/>
                        <a:pt x="26" y="11"/>
                        <a:pt x="23" y="13"/>
                      </a:cubicBezTo>
                      <a:cubicBezTo>
                        <a:pt x="21" y="11"/>
                        <a:pt x="19" y="11"/>
                        <a:pt x="19" y="15"/>
                      </a:cubicBezTo>
                      <a:cubicBezTo>
                        <a:pt x="13" y="13"/>
                        <a:pt x="0" y="19"/>
                        <a:pt x="2" y="9"/>
                      </a:cubicBezTo>
                      <a:cubicBezTo>
                        <a:pt x="12" y="13"/>
                        <a:pt x="18" y="8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77"/>
                <p:cNvSpPr>
                  <a:spLocks/>
                </p:cNvSpPr>
                <p:nvPr/>
              </p:nvSpPr>
              <p:spPr bwMode="auto">
                <a:xfrm>
                  <a:off x="7509209" y="2340961"/>
                  <a:ext cx="30817" cy="15409"/>
                </a:xfrm>
                <a:custGeom>
                  <a:avLst/>
                  <a:gdLst>
                    <a:gd name="T0" fmla="*/ 15 w 15"/>
                    <a:gd name="T1" fmla="*/ 1 h 7"/>
                    <a:gd name="T2" fmla="*/ 0 w 15"/>
                    <a:gd name="T3" fmla="*/ 6 h 7"/>
                    <a:gd name="T4" fmla="*/ 15 w 15"/>
                    <a:gd name="T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7">
                      <a:moveTo>
                        <a:pt x="15" y="1"/>
                      </a:moveTo>
                      <a:cubicBezTo>
                        <a:pt x="12" y="4"/>
                        <a:pt x="8" y="7"/>
                        <a:pt x="0" y="6"/>
                      </a:cubicBezTo>
                      <a:cubicBezTo>
                        <a:pt x="1" y="0"/>
                        <a:pt x="9" y="1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78"/>
                <p:cNvSpPr>
                  <a:spLocks/>
                </p:cNvSpPr>
                <p:nvPr/>
              </p:nvSpPr>
              <p:spPr bwMode="auto">
                <a:xfrm>
                  <a:off x="7556835" y="2340961"/>
                  <a:ext cx="32218" cy="11206"/>
                </a:xfrm>
                <a:custGeom>
                  <a:avLst/>
                  <a:gdLst>
                    <a:gd name="T0" fmla="*/ 15 w 15"/>
                    <a:gd name="T1" fmla="*/ 1 h 5"/>
                    <a:gd name="T2" fmla="*/ 0 w 15"/>
                    <a:gd name="T3" fmla="*/ 4 h 5"/>
                    <a:gd name="T4" fmla="*/ 15 w 15"/>
                    <a:gd name="T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5">
                      <a:moveTo>
                        <a:pt x="15" y="1"/>
                      </a:moveTo>
                      <a:cubicBezTo>
                        <a:pt x="13" y="5"/>
                        <a:pt x="6" y="4"/>
                        <a:pt x="0" y="4"/>
                      </a:cubicBezTo>
                      <a:cubicBezTo>
                        <a:pt x="2" y="0"/>
                        <a:pt x="8" y="0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79"/>
                <p:cNvSpPr>
                  <a:spLocks/>
                </p:cNvSpPr>
                <p:nvPr/>
              </p:nvSpPr>
              <p:spPr bwMode="auto">
                <a:xfrm>
                  <a:off x="7615668" y="2340961"/>
                  <a:ext cx="51829" cy="33619"/>
                </a:xfrm>
                <a:custGeom>
                  <a:avLst/>
                  <a:gdLst>
                    <a:gd name="T0" fmla="*/ 24 w 25"/>
                    <a:gd name="T1" fmla="*/ 1 h 16"/>
                    <a:gd name="T2" fmla="*/ 22 w 25"/>
                    <a:gd name="T3" fmla="*/ 8 h 16"/>
                    <a:gd name="T4" fmla="*/ 18 w 25"/>
                    <a:gd name="T5" fmla="*/ 8 h 16"/>
                    <a:gd name="T6" fmla="*/ 2 w 25"/>
                    <a:gd name="T7" fmla="*/ 16 h 16"/>
                    <a:gd name="T8" fmla="*/ 7 w 25"/>
                    <a:gd name="T9" fmla="*/ 10 h 16"/>
                    <a:gd name="T10" fmla="*/ 11 w 25"/>
                    <a:gd name="T11" fmla="*/ 6 h 16"/>
                    <a:gd name="T12" fmla="*/ 15 w 25"/>
                    <a:gd name="T13" fmla="*/ 2 h 16"/>
                    <a:gd name="T14" fmla="*/ 24 w 25"/>
                    <a:gd name="T1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6">
                      <a:moveTo>
                        <a:pt x="24" y="1"/>
                      </a:moveTo>
                      <a:cubicBezTo>
                        <a:pt x="25" y="4"/>
                        <a:pt x="23" y="7"/>
                        <a:pt x="22" y="8"/>
                      </a:cubicBezTo>
                      <a:cubicBezTo>
                        <a:pt x="21" y="9"/>
                        <a:pt x="19" y="7"/>
                        <a:pt x="18" y="8"/>
                      </a:cubicBezTo>
                      <a:cubicBezTo>
                        <a:pt x="16" y="11"/>
                        <a:pt x="10" y="16"/>
                        <a:pt x="2" y="16"/>
                      </a:cubicBezTo>
                      <a:cubicBezTo>
                        <a:pt x="0" y="11"/>
                        <a:pt x="5" y="11"/>
                        <a:pt x="7" y="10"/>
                      </a:cubicBezTo>
                      <a:cubicBezTo>
                        <a:pt x="8" y="9"/>
                        <a:pt x="10" y="7"/>
                        <a:pt x="11" y="6"/>
                      </a:cubicBezTo>
                      <a:cubicBezTo>
                        <a:pt x="12" y="5"/>
                        <a:pt x="14" y="5"/>
                        <a:pt x="15" y="2"/>
                      </a:cubicBezTo>
                      <a:cubicBezTo>
                        <a:pt x="20" y="4"/>
                        <a:pt x="19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80"/>
                <p:cNvSpPr>
                  <a:spLocks/>
                </p:cNvSpPr>
                <p:nvPr/>
              </p:nvSpPr>
              <p:spPr bwMode="auto">
                <a:xfrm>
                  <a:off x="8401508" y="2785009"/>
                  <a:ext cx="28016" cy="39222"/>
                </a:xfrm>
                <a:custGeom>
                  <a:avLst/>
                  <a:gdLst>
                    <a:gd name="T0" fmla="*/ 2 w 13"/>
                    <a:gd name="T1" fmla="*/ 0 h 19"/>
                    <a:gd name="T2" fmla="*/ 4 w 13"/>
                    <a:gd name="T3" fmla="*/ 4 h 19"/>
                    <a:gd name="T4" fmla="*/ 9 w 13"/>
                    <a:gd name="T5" fmla="*/ 9 h 19"/>
                    <a:gd name="T6" fmla="*/ 11 w 13"/>
                    <a:gd name="T7" fmla="*/ 19 h 19"/>
                    <a:gd name="T8" fmla="*/ 6 w 13"/>
                    <a:gd name="T9" fmla="*/ 19 h 19"/>
                    <a:gd name="T10" fmla="*/ 0 w 13"/>
                    <a:gd name="T11" fmla="*/ 4 h 19"/>
                    <a:gd name="T12" fmla="*/ 2 w 13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9">
                      <a:moveTo>
                        <a:pt x="2" y="0"/>
                      </a:moveTo>
                      <a:cubicBezTo>
                        <a:pt x="4" y="0"/>
                        <a:pt x="3" y="2"/>
                        <a:pt x="4" y="4"/>
                      </a:cubicBezTo>
                      <a:cubicBezTo>
                        <a:pt x="2" y="6"/>
                        <a:pt x="12" y="7"/>
                        <a:pt x="9" y="9"/>
                      </a:cubicBezTo>
                      <a:cubicBezTo>
                        <a:pt x="6" y="13"/>
                        <a:pt x="13" y="10"/>
                        <a:pt x="11" y="19"/>
                      </a:cubicBezTo>
                      <a:cubicBezTo>
                        <a:pt x="8" y="19"/>
                        <a:pt x="6" y="16"/>
                        <a:pt x="6" y="19"/>
                      </a:cubicBezTo>
                      <a:cubicBezTo>
                        <a:pt x="3" y="16"/>
                        <a:pt x="2" y="8"/>
                        <a:pt x="0" y="4"/>
                      </a:cubicBezTo>
                      <a:cubicBezTo>
                        <a:pt x="2" y="4"/>
                        <a:pt x="1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81"/>
                <p:cNvSpPr>
                  <a:spLocks/>
                </p:cNvSpPr>
                <p:nvPr/>
              </p:nvSpPr>
              <p:spPr bwMode="auto">
                <a:xfrm>
                  <a:off x="8408511" y="2820029"/>
                  <a:ext cx="64436" cy="85448"/>
                </a:xfrm>
                <a:custGeom>
                  <a:avLst/>
                  <a:gdLst>
                    <a:gd name="T0" fmla="*/ 10 w 31"/>
                    <a:gd name="T1" fmla="*/ 0 h 41"/>
                    <a:gd name="T2" fmla="*/ 12 w 31"/>
                    <a:gd name="T3" fmla="*/ 2 h 41"/>
                    <a:gd name="T4" fmla="*/ 16 w 31"/>
                    <a:gd name="T5" fmla="*/ 2 h 41"/>
                    <a:gd name="T6" fmla="*/ 31 w 31"/>
                    <a:gd name="T7" fmla="*/ 9 h 41"/>
                    <a:gd name="T8" fmla="*/ 31 w 31"/>
                    <a:gd name="T9" fmla="*/ 19 h 41"/>
                    <a:gd name="T10" fmla="*/ 25 w 31"/>
                    <a:gd name="T11" fmla="*/ 19 h 41"/>
                    <a:gd name="T12" fmla="*/ 23 w 31"/>
                    <a:gd name="T13" fmla="*/ 22 h 41"/>
                    <a:gd name="T14" fmla="*/ 21 w 31"/>
                    <a:gd name="T15" fmla="*/ 33 h 41"/>
                    <a:gd name="T16" fmla="*/ 19 w 31"/>
                    <a:gd name="T17" fmla="*/ 37 h 41"/>
                    <a:gd name="T18" fmla="*/ 10 w 31"/>
                    <a:gd name="T19" fmla="*/ 39 h 41"/>
                    <a:gd name="T20" fmla="*/ 8 w 31"/>
                    <a:gd name="T21" fmla="*/ 33 h 41"/>
                    <a:gd name="T22" fmla="*/ 12 w 31"/>
                    <a:gd name="T23" fmla="*/ 30 h 41"/>
                    <a:gd name="T24" fmla="*/ 1 w 31"/>
                    <a:gd name="T25" fmla="*/ 24 h 41"/>
                    <a:gd name="T26" fmla="*/ 8 w 31"/>
                    <a:gd name="T27" fmla="*/ 17 h 41"/>
                    <a:gd name="T28" fmla="*/ 10 w 31"/>
                    <a:gd name="T2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4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2" y="5"/>
                        <a:pt x="16" y="2"/>
                        <a:pt x="16" y="2"/>
                      </a:cubicBezTo>
                      <a:cubicBezTo>
                        <a:pt x="21" y="5"/>
                        <a:pt x="19" y="12"/>
                        <a:pt x="31" y="9"/>
                      </a:cubicBezTo>
                      <a:cubicBezTo>
                        <a:pt x="31" y="12"/>
                        <a:pt x="31" y="15"/>
                        <a:pt x="31" y="19"/>
                      </a:cubicBezTo>
                      <a:cubicBezTo>
                        <a:pt x="29" y="19"/>
                        <a:pt x="27" y="19"/>
                        <a:pt x="25" y="19"/>
                      </a:cubicBezTo>
                      <a:cubicBezTo>
                        <a:pt x="25" y="21"/>
                        <a:pt x="25" y="22"/>
                        <a:pt x="23" y="22"/>
                      </a:cubicBezTo>
                      <a:cubicBezTo>
                        <a:pt x="27" y="27"/>
                        <a:pt x="22" y="28"/>
                        <a:pt x="21" y="33"/>
                      </a:cubicBezTo>
                      <a:cubicBezTo>
                        <a:pt x="21" y="35"/>
                        <a:pt x="15" y="36"/>
                        <a:pt x="19" y="37"/>
                      </a:cubicBezTo>
                      <a:cubicBezTo>
                        <a:pt x="20" y="41"/>
                        <a:pt x="13" y="38"/>
                        <a:pt x="10" y="39"/>
                      </a:cubicBezTo>
                      <a:cubicBezTo>
                        <a:pt x="11" y="36"/>
                        <a:pt x="8" y="36"/>
                        <a:pt x="8" y="33"/>
                      </a:cubicBezTo>
                      <a:cubicBezTo>
                        <a:pt x="8" y="30"/>
                        <a:pt x="10" y="30"/>
                        <a:pt x="12" y="30"/>
                      </a:cubicBezTo>
                      <a:cubicBezTo>
                        <a:pt x="9" y="27"/>
                        <a:pt x="8" y="22"/>
                        <a:pt x="1" y="24"/>
                      </a:cubicBezTo>
                      <a:cubicBezTo>
                        <a:pt x="0" y="19"/>
                        <a:pt x="6" y="19"/>
                        <a:pt x="8" y="17"/>
                      </a:cubicBezTo>
                      <a:cubicBezTo>
                        <a:pt x="9" y="7"/>
                        <a:pt x="8" y="7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82"/>
                <p:cNvSpPr>
                  <a:spLocks/>
                </p:cNvSpPr>
                <p:nvPr/>
              </p:nvSpPr>
              <p:spPr bwMode="auto">
                <a:xfrm>
                  <a:off x="7957459" y="2890068"/>
                  <a:ext cx="51829" cy="56031"/>
                </a:xfrm>
                <a:custGeom>
                  <a:avLst/>
                  <a:gdLst>
                    <a:gd name="T0" fmla="*/ 24 w 25"/>
                    <a:gd name="T1" fmla="*/ 1 h 27"/>
                    <a:gd name="T2" fmla="*/ 24 w 25"/>
                    <a:gd name="T3" fmla="*/ 12 h 27"/>
                    <a:gd name="T4" fmla="*/ 22 w 25"/>
                    <a:gd name="T5" fmla="*/ 9 h 27"/>
                    <a:gd name="T6" fmla="*/ 20 w 25"/>
                    <a:gd name="T7" fmla="*/ 11 h 27"/>
                    <a:gd name="T8" fmla="*/ 20 w 25"/>
                    <a:gd name="T9" fmla="*/ 20 h 27"/>
                    <a:gd name="T10" fmla="*/ 16 w 25"/>
                    <a:gd name="T11" fmla="*/ 20 h 27"/>
                    <a:gd name="T12" fmla="*/ 16 w 25"/>
                    <a:gd name="T13" fmla="*/ 24 h 27"/>
                    <a:gd name="T14" fmla="*/ 11 w 25"/>
                    <a:gd name="T15" fmla="*/ 27 h 27"/>
                    <a:gd name="T16" fmla="*/ 7 w 25"/>
                    <a:gd name="T17" fmla="*/ 22 h 27"/>
                    <a:gd name="T18" fmla="*/ 3 w 25"/>
                    <a:gd name="T19" fmla="*/ 18 h 27"/>
                    <a:gd name="T20" fmla="*/ 0 w 25"/>
                    <a:gd name="T21" fmla="*/ 7 h 27"/>
                    <a:gd name="T22" fmla="*/ 15 w 25"/>
                    <a:gd name="T23" fmla="*/ 3 h 27"/>
                    <a:gd name="T24" fmla="*/ 24 w 25"/>
                    <a:gd name="T2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27">
                      <a:moveTo>
                        <a:pt x="24" y="1"/>
                      </a:moveTo>
                      <a:cubicBezTo>
                        <a:pt x="23" y="5"/>
                        <a:pt x="25" y="8"/>
                        <a:pt x="24" y="12"/>
                      </a:cubicBezTo>
                      <a:cubicBezTo>
                        <a:pt x="24" y="13"/>
                        <a:pt x="22" y="10"/>
                        <a:pt x="22" y="9"/>
                      </a:cubicBezTo>
                      <a:cubicBezTo>
                        <a:pt x="22" y="9"/>
                        <a:pt x="21" y="9"/>
                        <a:pt x="20" y="11"/>
                      </a:cubicBezTo>
                      <a:cubicBezTo>
                        <a:pt x="19" y="13"/>
                        <a:pt x="21" y="17"/>
                        <a:pt x="20" y="20"/>
                      </a:cubicBezTo>
                      <a:cubicBezTo>
                        <a:pt x="20" y="20"/>
                        <a:pt x="17" y="19"/>
                        <a:pt x="16" y="20"/>
                      </a:cubicBezTo>
                      <a:cubicBezTo>
                        <a:pt x="16" y="20"/>
                        <a:pt x="17" y="23"/>
                        <a:pt x="16" y="24"/>
                      </a:cubicBezTo>
                      <a:cubicBezTo>
                        <a:pt x="15" y="25"/>
                        <a:pt x="11" y="24"/>
                        <a:pt x="11" y="27"/>
                      </a:cubicBezTo>
                      <a:cubicBezTo>
                        <a:pt x="9" y="26"/>
                        <a:pt x="8" y="24"/>
                        <a:pt x="7" y="22"/>
                      </a:cubicBezTo>
                      <a:cubicBezTo>
                        <a:pt x="6" y="21"/>
                        <a:pt x="4" y="19"/>
                        <a:pt x="3" y="18"/>
                      </a:cubicBezTo>
                      <a:cubicBezTo>
                        <a:pt x="2" y="14"/>
                        <a:pt x="4" y="9"/>
                        <a:pt x="0" y="7"/>
                      </a:cubicBezTo>
                      <a:cubicBezTo>
                        <a:pt x="2" y="4"/>
                        <a:pt x="9" y="4"/>
                        <a:pt x="15" y="3"/>
                      </a:cubicBezTo>
                      <a:cubicBezTo>
                        <a:pt x="18" y="2"/>
                        <a:pt x="20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83"/>
                <p:cNvSpPr>
                  <a:spLocks/>
                </p:cNvSpPr>
                <p:nvPr/>
              </p:nvSpPr>
              <p:spPr bwMode="auto">
                <a:xfrm>
                  <a:off x="4511535" y="414885"/>
                  <a:ext cx="952532" cy="710197"/>
                </a:xfrm>
                <a:custGeom>
                  <a:avLst/>
                  <a:gdLst>
                    <a:gd name="T0" fmla="*/ 325 w 458"/>
                    <a:gd name="T1" fmla="*/ 39 h 342"/>
                    <a:gd name="T2" fmla="*/ 343 w 458"/>
                    <a:gd name="T3" fmla="*/ 40 h 342"/>
                    <a:gd name="T4" fmla="*/ 370 w 458"/>
                    <a:gd name="T5" fmla="*/ 35 h 342"/>
                    <a:gd name="T6" fmla="*/ 384 w 458"/>
                    <a:gd name="T7" fmla="*/ 37 h 342"/>
                    <a:gd name="T8" fmla="*/ 383 w 458"/>
                    <a:gd name="T9" fmla="*/ 42 h 342"/>
                    <a:gd name="T10" fmla="*/ 431 w 458"/>
                    <a:gd name="T11" fmla="*/ 33 h 342"/>
                    <a:gd name="T12" fmla="*/ 457 w 458"/>
                    <a:gd name="T13" fmla="*/ 39 h 342"/>
                    <a:gd name="T14" fmla="*/ 424 w 458"/>
                    <a:gd name="T15" fmla="*/ 55 h 342"/>
                    <a:gd name="T16" fmla="*/ 414 w 458"/>
                    <a:gd name="T17" fmla="*/ 68 h 342"/>
                    <a:gd name="T18" fmla="*/ 397 w 458"/>
                    <a:gd name="T19" fmla="*/ 87 h 342"/>
                    <a:gd name="T20" fmla="*/ 401 w 458"/>
                    <a:gd name="T21" fmla="*/ 104 h 342"/>
                    <a:gd name="T22" fmla="*/ 390 w 458"/>
                    <a:gd name="T23" fmla="*/ 121 h 342"/>
                    <a:gd name="T24" fmla="*/ 403 w 458"/>
                    <a:gd name="T25" fmla="*/ 143 h 342"/>
                    <a:gd name="T26" fmla="*/ 392 w 458"/>
                    <a:gd name="T27" fmla="*/ 160 h 342"/>
                    <a:gd name="T28" fmla="*/ 379 w 458"/>
                    <a:gd name="T29" fmla="*/ 175 h 342"/>
                    <a:gd name="T30" fmla="*/ 397 w 458"/>
                    <a:gd name="T31" fmla="*/ 208 h 342"/>
                    <a:gd name="T32" fmla="*/ 368 w 458"/>
                    <a:gd name="T33" fmla="*/ 204 h 342"/>
                    <a:gd name="T34" fmla="*/ 366 w 458"/>
                    <a:gd name="T35" fmla="*/ 216 h 342"/>
                    <a:gd name="T36" fmla="*/ 353 w 458"/>
                    <a:gd name="T37" fmla="*/ 234 h 342"/>
                    <a:gd name="T38" fmla="*/ 323 w 458"/>
                    <a:gd name="T39" fmla="*/ 242 h 342"/>
                    <a:gd name="T40" fmla="*/ 308 w 458"/>
                    <a:gd name="T41" fmla="*/ 251 h 342"/>
                    <a:gd name="T42" fmla="*/ 299 w 458"/>
                    <a:gd name="T43" fmla="*/ 262 h 342"/>
                    <a:gd name="T44" fmla="*/ 258 w 458"/>
                    <a:gd name="T45" fmla="*/ 273 h 342"/>
                    <a:gd name="T46" fmla="*/ 247 w 458"/>
                    <a:gd name="T47" fmla="*/ 290 h 342"/>
                    <a:gd name="T48" fmla="*/ 235 w 458"/>
                    <a:gd name="T49" fmla="*/ 305 h 342"/>
                    <a:gd name="T50" fmla="*/ 232 w 458"/>
                    <a:gd name="T51" fmla="*/ 320 h 342"/>
                    <a:gd name="T52" fmla="*/ 207 w 458"/>
                    <a:gd name="T53" fmla="*/ 335 h 342"/>
                    <a:gd name="T54" fmla="*/ 181 w 458"/>
                    <a:gd name="T55" fmla="*/ 322 h 342"/>
                    <a:gd name="T56" fmla="*/ 166 w 458"/>
                    <a:gd name="T57" fmla="*/ 303 h 342"/>
                    <a:gd name="T58" fmla="*/ 157 w 458"/>
                    <a:gd name="T59" fmla="*/ 290 h 342"/>
                    <a:gd name="T60" fmla="*/ 150 w 458"/>
                    <a:gd name="T61" fmla="*/ 262 h 342"/>
                    <a:gd name="T62" fmla="*/ 153 w 458"/>
                    <a:gd name="T63" fmla="*/ 253 h 342"/>
                    <a:gd name="T64" fmla="*/ 166 w 458"/>
                    <a:gd name="T65" fmla="*/ 238 h 342"/>
                    <a:gd name="T66" fmla="*/ 159 w 458"/>
                    <a:gd name="T67" fmla="*/ 219 h 342"/>
                    <a:gd name="T68" fmla="*/ 163 w 458"/>
                    <a:gd name="T69" fmla="*/ 204 h 342"/>
                    <a:gd name="T70" fmla="*/ 144 w 458"/>
                    <a:gd name="T71" fmla="*/ 199 h 342"/>
                    <a:gd name="T72" fmla="*/ 131 w 458"/>
                    <a:gd name="T73" fmla="*/ 175 h 342"/>
                    <a:gd name="T74" fmla="*/ 118 w 458"/>
                    <a:gd name="T75" fmla="*/ 148 h 342"/>
                    <a:gd name="T76" fmla="*/ 84 w 458"/>
                    <a:gd name="T77" fmla="*/ 132 h 342"/>
                    <a:gd name="T78" fmla="*/ 38 w 458"/>
                    <a:gd name="T79" fmla="*/ 134 h 342"/>
                    <a:gd name="T80" fmla="*/ 38 w 458"/>
                    <a:gd name="T81" fmla="*/ 122 h 342"/>
                    <a:gd name="T82" fmla="*/ 19 w 458"/>
                    <a:gd name="T83" fmla="*/ 106 h 342"/>
                    <a:gd name="T84" fmla="*/ 28 w 458"/>
                    <a:gd name="T85" fmla="*/ 89 h 342"/>
                    <a:gd name="T86" fmla="*/ 51 w 458"/>
                    <a:gd name="T87" fmla="*/ 80 h 342"/>
                    <a:gd name="T88" fmla="*/ 55 w 458"/>
                    <a:gd name="T89" fmla="*/ 68 h 342"/>
                    <a:gd name="T90" fmla="*/ 49 w 458"/>
                    <a:gd name="T91" fmla="*/ 61 h 342"/>
                    <a:gd name="T92" fmla="*/ 66 w 458"/>
                    <a:gd name="T93" fmla="*/ 55 h 342"/>
                    <a:gd name="T94" fmla="*/ 84 w 458"/>
                    <a:gd name="T95" fmla="*/ 37 h 342"/>
                    <a:gd name="T96" fmla="*/ 140 w 458"/>
                    <a:gd name="T97" fmla="*/ 29 h 342"/>
                    <a:gd name="T98" fmla="*/ 166 w 458"/>
                    <a:gd name="T99" fmla="*/ 37 h 342"/>
                    <a:gd name="T100" fmla="*/ 191 w 458"/>
                    <a:gd name="T101" fmla="*/ 24 h 342"/>
                    <a:gd name="T102" fmla="*/ 213 w 458"/>
                    <a:gd name="T103" fmla="*/ 25 h 342"/>
                    <a:gd name="T104" fmla="*/ 220 w 458"/>
                    <a:gd name="T105" fmla="*/ 12 h 342"/>
                    <a:gd name="T106" fmla="*/ 263 w 458"/>
                    <a:gd name="T107" fmla="*/ 3 h 342"/>
                    <a:gd name="T108" fmla="*/ 323 w 458"/>
                    <a:gd name="T109" fmla="*/ 1 h 342"/>
                    <a:gd name="T110" fmla="*/ 368 w 458"/>
                    <a:gd name="T111" fmla="*/ 16 h 342"/>
                    <a:gd name="T112" fmla="*/ 383 w 458"/>
                    <a:gd name="T113" fmla="*/ 27 h 342"/>
                    <a:gd name="T114" fmla="*/ 319 w 458"/>
                    <a:gd name="T115" fmla="*/ 29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58" h="342">
                      <a:moveTo>
                        <a:pt x="310" y="35"/>
                      </a:moveTo>
                      <a:cubicBezTo>
                        <a:pt x="310" y="37"/>
                        <a:pt x="314" y="36"/>
                        <a:pt x="314" y="39"/>
                      </a:cubicBezTo>
                      <a:cubicBezTo>
                        <a:pt x="316" y="40"/>
                        <a:pt x="319" y="37"/>
                        <a:pt x="319" y="37"/>
                      </a:cubicBezTo>
                      <a:cubicBezTo>
                        <a:pt x="322" y="36"/>
                        <a:pt x="322" y="39"/>
                        <a:pt x="325" y="39"/>
                      </a:cubicBezTo>
                      <a:cubicBezTo>
                        <a:pt x="326" y="38"/>
                        <a:pt x="327" y="37"/>
                        <a:pt x="329" y="37"/>
                      </a:cubicBezTo>
                      <a:cubicBezTo>
                        <a:pt x="330" y="36"/>
                        <a:pt x="332" y="37"/>
                        <a:pt x="334" y="37"/>
                      </a:cubicBezTo>
                      <a:cubicBezTo>
                        <a:pt x="341" y="35"/>
                        <a:pt x="349" y="32"/>
                        <a:pt x="355" y="35"/>
                      </a:cubicBezTo>
                      <a:cubicBezTo>
                        <a:pt x="353" y="39"/>
                        <a:pt x="345" y="36"/>
                        <a:pt x="343" y="40"/>
                      </a:cubicBezTo>
                      <a:cubicBezTo>
                        <a:pt x="344" y="44"/>
                        <a:pt x="347" y="40"/>
                        <a:pt x="347" y="40"/>
                      </a:cubicBezTo>
                      <a:cubicBezTo>
                        <a:pt x="351" y="41"/>
                        <a:pt x="351" y="43"/>
                        <a:pt x="356" y="40"/>
                      </a:cubicBezTo>
                      <a:cubicBezTo>
                        <a:pt x="358" y="40"/>
                        <a:pt x="359" y="39"/>
                        <a:pt x="360" y="39"/>
                      </a:cubicBezTo>
                      <a:cubicBezTo>
                        <a:pt x="361" y="38"/>
                        <a:pt x="369" y="35"/>
                        <a:pt x="370" y="35"/>
                      </a:cubicBezTo>
                      <a:cubicBezTo>
                        <a:pt x="373" y="40"/>
                        <a:pt x="368" y="33"/>
                        <a:pt x="371" y="33"/>
                      </a:cubicBezTo>
                      <a:cubicBezTo>
                        <a:pt x="372" y="33"/>
                        <a:pt x="377" y="33"/>
                        <a:pt x="377" y="33"/>
                      </a:cubicBezTo>
                      <a:cubicBezTo>
                        <a:pt x="378" y="32"/>
                        <a:pt x="381" y="30"/>
                        <a:pt x="386" y="31"/>
                      </a:cubicBezTo>
                      <a:cubicBezTo>
                        <a:pt x="386" y="34"/>
                        <a:pt x="387" y="36"/>
                        <a:pt x="384" y="37"/>
                      </a:cubicBezTo>
                      <a:cubicBezTo>
                        <a:pt x="384" y="38"/>
                        <a:pt x="382" y="39"/>
                        <a:pt x="381" y="40"/>
                      </a:cubicBezTo>
                      <a:cubicBezTo>
                        <a:pt x="379" y="43"/>
                        <a:pt x="378" y="47"/>
                        <a:pt x="373" y="46"/>
                      </a:cubicBezTo>
                      <a:cubicBezTo>
                        <a:pt x="374" y="52"/>
                        <a:pt x="377" y="44"/>
                        <a:pt x="381" y="46"/>
                      </a:cubicBezTo>
                      <a:cubicBezTo>
                        <a:pt x="383" y="47"/>
                        <a:pt x="382" y="43"/>
                        <a:pt x="383" y="42"/>
                      </a:cubicBezTo>
                      <a:cubicBezTo>
                        <a:pt x="385" y="41"/>
                        <a:pt x="392" y="43"/>
                        <a:pt x="392" y="39"/>
                      </a:cubicBezTo>
                      <a:cubicBezTo>
                        <a:pt x="396" y="45"/>
                        <a:pt x="408" y="36"/>
                        <a:pt x="411" y="40"/>
                      </a:cubicBezTo>
                      <a:cubicBezTo>
                        <a:pt x="412" y="39"/>
                        <a:pt x="414" y="37"/>
                        <a:pt x="416" y="35"/>
                      </a:cubicBezTo>
                      <a:cubicBezTo>
                        <a:pt x="422" y="37"/>
                        <a:pt x="426" y="33"/>
                        <a:pt x="431" y="33"/>
                      </a:cubicBezTo>
                      <a:cubicBezTo>
                        <a:pt x="430" y="33"/>
                        <a:pt x="432" y="35"/>
                        <a:pt x="433" y="35"/>
                      </a:cubicBezTo>
                      <a:cubicBezTo>
                        <a:pt x="434" y="35"/>
                        <a:pt x="441" y="34"/>
                        <a:pt x="442" y="35"/>
                      </a:cubicBezTo>
                      <a:cubicBezTo>
                        <a:pt x="444" y="37"/>
                        <a:pt x="443" y="34"/>
                        <a:pt x="446" y="35"/>
                      </a:cubicBezTo>
                      <a:cubicBezTo>
                        <a:pt x="449" y="36"/>
                        <a:pt x="453" y="39"/>
                        <a:pt x="457" y="39"/>
                      </a:cubicBezTo>
                      <a:cubicBezTo>
                        <a:pt x="458" y="42"/>
                        <a:pt x="455" y="41"/>
                        <a:pt x="453" y="42"/>
                      </a:cubicBezTo>
                      <a:cubicBezTo>
                        <a:pt x="452" y="43"/>
                        <a:pt x="451" y="45"/>
                        <a:pt x="450" y="46"/>
                      </a:cubicBezTo>
                      <a:cubicBezTo>
                        <a:pt x="445" y="48"/>
                        <a:pt x="437" y="47"/>
                        <a:pt x="437" y="53"/>
                      </a:cubicBezTo>
                      <a:cubicBezTo>
                        <a:pt x="432" y="53"/>
                        <a:pt x="426" y="53"/>
                        <a:pt x="424" y="55"/>
                      </a:cubicBezTo>
                      <a:cubicBezTo>
                        <a:pt x="426" y="58"/>
                        <a:pt x="430" y="59"/>
                        <a:pt x="422" y="59"/>
                      </a:cubicBezTo>
                      <a:cubicBezTo>
                        <a:pt x="422" y="61"/>
                        <a:pt x="425" y="61"/>
                        <a:pt x="427" y="61"/>
                      </a:cubicBezTo>
                      <a:cubicBezTo>
                        <a:pt x="424" y="66"/>
                        <a:pt x="415" y="65"/>
                        <a:pt x="414" y="72"/>
                      </a:cubicBezTo>
                      <a:cubicBezTo>
                        <a:pt x="411" y="72"/>
                        <a:pt x="415" y="69"/>
                        <a:pt x="414" y="68"/>
                      </a:cubicBezTo>
                      <a:cubicBezTo>
                        <a:pt x="413" y="68"/>
                        <a:pt x="408" y="71"/>
                        <a:pt x="405" y="72"/>
                      </a:cubicBezTo>
                      <a:cubicBezTo>
                        <a:pt x="405" y="74"/>
                        <a:pt x="407" y="73"/>
                        <a:pt x="409" y="74"/>
                      </a:cubicBezTo>
                      <a:cubicBezTo>
                        <a:pt x="404" y="78"/>
                        <a:pt x="407" y="77"/>
                        <a:pt x="405" y="83"/>
                      </a:cubicBezTo>
                      <a:cubicBezTo>
                        <a:pt x="405" y="85"/>
                        <a:pt x="398" y="86"/>
                        <a:pt x="397" y="87"/>
                      </a:cubicBezTo>
                      <a:cubicBezTo>
                        <a:pt x="397" y="88"/>
                        <a:pt x="398" y="92"/>
                        <a:pt x="397" y="93"/>
                      </a:cubicBezTo>
                      <a:cubicBezTo>
                        <a:pt x="396" y="94"/>
                        <a:pt x="392" y="93"/>
                        <a:pt x="390" y="94"/>
                      </a:cubicBezTo>
                      <a:cubicBezTo>
                        <a:pt x="391" y="97"/>
                        <a:pt x="393" y="97"/>
                        <a:pt x="394" y="100"/>
                      </a:cubicBezTo>
                      <a:cubicBezTo>
                        <a:pt x="395" y="104"/>
                        <a:pt x="399" y="102"/>
                        <a:pt x="401" y="104"/>
                      </a:cubicBezTo>
                      <a:cubicBezTo>
                        <a:pt x="402" y="104"/>
                        <a:pt x="401" y="107"/>
                        <a:pt x="401" y="107"/>
                      </a:cubicBezTo>
                      <a:cubicBezTo>
                        <a:pt x="403" y="109"/>
                        <a:pt x="406" y="108"/>
                        <a:pt x="407" y="109"/>
                      </a:cubicBezTo>
                      <a:cubicBezTo>
                        <a:pt x="407" y="113"/>
                        <a:pt x="409" y="113"/>
                        <a:pt x="409" y="117"/>
                      </a:cubicBezTo>
                      <a:cubicBezTo>
                        <a:pt x="403" y="119"/>
                        <a:pt x="397" y="117"/>
                        <a:pt x="390" y="121"/>
                      </a:cubicBezTo>
                      <a:cubicBezTo>
                        <a:pt x="395" y="125"/>
                        <a:pt x="399" y="131"/>
                        <a:pt x="409" y="130"/>
                      </a:cubicBezTo>
                      <a:cubicBezTo>
                        <a:pt x="408" y="133"/>
                        <a:pt x="410" y="133"/>
                        <a:pt x="412" y="134"/>
                      </a:cubicBezTo>
                      <a:cubicBezTo>
                        <a:pt x="413" y="138"/>
                        <a:pt x="409" y="136"/>
                        <a:pt x="409" y="139"/>
                      </a:cubicBezTo>
                      <a:cubicBezTo>
                        <a:pt x="409" y="141"/>
                        <a:pt x="406" y="143"/>
                        <a:pt x="403" y="143"/>
                      </a:cubicBezTo>
                      <a:cubicBezTo>
                        <a:pt x="401" y="150"/>
                        <a:pt x="410" y="146"/>
                        <a:pt x="409" y="152"/>
                      </a:cubicBezTo>
                      <a:cubicBezTo>
                        <a:pt x="405" y="152"/>
                        <a:pt x="405" y="154"/>
                        <a:pt x="407" y="154"/>
                      </a:cubicBezTo>
                      <a:cubicBezTo>
                        <a:pt x="405" y="160"/>
                        <a:pt x="401" y="153"/>
                        <a:pt x="397" y="154"/>
                      </a:cubicBezTo>
                      <a:cubicBezTo>
                        <a:pt x="394" y="154"/>
                        <a:pt x="396" y="160"/>
                        <a:pt x="392" y="160"/>
                      </a:cubicBezTo>
                      <a:cubicBezTo>
                        <a:pt x="392" y="163"/>
                        <a:pt x="393" y="164"/>
                        <a:pt x="396" y="165"/>
                      </a:cubicBezTo>
                      <a:cubicBezTo>
                        <a:pt x="395" y="168"/>
                        <a:pt x="391" y="166"/>
                        <a:pt x="388" y="167"/>
                      </a:cubicBezTo>
                      <a:cubicBezTo>
                        <a:pt x="383" y="168"/>
                        <a:pt x="378" y="172"/>
                        <a:pt x="373" y="173"/>
                      </a:cubicBezTo>
                      <a:cubicBezTo>
                        <a:pt x="373" y="175"/>
                        <a:pt x="377" y="174"/>
                        <a:pt x="379" y="175"/>
                      </a:cubicBezTo>
                      <a:cubicBezTo>
                        <a:pt x="381" y="176"/>
                        <a:pt x="382" y="182"/>
                        <a:pt x="386" y="180"/>
                      </a:cubicBezTo>
                      <a:cubicBezTo>
                        <a:pt x="388" y="184"/>
                        <a:pt x="383" y="184"/>
                        <a:pt x="383" y="186"/>
                      </a:cubicBezTo>
                      <a:cubicBezTo>
                        <a:pt x="382" y="188"/>
                        <a:pt x="385" y="194"/>
                        <a:pt x="381" y="195"/>
                      </a:cubicBezTo>
                      <a:cubicBezTo>
                        <a:pt x="383" y="202"/>
                        <a:pt x="396" y="200"/>
                        <a:pt x="397" y="208"/>
                      </a:cubicBezTo>
                      <a:cubicBezTo>
                        <a:pt x="395" y="208"/>
                        <a:pt x="390" y="209"/>
                        <a:pt x="390" y="206"/>
                      </a:cubicBezTo>
                      <a:cubicBezTo>
                        <a:pt x="388" y="207"/>
                        <a:pt x="389" y="208"/>
                        <a:pt x="390" y="208"/>
                      </a:cubicBezTo>
                      <a:cubicBezTo>
                        <a:pt x="385" y="214"/>
                        <a:pt x="382" y="213"/>
                        <a:pt x="373" y="212"/>
                      </a:cubicBezTo>
                      <a:cubicBezTo>
                        <a:pt x="376" y="205"/>
                        <a:pt x="365" y="211"/>
                        <a:pt x="368" y="204"/>
                      </a:cubicBezTo>
                      <a:cubicBezTo>
                        <a:pt x="362" y="203"/>
                        <a:pt x="362" y="208"/>
                        <a:pt x="356" y="206"/>
                      </a:cubicBezTo>
                      <a:cubicBezTo>
                        <a:pt x="359" y="209"/>
                        <a:pt x="358" y="210"/>
                        <a:pt x="355" y="210"/>
                      </a:cubicBezTo>
                      <a:cubicBezTo>
                        <a:pt x="355" y="213"/>
                        <a:pt x="366" y="213"/>
                        <a:pt x="356" y="214"/>
                      </a:cubicBezTo>
                      <a:cubicBezTo>
                        <a:pt x="358" y="218"/>
                        <a:pt x="363" y="215"/>
                        <a:pt x="366" y="216"/>
                      </a:cubicBezTo>
                      <a:cubicBezTo>
                        <a:pt x="370" y="216"/>
                        <a:pt x="375" y="219"/>
                        <a:pt x="381" y="217"/>
                      </a:cubicBezTo>
                      <a:cubicBezTo>
                        <a:pt x="377" y="223"/>
                        <a:pt x="372" y="228"/>
                        <a:pt x="368" y="232"/>
                      </a:cubicBezTo>
                      <a:cubicBezTo>
                        <a:pt x="363" y="231"/>
                        <a:pt x="360" y="233"/>
                        <a:pt x="356" y="234"/>
                      </a:cubicBezTo>
                      <a:cubicBezTo>
                        <a:pt x="356" y="234"/>
                        <a:pt x="353" y="234"/>
                        <a:pt x="353" y="234"/>
                      </a:cubicBezTo>
                      <a:cubicBezTo>
                        <a:pt x="351" y="236"/>
                        <a:pt x="352" y="234"/>
                        <a:pt x="349" y="234"/>
                      </a:cubicBezTo>
                      <a:cubicBezTo>
                        <a:pt x="344" y="234"/>
                        <a:pt x="339" y="238"/>
                        <a:pt x="332" y="238"/>
                      </a:cubicBezTo>
                      <a:cubicBezTo>
                        <a:pt x="329" y="238"/>
                        <a:pt x="332" y="240"/>
                        <a:pt x="332" y="240"/>
                      </a:cubicBezTo>
                      <a:cubicBezTo>
                        <a:pt x="330" y="244"/>
                        <a:pt x="329" y="241"/>
                        <a:pt x="323" y="242"/>
                      </a:cubicBezTo>
                      <a:cubicBezTo>
                        <a:pt x="323" y="243"/>
                        <a:pt x="325" y="243"/>
                        <a:pt x="327" y="244"/>
                      </a:cubicBezTo>
                      <a:cubicBezTo>
                        <a:pt x="327" y="246"/>
                        <a:pt x="313" y="248"/>
                        <a:pt x="315" y="242"/>
                      </a:cubicBezTo>
                      <a:cubicBezTo>
                        <a:pt x="314" y="243"/>
                        <a:pt x="309" y="242"/>
                        <a:pt x="308" y="244"/>
                      </a:cubicBezTo>
                      <a:cubicBezTo>
                        <a:pt x="307" y="245"/>
                        <a:pt x="309" y="249"/>
                        <a:pt x="308" y="251"/>
                      </a:cubicBezTo>
                      <a:cubicBezTo>
                        <a:pt x="308" y="251"/>
                        <a:pt x="303" y="249"/>
                        <a:pt x="302" y="251"/>
                      </a:cubicBezTo>
                      <a:cubicBezTo>
                        <a:pt x="302" y="252"/>
                        <a:pt x="305" y="254"/>
                        <a:pt x="304" y="257"/>
                      </a:cubicBezTo>
                      <a:cubicBezTo>
                        <a:pt x="302" y="259"/>
                        <a:pt x="301" y="257"/>
                        <a:pt x="299" y="257"/>
                      </a:cubicBezTo>
                      <a:cubicBezTo>
                        <a:pt x="299" y="258"/>
                        <a:pt x="299" y="260"/>
                        <a:pt x="299" y="262"/>
                      </a:cubicBezTo>
                      <a:cubicBezTo>
                        <a:pt x="298" y="262"/>
                        <a:pt x="296" y="262"/>
                        <a:pt x="295" y="262"/>
                      </a:cubicBezTo>
                      <a:cubicBezTo>
                        <a:pt x="293" y="263"/>
                        <a:pt x="295" y="265"/>
                        <a:pt x="293" y="266"/>
                      </a:cubicBezTo>
                      <a:cubicBezTo>
                        <a:pt x="290" y="267"/>
                        <a:pt x="282" y="265"/>
                        <a:pt x="284" y="271"/>
                      </a:cubicBezTo>
                      <a:cubicBezTo>
                        <a:pt x="276" y="273"/>
                        <a:pt x="267" y="274"/>
                        <a:pt x="258" y="273"/>
                      </a:cubicBezTo>
                      <a:cubicBezTo>
                        <a:pt x="254" y="276"/>
                        <a:pt x="252" y="285"/>
                        <a:pt x="247" y="281"/>
                      </a:cubicBezTo>
                      <a:cubicBezTo>
                        <a:pt x="247" y="282"/>
                        <a:pt x="249" y="284"/>
                        <a:pt x="248" y="286"/>
                      </a:cubicBezTo>
                      <a:cubicBezTo>
                        <a:pt x="248" y="287"/>
                        <a:pt x="245" y="286"/>
                        <a:pt x="245" y="286"/>
                      </a:cubicBezTo>
                      <a:cubicBezTo>
                        <a:pt x="244" y="287"/>
                        <a:pt x="247" y="289"/>
                        <a:pt x="247" y="290"/>
                      </a:cubicBezTo>
                      <a:cubicBezTo>
                        <a:pt x="247" y="290"/>
                        <a:pt x="245" y="291"/>
                        <a:pt x="245" y="292"/>
                      </a:cubicBezTo>
                      <a:cubicBezTo>
                        <a:pt x="245" y="294"/>
                        <a:pt x="239" y="298"/>
                        <a:pt x="243" y="299"/>
                      </a:cubicBezTo>
                      <a:cubicBezTo>
                        <a:pt x="243" y="302"/>
                        <a:pt x="240" y="300"/>
                        <a:pt x="239" y="301"/>
                      </a:cubicBezTo>
                      <a:cubicBezTo>
                        <a:pt x="238" y="302"/>
                        <a:pt x="236" y="304"/>
                        <a:pt x="235" y="305"/>
                      </a:cubicBezTo>
                      <a:cubicBezTo>
                        <a:pt x="235" y="306"/>
                        <a:pt x="236" y="308"/>
                        <a:pt x="235" y="309"/>
                      </a:cubicBezTo>
                      <a:cubicBezTo>
                        <a:pt x="233" y="311"/>
                        <a:pt x="235" y="313"/>
                        <a:pt x="233" y="316"/>
                      </a:cubicBezTo>
                      <a:cubicBezTo>
                        <a:pt x="233" y="317"/>
                        <a:pt x="230" y="316"/>
                        <a:pt x="230" y="316"/>
                      </a:cubicBezTo>
                      <a:cubicBezTo>
                        <a:pt x="230" y="317"/>
                        <a:pt x="231" y="319"/>
                        <a:pt x="232" y="320"/>
                      </a:cubicBezTo>
                      <a:cubicBezTo>
                        <a:pt x="232" y="323"/>
                        <a:pt x="230" y="323"/>
                        <a:pt x="230" y="326"/>
                      </a:cubicBezTo>
                      <a:cubicBezTo>
                        <a:pt x="230" y="327"/>
                        <a:pt x="231" y="330"/>
                        <a:pt x="232" y="329"/>
                      </a:cubicBezTo>
                      <a:cubicBezTo>
                        <a:pt x="229" y="336"/>
                        <a:pt x="226" y="338"/>
                        <a:pt x="220" y="342"/>
                      </a:cubicBezTo>
                      <a:cubicBezTo>
                        <a:pt x="214" y="342"/>
                        <a:pt x="211" y="338"/>
                        <a:pt x="207" y="335"/>
                      </a:cubicBezTo>
                      <a:cubicBezTo>
                        <a:pt x="202" y="342"/>
                        <a:pt x="191" y="331"/>
                        <a:pt x="192" y="331"/>
                      </a:cubicBezTo>
                      <a:cubicBezTo>
                        <a:pt x="191" y="331"/>
                        <a:pt x="190" y="335"/>
                        <a:pt x="191" y="335"/>
                      </a:cubicBezTo>
                      <a:cubicBezTo>
                        <a:pt x="188" y="334"/>
                        <a:pt x="188" y="331"/>
                        <a:pt x="187" y="329"/>
                      </a:cubicBezTo>
                      <a:cubicBezTo>
                        <a:pt x="185" y="327"/>
                        <a:pt x="180" y="327"/>
                        <a:pt x="181" y="322"/>
                      </a:cubicBezTo>
                      <a:cubicBezTo>
                        <a:pt x="179" y="319"/>
                        <a:pt x="176" y="318"/>
                        <a:pt x="174" y="316"/>
                      </a:cubicBezTo>
                      <a:cubicBezTo>
                        <a:pt x="174" y="314"/>
                        <a:pt x="176" y="315"/>
                        <a:pt x="178" y="314"/>
                      </a:cubicBezTo>
                      <a:cubicBezTo>
                        <a:pt x="177" y="310"/>
                        <a:pt x="173" y="312"/>
                        <a:pt x="170" y="309"/>
                      </a:cubicBezTo>
                      <a:cubicBezTo>
                        <a:pt x="169" y="307"/>
                        <a:pt x="169" y="304"/>
                        <a:pt x="166" y="303"/>
                      </a:cubicBezTo>
                      <a:cubicBezTo>
                        <a:pt x="163" y="307"/>
                        <a:pt x="166" y="300"/>
                        <a:pt x="166" y="301"/>
                      </a:cubicBezTo>
                      <a:cubicBezTo>
                        <a:pt x="166" y="299"/>
                        <a:pt x="164" y="301"/>
                        <a:pt x="163" y="299"/>
                      </a:cubicBezTo>
                      <a:cubicBezTo>
                        <a:pt x="161" y="297"/>
                        <a:pt x="164" y="294"/>
                        <a:pt x="161" y="294"/>
                      </a:cubicBezTo>
                      <a:cubicBezTo>
                        <a:pt x="157" y="294"/>
                        <a:pt x="160" y="286"/>
                        <a:pt x="157" y="290"/>
                      </a:cubicBezTo>
                      <a:cubicBezTo>
                        <a:pt x="155" y="289"/>
                        <a:pt x="155" y="286"/>
                        <a:pt x="151" y="286"/>
                      </a:cubicBezTo>
                      <a:cubicBezTo>
                        <a:pt x="152" y="284"/>
                        <a:pt x="155" y="283"/>
                        <a:pt x="155" y="281"/>
                      </a:cubicBezTo>
                      <a:cubicBezTo>
                        <a:pt x="155" y="278"/>
                        <a:pt x="151" y="279"/>
                        <a:pt x="148" y="279"/>
                      </a:cubicBezTo>
                      <a:cubicBezTo>
                        <a:pt x="146" y="272"/>
                        <a:pt x="147" y="269"/>
                        <a:pt x="150" y="262"/>
                      </a:cubicBezTo>
                      <a:cubicBezTo>
                        <a:pt x="145" y="259"/>
                        <a:pt x="153" y="256"/>
                        <a:pt x="146" y="257"/>
                      </a:cubicBezTo>
                      <a:cubicBezTo>
                        <a:pt x="145" y="254"/>
                        <a:pt x="149" y="256"/>
                        <a:pt x="150" y="255"/>
                      </a:cubicBezTo>
                      <a:cubicBezTo>
                        <a:pt x="150" y="254"/>
                        <a:pt x="149" y="251"/>
                        <a:pt x="150" y="251"/>
                      </a:cubicBezTo>
                      <a:cubicBezTo>
                        <a:pt x="151" y="251"/>
                        <a:pt x="152" y="253"/>
                        <a:pt x="153" y="253"/>
                      </a:cubicBezTo>
                      <a:cubicBezTo>
                        <a:pt x="153" y="249"/>
                        <a:pt x="153" y="245"/>
                        <a:pt x="153" y="242"/>
                      </a:cubicBezTo>
                      <a:cubicBezTo>
                        <a:pt x="156" y="242"/>
                        <a:pt x="158" y="240"/>
                        <a:pt x="159" y="238"/>
                      </a:cubicBezTo>
                      <a:cubicBezTo>
                        <a:pt x="161" y="238"/>
                        <a:pt x="160" y="240"/>
                        <a:pt x="161" y="242"/>
                      </a:cubicBezTo>
                      <a:cubicBezTo>
                        <a:pt x="163" y="240"/>
                        <a:pt x="163" y="237"/>
                        <a:pt x="166" y="238"/>
                      </a:cubicBezTo>
                      <a:cubicBezTo>
                        <a:pt x="168" y="236"/>
                        <a:pt x="164" y="235"/>
                        <a:pt x="164" y="234"/>
                      </a:cubicBezTo>
                      <a:cubicBezTo>
                        <a:pt x="165" y="232"/>
                        <a:pt x="170" y="232"/>
                        <a:pt x="170" y="230"/>
                      </a:cubicBezTo>
                      <a:cubicBezTo>
                        <a:pt x="171" y="227"/>
                        <a:pt x="164" y="226"/>
                        <a:pt x="168" y="221"/>
                      </a:cubicBezTo>
                      <a:cubicBezTo>
                        <a:pt x="160" y="226"/>
                        <a:pt x="172" y="217"/>
                        <a:pt x="159" y="219"/>
                      </a:cubicBezTo>
                      <a:cubicBezTo>
                        <a:pt x="158" y="213"/>
                        <a:pt x="164" y="214"/>
                        <a:pt x="170" y="214"/>
                      </a:cubicBezTo>
                      <a:cubicBezTo>
                        <a:pt x="170" y="212"/>
                        <a:pt x="166" y="212"/>
                        <a:pt x="166" y="210"/>
                      </a:cubicBezTo>
                      <a:cubicBezTo>
                        <a:pt x="167" y="208"/>
                        <a:pt x="164" y="209"/>
                        <a:pt x="163" y="208"/>
                      </a:cubicBezTo>
                      <a:cubicBezTo>
                        <a:pt x="162" y="208"/>
                        <a:pt x="163" y="205"/>
                        <a:pt x="163" y="204"/>
                      </a:cubicBezTo>
                      <a:cubicBezTo>
                        <a:pt x="162" y="204"/>
                        <a:pt x="158" y="201"/>
                        <a:pt x="157" y="201"/>
                      </a:cubicBezTo>
                      <a:cubicBezTo>
                        <a:pt x="156" y="201"/>
                        <a:pt x="154" y="196"/>
                        <a:pt x="151" y="193"/>
                      </a:cubicBezTo>
                      <a:cubicBezTo>
                        <a:pt x="149" y="196"/>
                        <a:pt x="148" y="199"/>
                        <a:pt x="146" y="193"/>
                      </a:cubicBezTo>
                      <a:cubicBezTo>
                        <a:pt x="144" y="194"/>
                        <a:pt x="144" y="197"/>
                        <a:pt x="144" y="199"/>
                      </a:cubicBezTo>
                      <a:cubicBezTo>
                        <a:pt x="141" y="199"/>
                        <a:pt x="138" y="199"/>
                        <a:pt x="135" y="199"/>
                      </a:cubicBezTo>
                      <a:cubicBezTo>
                        <a:pt x="129" y="191"/>
                        <a:pt x="133" y="185"/>
                        <a:pt x="135" y="176"/>
                      </a:cubicBezTo>
                      <a:cubicBezTo>
                        <a:pt x="134" y="175"/>
                        <a:pt x="133" y="173"/>
                        <a:pt x="133" y="171"/>
                      </a:cubicBezTo>
                      <a:cubicBezTo>
                        <a:pt x="131" y="171"/>
                        <a:pt x="131" y="173"/>
                        <a:pt x="131" y="175"/>
                      </a:cubicBezTo>
                      <a:cubicBezTo>
                        <a:pt x="126" y="175"/>
                        <a:pt x="133" y="164"/>
                        <a:pt x="125" y="167"/>
                      </a:cubicBezTo>
                      <a:cubicBezTo>
                        <a:pt x="128" y="164"/>
                        <a:pt x="128" y="162"/>
                        <a:pt x="125" y="160"/>
                      </a:cubicBezTo>
                      <a:cubicBezTo>
                        <a:pt x="125" y="157"/>
                        <a:pt x="122" y="158"/>
                        <a:pt x="120" y="158"/>
                      </a:cubicBezTo>
                      <a:cubicBezTo>
                        <a:pt x="118" y="155"/>
                        <a:pt x="119" y="151"/>
                        <a:pt x="118" y="148"/>
                      </a:cubicBezTo>
                      <a:cubicBezTo>
                        <a:pt x="117" y="146"/>
                        <a:pt x="112" y="146"/>
                        <a:pt x="114" y="141"/>
                      </a:cubicBezTo>
                      <a:cubicBezTo>
                        <a:pt x="111" y="142"/>
                        <a:pt x="110" y="140"/>
                        <a:pt x="109" y="139"/>
                      </a:cubicBezTo>
                      <a:cubicBezTo>
                        <a:pt x="108" y="139"/>
                        <a:pt x="105" y="140"/>
                        <a:pt x="105" y="139"/>
                      </a:cubicBezTo>
                      <a:cubicBezTo>
                        <a:pt x="103" y="136"/>
                        <a:pt x="88" y="138"/>
                        <a:pt x="84" y="132"/>
                      </a:cubicBezTo>
                      <a:cubicBezTo>
                        <a:pt x="77" y="135"/>
                        <a:pt x="62" y="127"/>
                        <a:pt x="58" y="132"/>
                      </a:cubicBezTo>
                      <a:cubicBezTo>
                        <a:pt x="56" y="135"/>
                        <a:pt x="56" y="131"/>
                        <a:pt x="53" y="132"/>
                      </a:cubicBezTo>
                      <a:cubicBezTo>
                        <a:pt x="48" y="132"/>
                        <a:pt x="44" y="135"/>
                        <a:pt x="40" y="135"/>
                      </a:cubicBezTo>
                      <a:cubicBezTo>
                        <a:pt x="40" y="135"/>
                        <a:pt x="39" y="134"/>
                        <a:pt x="38" y="134"/>
                      </a:cubicBezTo>
                      <a:cubicBezTo>
                        <a:pt x="36" y="133"/>
                        <a:pt x="34" y="134"/>
                        <a:pt x="32" y="134"/>
                      </a:cubicBezTo>
                      <a:cubicBezTo>
                        <a:pt x="32" y="130"/>
                        <a:pt x="31" y="129"/>
                        <a:pt x="28" y="128"/>
                      </a:cubicBezTo>
                      <a:cubicBezTo>
                        <a:pt x="28" y="125"/>
                        <a:pt x="33" y="127"/>
                        <a:pt x="34" y="126"/>
                      </a:cubicBezTo>
                      <a:cubicBezTo>
                        <a:pt x="35" y="125"/>
                        <a:pt x="29" y="121"/>
                        <a:pt x="38" y="122"/>
                      </a:cubicBezTo>
                      <a:cubicBezTo>
                        <a:pt x="35" y="117"/>
                        <a:pt x="21" y="123"/>
                        <a:pt x="17" y="119"/>
                      </a:cubicBezTo>
                      <a:cubicBezTo>
                        <a:pt x="21" y="109"/>
                        <a:pt x="33" y="119"/>
                        <a:pt x="40" y="111"/>
                      </a:cubicBezTo>
                      <a:cubicBezTo>
                        <a:pt x="36" y="107"/>
                        <a:pt x="24" y="110"/>
                        <a:pt x="19" y="111"/>
                      </a:cubicBezTo>
                      <a:cubicBezTo>
                        <a:pt x="17" y="109"/>
                        <a:pt x="18" y="108"/>
                        <a:pt x="19" y="106"/>
                      </a:cubicBezTo>
                      <a:cubicBezTo>
                        <a:pt x="18" y="105"/>
                        <a:pt x="17" y="106"/>
                        <a:pt x="17" y="107"/>
                      </a:cubicBezTo>
                      <a:cubicBezTo>
                        <a:pt x="15" y="107"/>
                        <a:pt x="16" y="105"/>
                        <a:pt x="15" y="104"/>
                      </a:cubicBezTo>
                      <a:cubicBezTo>
                        <a:pt x="8" y="105"/>
                        <a:pt x="5" y="102"/>
                        <a:pt x="0" y="100"/>
                      </a:cubicBezTo>
                      <a:cubicBezTo>
                        <a:pt x="4" y="88"/>
                        <a:pt x="19" y="91"/>
                        <a:pt x="28" y="89"/>
                      </a:cubicBezTo>
                      <a:cubicBezTo>
                        <a:pt x="31" y="88"/>
                        <a:pt x="30" y="89"/>
                        <a:pt x="32" y="87"/>
                      </a:cubicBezTo>
                      <a:cubicBezTo>
                        <a:pt x="32" y="87"/>
                        <a:pt x="35" y="85"/>
                        <a:pt x="34" y="85"/>
                      </a:cubicBezTo>
                      <a:cubicBezTo>
                        <a:pt x="39" y="83"/>
                        <a:pt x="46" y="85"/>
                        <a:pt x="49" y="83"/>
                      </a:cubicBezTo>
                      <a:cubicBezTo>
                        <a:pt x="51" y="82"/>
                        <a:pt x="49" y="81"/>
                        <a:pt x="51" y="80"/>
                      </a:cubicBezTo>
                      <a:cubicBezTo>
                        <a:pt x="52" y="78"/>
                        <a:pt x="55" y="79"/>
                        <a:pt x="56" y="78"/>
                      </a:cubicBezTo>
                      <a:cubicBezTo>
                        <a:pt x="58" y="76"/>
                        <a:pt x="59" y="74"/>
                        <a:pt x="62" y="72"/>
                      </a:cubicBezTo>
                      <a:cubicBezTo>
                        <a:pt x="64" y="66"/>
                        <a:pt x="56" y="71"/>
                        <a:pt x="58" y="65"/>
                      </a:cubicBezTo>
                      <a:cubicBezTo>
                        <a:pt x="55" y="62"/>
                        <a:pt x="55" y="68"/>
                        <a:pt x="55" y="68"/>
                      </a:cubicBezTo>
                      <a:cubicBezTo>
                        <a:pt x="53" y="69"/>
                        <a:pt x="45" y="64"/>
                        <a:pt x="40" y="66"/>
                      </a:cubicBezTo>
                      <a:cubicBezTo>
                        <a:pt x="37" y="61"/>
                        <a:pt x="44" y="64"/>
                        <a:pt x="45" y="63"/>
                      </a:cubicBezTo>
                      <a:cubicBezTo>
                        <a:pt x="45" y="62"/>
                        <a:pt x="45" y="61"/>
                        <a:pt x="45" y="61"/>
                      </a:cubicBezTo>
                      <a:cubicBezTo>
                        <a:pt x="46" y="60"/>
                        <a:pt x="48" y="61"/>
                        <a:pt x="49" y="61"/>
                      </a:cubicBezTo>
                      <a:cubicBezTo>
                        <a:pt x="49" y="60"/>
                        <a:pt x="50" y="57"/>
                        <a:pt x="51" y="57"/>
                      </a:cubicBezTo>
                      <a:cubicBezTo>
                        <a:pt x="53" y="56"/>
                        <a:pt x="52" y="59"/>
                        <a:pt x="53" y="59"/>
                      </a:cubicBezTo>
                      <a:cubicBezTo>
                        <a:pt x="53" y="59"/>
                        <a:pt x="59" y="58"/>
                        <a:pt x="58" y="53"/>
                      </a:cubicBezTo>
                      <a:cubicBezTo>
                        <a:pt x="62" y="53"/>
                        <a:pt x="62" y="56"/>
                        <a:pt x="66" y="55"/>
                      </a:cubicBezTo>
                      <a:cubicBezTo>
                        <a:pt x="69" y="55"/>
                        <a:pt x="66" y="53"/>
                        <a:pt x="66" y="53"/>
                      </a:cubicBezTo>
                      <a:cubicBezTo>
                        <a:pt x="66" y="51"/>
                        <a:pt x="70" y="52"/>
                        <a:pt x="69" y="48"/>
                      </a:cubicBezTo>
                      <a:cubicBezTo>
                        <a:pt x="74" y="48"/>
                        <a:pt x="78" y="48"/>
                        <a:pt x="83" y="48"/>
                      </a:cubicBezTo>
                      <a:cubicBezTo>
                        <a:pt x="87" y="48"/>
                        <a:pt x="83" y="40"/>
                        <a:pt x="84" y="37"/>
                      </a:cubicBezTo>
                      <a:cubicBezTo>
                        <a:pt x="91" y="38"/>
                        <a:pt x="97" y="40"/>
                        <a:pt x="103" y="37"/>
                      </a:cubicBezTo>
                      <a:cubicBezTo>
                        <a:pt x="103" y="35"/>
                        <a:pt x="101" y="35"/>
                        <a:pt x="99" y="35"/>
                      </a:cubicBezTo>
                      <a:cubicBezTo>
                        <a:pt x="101" y="32"/>
                        <a:pt x="107" y="33"/>
                        <a:pt x="110" y="31"/>
                      </a:cubicBezTo>
                      <a:cubicBezTo>
                        <a:pt x="115" y="28"/>
                        <a:pt x="129" y="30"/>
                        <a:pt x="140" y="29"/>
                      </a:cubicBezTo>
                      <a:cubicBezTo>
                        <a:pt x="143" y="29"/>
                        <a:pt x="144" y="27"/>
                        <a:pt x="146" y="27"/>
                      </a:cubicBezTo>
                      <a:cubicBezTo>
                        <a:pt x="151" y="27"/>
                        <a:pt x="155" y="29"/>
                        <a:pt x="159" y="27"/>
                      </a:cubicBezTo>
                      <a:cubicBezTo>
                        <a:pt x="158" y="29"/>
                        <a:pt x="160" y="34"/>
                        <a:pt x="161" y="33"/>
                      </a:cubicBezTo>
                      <a:cubicBezTo>
                        <a:pt x="163" y="30"/>
                        <a:pt x="161" y="32"/>
                        <a:pt x="166" y="37"/>
                      </a:cubicBezTo>
                      <a:cubicBezTo>
                        <a:pt x="170" y="36"/>
                        <a:pt x="163" y="31"/>
                        <a:pt x="172" y="33"/>
                      </a:cubicBezTo>
                      <a:cubicBezTo>
                        <a:pt x="169" y="30"/>
                        <a:pt x="175" y="26"/>
                        <a:pt x="166" y="25"/>
                      </a:cubicBezTo>
                      <a:cubicBezTo>
                        <a:pt x="167" y="22"/>
                        <a:pt x="181" y="16"/>
                        <a:pt x="181" y="24"/>
                      </a:cubicBezTo>
                      <a:cubicBezTo>
                        <a:pt x="187" y="24"/>
                        <a:pt x="186" y="21"/>
                        <a:pt x="191" y="24"/>
                      </a:cubicBezTo>
                      <a:cubicBezTo>
                        <a:pt x="193" y="25"/>
                        <a:pt x="194" y="26"/>
                        <a:pt x="196" y="27"/>
                      </a:cubicBezTo>
                      <a:cubicBezTo>
                        <a:pt x="198" y="29"/>
                        <a:pt x="204" y="29"/>
                        <a:pt x="211" y="31"/>
                      </a:cubicBezTo>
                      <a:cubicBezTo>
                        <a:pt x="211" y="29"/>
                        <a:pt x="209" y="30"/>
                        <a:pt x="207" y="29"/>
                      </a:cubicBezTo>
                      <a:cubicBezTo>
                        <a:pt x="208" y="27"/>
                        <a:pt x="210" y="25"/>
                        <a:pt x="213" y="25"/>
                      </a:cubicBezTo>
                      <a:cubicBezTo>
                        <a:pt x="210" y="21"/>
                        <a:pt x="202" y="21"/>
                        <a:pt x="196" y="20"/>
                      </a:cubicBezTo>
                      <a:cubicBezTo>
                        <a:pt x="196" y="15"/>
                        <a:pt x="204" y="16"/>
                        <a:pt x="209" y="16"/>
                      </a:cubicBezTo>
                      <a:cubicBezTo>
                        <a:pt x="210" y="12"/>
                        <a:pt x="207" y="13"/>
                        <a:pt x="204" y="12"/>
                      </a:cubicBezTo>
                      <a:cubicBezTo>
                        <a:pt x="208" y="5"/>
                        <a:pt x="215" y="12"/>
                        <a:pt x="220" y="12"/>
                      </a:cubicBezTo>
                      <a:cubicBezTo>
                        <a:pt x="224" y="13"/>
                        <a:pt x="224" y="10"/>
                        <a:pt x="228" y="11"/>
                      </a:cubicBezTo>
                      <a:cubicBezTo>
                        <a:pt x="237" y="11"/>
                        <a:pt x="243" y="15"/>
                        <a:pt x="250" y="11"/>
                      </a:cubicBezTo>
                      <a:cubicBezTo>
                        <a:pt x="253" y="9"/>
                        <a:pt x="257" y="10"/>
                        <a:pt x="261" y="9"/>
                      </a:cubicBezTo>
                      <a:cubicBezTo>
                        <a:pt x="264" y="8"/>
                        <a:pt x="263" y="5"/>
                        <a:pt x="263" y="3"/>
                      </a:cubicBezTo>
                      <a:cubicBezTo>
                        <a:pt x="266" y="3"/>
                        <a:pt x="270" y="4"/>
                        <a:pt x="273" y="3"/>
                      </a:cubicBezTo>
                      <a:cubicBezTo>
                        <a:pt x="275" y="3"/>
                        <a:pt x="276" y="1"/>
                        <a:pt x="278" y="1"/>
                      </a:cubicBezTo>
                      <a:cubicBezTo>
                        <a:pt x="282" y="1"/>
                        <a:pt x="287" y="4"/>
                        <a:pt x="295" y="3"/>
                      </a:cubicBezTo>
                      <a:cubicBezTo>
                        <a:pt x="300" y="2"/>
                        <a:pt x="312" y="0"/>
                        <a:pt x="323" y="1"/>
                      </a:cubicBezTo>
                      <a:cubicBezTo>
                        <a:pt x="326" y="1"/>
                        <a:pt x="326" y="3"/>
                        <a:pt x="329" y="3"/>
                      </a:cubicBezTo>
                      <a:cubicBezTo>
                        <a:pt x="339" y="5"/>
                        <a:pt x="349" y="1"/>
                        <a:pt x="349" y="11"/>
                      </a:cubicBezTo>
                      <a:cubicBezTo>
                        <a:pt x="354" y="12"/>
                        <a:pt x="354" y="8"/>
                        <a:pt x="358" y="9"/>
                      </a:cubicBezTo>
                      <a:cubicBezTo>
                        <a:pt x="358" y="15"/>
                        <a:pt x="365" y="13"/>
                        <a:pt x="368" y="16"/>
                      </a:cubicBezTo>
                      <a:cubicBezTo>
                        <a:pt x="373" y="18"/>
                        <a:pt x="373" y="14"/>
                        <a:pt x="377" y="14"/>
                      </a:cubicBezTo>
                      <a:cubicBezTo>
                        <a:pt x="375" y="21"/>
                        <a:pt x="384" y="17"/>
                        <a:pt x="388" y="18"/>
                      </a:cubicBezTo>
                      <a:cubicBezTo>
                        <a:pt x="385" y="22"/>
                        <a:pt x="385" y="19"/>
                        <a:pt x="386" y="25"/>
                      </a:cubicBezTo>
                      <a:cubicBezTo>
                        <a:pt x="384" y="23"/>
                        <a:pt x="382" y="24"/>
                        <a:pt x="383" y="27"/>
                      </a:cubicBezTo>
                      <a:cubicBezTo>
                        <a:pt x="363" y="29"/>
                        <a:pt x="339" y="30"/>
                        <a:pt x="325" y="31"/>
                      </a:cubicBezTo>
                      <a:cubicBezTo>
                        <a:pt x="323" y="31"/>
                        <a:pt x="323" y="32"/>
                        <a:pt x="323" y="33"/>
                      </a:cubicBezTo>
                      <a:cubicBezTo>
                        <a:pt x="321" y="33"/>
                        <a:pt x="322" y="31"/>
                        <a:pt x="323" y="31"/>
                      </a:cubicBezTo>
                      <a:cubicBezTo>
                        <a:pt x="324" y="30"/>
                        <a:pt x="320" y="29"/>
                        <a:pt x="319" y="29"/>
                      </a:cubicBezTo>
                      <a:cubicBezTo>
                        <a:pt x="319" y="30"/>
                        <a:pt x="320" y="33"/>
                        <a:pt x="319" y="33"/>
                      </a:cubicBezTo>
                      <a:cubicBezTo>
                        <a:pt x="316" y="34"/>
                        <a:pt x="312" y="32"/>
                        <a:pt x="310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84"/>
                <p:cNvSpPr>
                  <a:spLocks/>
                </p:cNvSpPr>
                <p:nvPr/>
              </p:nvSpPr>
              <p:spPr bwMode="auto">
                <a:xfrm>
                  <a:off x="4224375" y="434497"/>
                  <a:ext cx="466461" cy="253542"/>
                </a:xfrm>
                <a:custGeom>
                  <a:avLst/>
                  <a:gdLst>
                    <a:gd name="T0" fmla="*/ 209 w 224"/>
                    <a:gd name="T1" fmla="*/ 12 h 122"/>
                    <a:gd name="T2" fmla="*/ 222 w 224"/>
                    <a:gd name="T3" fmla="*/ 19 h 122"/>
                    <a:gd name="T4" fmla="*/ 217 w 224"/>
                    <a:gd name="T5" fmla="*/ 23 h 122"/>
                    <a:gd name="T6" fmla="*/ 207 w 224"/>
                    <a:gd name="T7" fmla="*/ 27 h 122"/>
                    <a:gd name="T8" fmla="*/ 181 w 224"/>
                    <a:gd name="T9" fmla="*/ 32 h 122"/>
                    <a:gd name="T10" fmla="*/ 193 w 224"/>
                    <a:gd name="T11" fmla="*/ 36 h 122"/>
                    <a:gd name="T12" fmla="*/ 170 w 224"/>
                    <a:gd name="T13" fmla="*/ 45 h 122"/>
                    <a:gd name="T14" fmla="*/ 163 w 224"/>
                    <a:gd name="T15" fmla="*/ 49 h 122"/>
                    <a:gd name="T16" fmla="*/ 152 w 224"/>
                    <a:gd name="T17" fmla="*/ 55 h 122"/>
                    <a:gd name="T18" fmla="*/ 133 w 224"/>
                    <a:gd name="T19" fmla="*/ 62 h 122"/>
                    <a:gd name="T20" fmla="*/ 127 w 224"/>
                    <a:gd name="T21" fmla="*/ 68 h 122"/>
                    <a:gd name="T22" fmla="*/ 114 w 224"/>
                    <a:gd name="T23" fmla="*/ 70 h 122"/>
                    <a:gd name="T24" fmla="*/ 122 w 224"/>
                    <a:gd name="T25" fmla="*/ 81 h 122"/>
                    <a:gd name="T26" fmla="*/ 109 w 224"/>
                    <a:gd name="T27" fmla="*/ 90 h 122"/>
                    <a:gd name="T28" fmla="*/ 99 w 224"/>
                    <a:gd name="T29" fmla="*/ 96 h 122"/>
                    <a:gd name="T30" fmla="*/ 83 w 224"/>
                    <a:gd name="T31" fmla="*/ 107 h 122"/>
                    <a:gd name="T32" fmla="*/ 88 w 224"/>
                    <a:gd name="T33" fmla="*/ 116 h 122"/>
                    <a:gd name="T34" fmla="*/ 73 w 224"/>
                    <a:gd name="T35" fmla="*/ 120 h 122"/>
                    <a:gd name="T36" fmla="*/ 45 w 224"/>
                    <a:gd name="T37" fmla="*/ 114 h 122"/>
                    <a:gd name="T38" fmla="*/ 36 w 224"/>
                    <a:gd name="T39" fmla="*/ 116 h 122"/>
                    <a:gd name="T40" fmla="*/ 23 w 224"/>
                    <a:gd name="T41" fmla="*/ 107 h 122"/>
                    <a:gd name="T42" fmla="*/ 36 w 224"/>
                    <a:gd name="T43" fmla="*/ 96 h 122"/>
                    <a:gd name="T44" fmla="*/ 51 w 224"/>
                    <a:gd name="T45" fmla="*/ 96 h 122"/>
                    <a:gd name="T46" fmla="*/ 25 w 224"/>
                    <a:gd name="T47" fmla="*/ 90 h 122"/>
                    <a:gd name="T48" fmla="*/ 40 w 224"/>
                    <a:gd name="T49" fmla="*/ 79 h 122"/>
                    <a:gd name="T50" fmla="*/ 53 w 224"/>
                    <a:gd name="T51" fmla="*/ 79 h 122"/>
                    <a:gd name="T52" fmla="*/ 53 w 224"/>
                    <a:gd name="T53" fmla="*/ 71 h 122"/>
                    <a:gd name="T54" fmla="*/ 49 w 224"/>
                    <a:gd name="T55" fmla="*/ 62 h 122"/>
                    <a:gd name="T56" fmla="*/ 40 w 224"/>
                    <a:gd name="T57" fmla="*/ 58 h 122"/>
                    <a:gd name="T58" fmla="*/ 60 w 224"/>
                    <a:gd name="T59" fmla="*/ 56 h 122"/>
                    <a:gd name="T60" fmla="*/ 68 w 224"/>
                    <a:gd name="T61" fmla="*/ 53 h 122"/>
                    <a:gd name="T62" fmla="*/ 83 w 224"/>
                    <a:gd name="T63" fmla="*/ 42 h 122"/>
                    <a:gd name="T64" fmla="*/ 51 w 224"/>
                    <a:gd name="T65" fmla="*/ 47 h 122"/>
                    <a:gd name="T66" fmla="*/ 29 w 224"/>
                    <a:gd name="T67" fmla="*/ 42 h 122"/>
                    <a:gd name="T68" fmla="*/ 6 w 224"/>
                    <a:gd name="T69" fmla="*/ 36 h 122"/>
                    <a:gd name="T70" fmla="*/ 2 w 224"/>
                    <a:gd name="T71" fmla="*/ 25 h 122"/>
                    <a:gd name="T72" fmla="*/ 40 w 224"/>
                    <a:gd name="T73" fmla="*/ 15 h 122"/>
                    <a:gd name="T74" fmla="*/ 66 w 224"/>
                    <a:gd name="T75" fmla="*/ 10 h 122"/>
                    <a:gd name="T76" fmla="*/ 97 w 224"/>
                    <a:gd name="T77" fmla="*/ 4 h 122"/>
                    <a:gd name="T78" fmla="*/ 129 w 224"/>
                    <a:gd name="T79" fmla="*/ 2 h 122"/>
                    <a:gd name="T80" fmla="*/ 146 w 224"/>
                    <a:gd name="T81" fmla="*/ 2 h 122"/>
                    <a:gd name="T82" fmla="*/ 178 w 224"/>
                    <a:gd name="T83" fmla="*/ 2 h 122"/>
                    <a:gd name="T84" fmla="*/ 209 w 224"/>
                    <a:gd name="T85" fmla="*/ 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4" h="122">
                      <a:moveTo>
                        <a:pt x="209" y="4"/>
                      </a:moveTo>
                      <a:cubicBezTo>
                        <a:pt x="206" y="8"/>
                        <a:pt x="209" y="7"/>
                        <a:pt x="209" y="12"/>
                      </a:cubicBezTo>
                      <a:cubicBezTo>
                        <a:pt x="214" y="12"/>
                        <a:pt x="219" y="12"/>
                        <a:pt x="224" y="12"/>
                      </a:cubicBezTo>
                      <a:cubicBezTo>
                        <a:pt x="224" y="15"/>
                        <a:pt x="222" y="16"/>
                        <a:pt x="222" y="19"/>
                      </a:cubicBezTo>
                      <a:cubicBezTo>
                        <a:pt x="221" y="20"/>
                        <a:pt x="218" y="18"/>
                        <a:pt x="217" y="19"/>
                      </a:cubicBezTo>
                      <a:cubicBezTo>
                        <a:pt x="216" y="20"/>
                        <a:pt x="217" y="23"/>
                        <a:pt x="217" y="23"/>
                      </a:cubicBezTo>
                      <a:cubicBezTo>
                        <a:pt x="214" y="24"/>
                        <a:pt x="210" y="25"/>
                        <a:pt x="209" y="23"/>
                      </a:cubicBezTo>
                      <a:cubicBezTo>
                        <a:pt x="207" y="22"/>
                        <a:pt x="208" y="26"/>
                        <a:pt x="207" y="27"/>
                      </a:cubicBezTo>
                      <a:cubicBezTo>
                        <a:pt x="205" y="28"/>
                        <a:pt x="200" y="25"/>
                        <a:pt x="200" y="29"/>
                      </a:cubicBezTo>
                      <a:cubicBezTo>
                        <a:pt x="194" y="28"/>
                        <a:pt x="185" y="26"/>
                        <a:pt x="181" y="32"/>
                      </a:cubicBezTo>
                      <a:cubicBezTo>
                        <a:pt x="183" y="37"/>
                        <a:pt x="191" y="32"/>
                        <a:pt x="193" y="30"/>
                      </a:cubicBezTo>
                      <a:cubicBezTo>
                        <a:pt x="195" y="31"/>
                        <a:pt x="192" y="33"/>
                        <a:pt x="193" y="36"/>
                      </a:cubicBezTo>
                      <a:cubicBezTo>
                        <a:pt x="186" y="36"/>
                        <a:pt x="182" y="39"/>
                        <a:pt x="176" y="40"/>
                      </a:cubicBezTo>
                      <a:cubicBezTo>
                        <a:pt x="173" y="41"/>
                        <a:pt x="171" y="43"/>
                        <a:pt x="170" y="45"/>
                      </a:cubicBezTo>
                      <a:cubicBezTo>
                        <a:pt x="169" y="46"/>
                        <a:pt x="166" y="45"/>
                        <a:pt x="165" y="45"/>
                      </a:cubicBezTo>
                      <a:cubicBezTo>
                        <a:pt x="163" y="46"/>
                        <a:pt x="164" y="48"/>
                        <a:pt x="163" y="49"/>
                      </a:cubicBezTo>
                      <a:cubicBezTo>
                        <a:pt x="161" y="50"/>
                        <a:pt x="157" y="47"/>
                        <a:pt x="157" y="51"/>
                      </a:cubicBezTo>
                      <a:cubicBezTo>
                        <a:pt x="157" y="54"/>
                        <a:pt x="152" y="52"/>
                        <a:pt x="152" y="55"/>
                      </a:cubicBezTo>
                      <a:cubicBezTo>
                        <a:pt x="151" y="59"/>
                        <a:pt x="146" y="56"/>
                        <a:pt x="144" y="58"/>
                      </a:cubicBezTo>
                      <a:cubicBezTo>
                        <a:pt x="142" y="61"/>
                        <a:pt x="137" y="60"/>
                        <a:pt x="133" y="62"/>
                      </a:cubicBezTo>
                      <a:cubicBezTo>
                        <a:pt x="132" y="62"/>
                        <a:pt x="133" y="64"/>
                        <a:pt x="131" y="64"/>
                      </a:cubicBezTo>
                      <a:cubicBezTo>
                        <a:pt x="126" y="64"/>
                        <a:pt x="129" y="66"/>
                        <a:pt x="127" y="68"/>
                      </a:cubicBezTo>
                      <a:cubicBezTo>
                        <a:pt x="127" y="68"/>
                        <a:pt x="126" y="68"/>
                        <a:pt x="125" y="68"/>
                      </a:cubicBezTo>
                      <a:cubicBezTo>
                        <a:pt x="124" y="68"/>
                        <a:pt x="120" y="71"/>
                        <a:pt x="114" y="70"/>
                      </a:cubicBezTo>
                      <a:cubicBezTo>
                        <a:pt x="115" y="72"/>
                        <a:pt x="122" y="73"/>
                        <a:pt x="114" y="73"/>
                      </a:cubicBezTo>
                      <a:cubicBezTo>
                        <a:pt x="115" y="77"/>
                        <a:pt x="124" y="74"/>
                        <a:pt x="122" y="81"/>
                      </a:cubicBezTo>
                      <a:cubicBezTo>
                        <a:pt x="118" y="77"/>
                        <a:pt x="118" y="81"/>
                        <a:pt x="118" y="86"/>
                      </a:cubicBezTo>
                      <a:cubicBezTo>
                        <a:pt x="114" y="81"/>
                        <a:pt x="112" y="88"/>
                        <a:pt x="109" y="90"/>
                      </a:cubicBezTo>
                      <a:cubicBezTo>
                        <a:pt x="105" y="92"/>
                        <a:pt x="100" y="90"/>
                        <a:pt x="97" y="94"/>
                      </a:cubicBezTo>
                      <a:cubicBezTo>
                        <a:pt x="96" y="96"/>
                        <a:pt x="99" y="95"/>
                        <a:pt x="99" y="96"/>
                      </a:cubicBezTo>
                      <a:cubicBezTo>
                        <a:pt x="100" y="97"/>
                        <a:pt x="93" y="99"/>
                        <a:pt x="97" y="99"/>
                      </a:cubicBezTo>
                      <a:cubicBezTo>
                        <a:pt x="95" y="105"/>
                        <a:pt x="85" y="101"/>
                        <a:pt x="83" y="107"/>
                      </a:cubicBezTo>
                      <a:cubicBezTo>
                        <a:pt x="86" y="110"/>
                        <a:pt x="91" y="111"/>
                        <a:pt x="97" y="111"/>
                      </a:cubicBezTo>
                      <a:cubicBezTo>
                        <a:pt x="99" y="117"/>
                        <a:pt x="88" y="112"/>
                        <a:pt x="88" y="116"/>
                      </a:cubicBezTo>
                      <a:cubicBezTo>
                        <a:pt x="88" y="119"/>
                        <a:pt x="86" y="116"/>
                        <a:pt x="84" y="116"/>
                      </a:cubicBezTo>
                      <a:cubicBezTo>
                        <a:pt x="80" y="116"/>
                        <a:pt x="78" y="122"/>
                        <a:pt x="73" y="120"/>
                      </a:cubicBezTo>
                      <a:cubicBezTo>
                        <a:pt x="72" y="118"/>
                        <a:pt x="69" y="118"/>
                        <a:pt x="70" y="114"/>
                      </a:cubicBezTo>
                      <a:cubicBezTo>
                        <a:pt x="60" y="113"/>
                        <a:pt x="54" y="116"/>
                        <a:pt x="45" y="114"/>
                      </a:cubicBezTo>
                      <a:cubicBezTo>
                        <a:pt x="45" y="114"/>
                        <a:pt x="43" y="112"/>
                        <a:pt x="43" y="112"/>
                      </a:cubicBezTo>
                      <a:cubicBezTo>
                        <a:pt x="40" y="112"/>
                        <a:pt x="39" y="116"/>
                        <a:pt x="36" y="116"/>
                      </a:cubicBezTo>
                      <a:cubicBezTo>
                        <a:pt x="27" y="117"/>
                        <a:pt x="20" y="114"/>
                        <a:pt x="10" y="112"/>
                      </a:cubicBezTo>
                      <a:cubicBezTo>
                        <a:pt x="13" y="109"/>
                        <a:pt x="17" y="107"/>
                        <a:pt x="23" y="107"/>
                      </a:cubicBezTo>
                      <a:cubicBezTo>
                        <a:pt x="27" y="106"/>
                        <a:pt x="23" y="99"/>
                        <a:pt x="27" y="97"/>
                      </a:cubicBezTo>
                      <a:cubicBezTo>
                        <a:pt x="32" y="99"/>
                        <a:pt x="31" y="95"/>
                        <a:pt x="36" y="96"/>
                      </a:cubicBezTo>
                      <a:cubicBezTo>
                        <a:pt x="36" y="102"/>
                        <a:pt x="43" y="101"/>
                        <a:pt x="49" y="101"/>
                      </a:cubicBezTo>
                      <a:cubicBezTo>
                        <a:pt x="53" y="100"/>
                        <a:pt x="47" y="98"/>
                        <a:pt x="51" y="96"/>
                      </a:cubicBezTo>
                      <a:cubicBezTo>
                        <a:pt x="50" y="91"/>
                        <a:pt x="40" y="97"/>
                        <a:pt x="43" y="88"/>
                      </a:cubicBezTo>
                      <a:cubicBezTo>
                        <a:pt x="36" y="90"/>
                        <a:pt x="33" y="93"/>
                        <a:pt x="25" y="90"/>
                      </a:cubicBezTo>
                      <a:cubicBezTo>
                        <a:pt x="26" y="86"/>
                        <a:pt x="30" y="85"/>
                        <a:pt x="34" y="84"/>
                      </a:cubicBezTo>
                      <a:cubicBezTo>
                        <a:pt x="36" y="83"/>
                        <a:pt x="38" y="81"/>
                        <a:pt x="40" y="79"/>
                      </a:cubicBezTo>
                      <a:cubicBezTo>
                        <a:pt x="42" y="79"/>
                        <a:pt x="43" y="78"/>
                        <a:pt x="43" y="77"/>
                      </a:cubicBezTo>
                      <a:cubicBezTo>
                        <a:pt x="48" y="76"/>
                        <a:pt x="51" y="77"/>
                        <a:pt x="53" y="79"/>
                      </a:cubicBezTo>
                      <a:cubicBezTo>
                        <a:pt x="55" y="78"/>
                        <a:pt x="57" y="76"/>
                        <a:pt x="58" y="73"/>
                      </a:cubicBezTo>
                      <a:cubicBezTo>
                        <a:pt x="59" y="70"/>
                        <a:pt x="54" y="73"/>
                        <a:pt x="53" y="71"/>
                      </a:cubicBezTo>
                      <a:cubicBezTo>
                        <a:pt x="52" y="71"/>
                        <a:pt x="51" y="67"/>
                        <a:pt x="51" y="66"/>
                      </a:cubicBezTo>
                      <a:cubicBezTo>
                        <a:pt x="50" y="65"/>
                        <a:pt x="48" y="64"/>
                        <a:pt x="49" y="62"/>
                      </a:cubicBezTo>
                      <a:cubicBezTo>
                        <a:pt x="48" y="63"/>
                        <a:pt x="46" y="64"/>
                        <a:pt x="43" y="64"/>
                      </a:cubicBezTo>
                      <a:cubicBezTo>
                        <a:pt x="44" y="60"/>
                        <a:pt x="43" y="58"/>
                        <a:pt x="40" y="58"/>
                      </a:cubicBezTo>
                      <a:cubicBezTo>
                        <a:pt x="41" y="55"/>
                        <a:pt x="43" y="52"/>
                        <a:pt x="49" y="53"/>
                      </a:cubicBezTo>
                      <a:cubicBezTo>
                        <a:pt x="54" y="52"/>
                        <a:pt x="53" y="59"/>
                        <a:pt x="60" y="56"/>
                      </a:cubicBezTo>
                      <a:cubicBezTo>
                        <a:pt x="60" y="59"/>
                        <a:pt x="61" y="60"/>
                        <a:pt x="62" y="60"/>
                      </a:cubicBezTo>
                      <a:cubicBezTo>
                        <a:pt x="68" y="62"/>
                        <a:pt x="65" y="54"/>
                        <a:pt x="68" y="53"/>
                      </a:cubicBezTo>
                      <a:cubicBezTo>
                        <a:pt x="77" y="51"/>
                        <a:pt x="85" y="48"/>
                        <a:pt x="90" y="42"/>
                      </a:cubicBezTo>
                      <a:cubicBezTo>
                        <a:pt x="90" y="37"/>
                        <a:pt x="87" y="44"/>
                        <a:pt x="83" y="42"/>
                      </a:cubicBezTo>
                      <a:cubicBezTo>
                        <a:pt x="80" y="44"/>
                        <a:pt x="75" y="44"/>
                        <a:pt x="73" y="47"/>
                      </a:cubicBezTo>
                      <a:cubicBezTo>
                        <a:pt x="68" y="46"/>
                        <a:pt x="59" y="48"/>
                        <a:pt x="51" y="47"/>
                      </a:cubicBezTo>
                      <a:cubicBezTo>
                        <a:pt x="46" y="47"/>
                        <a:pt x="44" y="44"/>
                        <a:pt x="38" y="47"/>
                      </a:cubicBezTo>
                      <a:cubicBezTo>
                        <a:pt x="36" y="40"/>
                        <a:pt x="31" y="48"/>
                        <a:pt x="29" y="42"/>
                      </a:cubicBezTo>
                      <a:cubicBezTo>
                        <a:pt x="26" y="45"/>
                        <a:pt x="21" y="40"/>
                        <a:pt x="14" y="42"/>
                      </a:cubicBezTo>
                      <a:cubicBezTo>
                        <a:pt x="15" y="36"/>
                        <a:pt x="8" y="39"/>
                        <a:pt x="6" y="36"/>
                      </a:cubicBezTo>
                      <a:cubicBezTo>
                        <a:pt x="5" y="31"/>
                        <a:pt x="10" y="32"/>
                        <a:pt x="12" y="30"/>
                      </a:cubicBezTo>
                      <a:cubicBezTo>
                        <a:pt x="12" y="25"/>
                        <a:pt x="0" y="33"/>
                        <a:pt x="2" y="25"/>
                      </a:cubicBezTo>
                      <a:cubicBezTo>
                        <a:pt x="11" y="22"/>
                        <a:pt x="25" y="21"/>
                        <a:pt x="38" y="19"/>
                      </a:cubicBezTo>
                      <a:cubicBezTo>
                        <a:pt x="40" y="19"/>
                        <a:pt x="39" y="17"/>
                        <a:pt x="40" y="15"/>
                      </a:cubicBezTo>
                      <a:cubicBezTo>
                        <a:pt x="49" y="17"/>
                        <a:pt x="57" y="13"/>
                        <a:pt x="62" y="15"/>
                      </a:cubicBezTo>
                      <a:cubicBezTo>
                        <a:pt x="64" y="14"/>
                        <a:pt x="65" y="12"/>
                        <a:pt x="66" y="10"/>
                      </a:cubicBezTo>
                      <a:cubicBezTo>
                        <a:pt x="77" y="9"/>
                        <a:pt x="87" y="6"/>
                        <a:pt x="96" y="8"/>
                      </a:cubicBezTo>
                      <a:cubicBezTo>
                        <a:pt x="97" y="8"/>
                        <a:pt x="97" y="6"/>
                        <a:pt x="97" y="4"/>
                      </a:cubicBezTo>
                      <a:cubicBezTo>
                        <a:pt x="105" y="5"/>
                        <a:pt x="115" y="3"/>
                        <a:pt x="120" y="6"/>
                      </a:cubicBezTo>
                      <a:cubicBezTo>
                        <a:pt x="121" y="3"/>
                        <a:pt x="129" y="6"/>
                        <a:pt x="129" y="2"/>
                      </a:cubicBezTo>
                      <a:cubicBezTo>
                        <a:pt x="134" y="4"/>
                        <a:pt x="141" y="5"/>
                        <a:pt x="148" y="4"/>
                      </a:cubicBezTo>
                      <a:cubicBezTo>
                        <a:pt x="148" y="3"/>
                        <a:pt x="147" y="3"/>
                        <a:pt x="146" y="2"/>
                      </a:cubicBezTo>
                      <a:cubicBezTo>
                        <a:pt x="146" y="0"/>
                        <a:pt x="148" y="1"/>
                        <a:pt x="148" y="2"/>
                      </a:cubicBezTo>
                      <a:cubicBezTo>
                        <a:pt x="156" y="4"/>
                        <a:pt x="169" y="1"/>
                        <a:pt x="178" y="2"/>
                      </a:cubicBezTo>
                      <a:cubicBezTo>
                        <a:pt x="178" y="2"/>
                        <a:pt x="177" y="6"/>
                        <a:pt x="178" y="6"/>
                      </a:cubicBezTo>
                      <a:cubicBezTo>
                        <a:pt x="192" y="6"/>
                        <a:pt x="193" y="3"/>
                        <a:pt x="20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85"/>
                <p:cNvSpPr>
                  <a:spLocks/>
                </p:cNvSpPr>
                <p:nvPr/>
              </p:nvSpPr>
              <p:spPr bwMode="auto">
                <a:xfrm>
                  <a:off x="5955742" y="531150"/>
                  <a:ext cx="133075" cy="49028"/>
                </a:xfrm>
                <a:custGeom>
                  <a:avLst/>
                  <a:gdLst>
                    <a:gd name="T0" fmla="*/ 17 w 64"/>
                    <a:gd name="T1" fmla="*/ 3 h 24"/>
                    <a:gd name="T2" fmla="*/ 17 w 64"/>
                    <a:gd name="T3" fmla="*/ 5 h 24"/>
                    <a:gd name="T4" fmla="*/ 22 w 64"/>
                    <a:gd name="T5" fmla="*/ 10 h 24"/>
                    <a:gd name="T6" fmla="*/ 28 w 64"/>
                    <a:gd name="T7" fmla="*/ 7 h 24"/>
                    <a:gd name="T8" fmla="*/ 37 w 64"/>
                    <a:gd name="T9" fmla="*/ 10 h 24"/>
                    <a:gd name="T10" fmla="*/ 54 w 64"/>
                    <a:gd name="T11" fmla="*/ 7 h 24"/>
                    <a:gd name="T12" fmla="*/ 61 w 64"/>
                    <a:gd name="T13" fmla="*/ 10 h 24"/>
                    <a:gd name="T14" fmla="*/ 58 w 64"/>
                    <a:gd name="T15" fmla="*/ 18 h 24"/>
                    <a:gd name="T16" fmla="*/ 41 w 64"/>
                    <a:gd name="T17" fmla="*/ 20 h 24"/>
                    <a:gd name="T18" fmla="*/ 30 w 64"/>
                    <a:gd name="T19" fmla="*/ 24 h 24"/>
                    <a:gd name="T20" fmla="*/ 11 w 64"/>
                    <a:gd name="T21" fmla="*/ 10 h 24"/>
                    <a:gd name="T22" fmla="*/ 2 w 64"/>
                    <a:gd name="T23" fmla="*/ 9 h 24"/>
                    <a:gd name="T24" fmla="*/ 17 w 64"/>
                    <a:gd name="T25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17" y="3"/>
                      </a:moveTo>
                      <a:cubicBezTo>
                        <a:pt x="19" y="3"/>
                        <a:pt x="18" y="5"/>
                        <a:pt x="17" y="5"/>
                      </a:cubicBezTo>
                      <a:cubicBezTo>
                        <a:pt x="16" y="9"/>
                        <a:pt x="25" y="4"/>
                        <a:pt x="22" y="10"/>
                      </a:cubicBezTo>
                      <a:cubicBezTo>
                        <a:pt x="26" y="11"/>
                        <a:pt x="25" y="7"/>
                        <a:pt x="28" y="7"/>
                      </a:cubicBezTo>
                      <a:cubicBezTo>
                        <a:pt x="32" y="11"/>
                        <a:pt x="36" y="3"/>
                        <a:pt x="37" y="10"/>
                      </a:cubicBezTo>
                      <a:cubicBezTo>
                        <a:pt x="42" y="9"/>
                        <a:pt x="49" y="8"/>
                        <a:pt x="54" y="7"/>
                      </a:cubicBezTo>
                      <a:cubicBezTo>
                        <a:pt x="53" y="12"/>
                        <a:pt x="63" y="5"/>
                        <a:pt x="61" y="10"/>
                      </a:cubicBezTo>
                      <a:cubicBezTo>
                        <a:pt x="64" y="16"/>
                        <a:pt x="50" y="14"/>
                        <a:pt x="58" y="18"/>
                      </a:cubicBezTo>
                      <a:cubicBezTo>
                        <a:pt x="56" y="22"/>
                        <a:pt x="46" y="19"/>
                        <a:pt x="41" y="20"/>
                      </a:cubicBezTo>
                      <a:cubicBezTo>
                        <a:pt x="37" y="20"/>
                        <a:pt x="33" y="22"/>
                        <a:pt x="30" y="24"/>
                      </a:cubicBezTo>
                      <a:cubicBezTo>
                        <a:pt x="22" y="20"/>
                        <a:pt x="15" y="17"/>
                        <a:pt x="11" y="10"/>
                      </a:cubicBezTo>
                      <a:cubicBezTo>
                        <a:pt x="8" y="9"/>
                        <a:pt x="1" y="13"/>
                        <a:pt x="2" y="9"/>
                      </a:cubicBezTo>
                      <a:cubicBezTo>
                        <a:pt x="0" y="0"/>
                        <a:pt x="16" y="9"/>
                        <a:pt x="1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86"/>
                <p:cNvSpPr>
                  <a:spLocks/>
                </p:cNvSpPr>
                <p:nvPr/>
              </p:nvSpPr>
              <p:spPr bwMode="auto">
                <a:xfrm>
                  <a:off x="3864374" y="596988"/>
                  <a:ext cx="63036" cy="19611"/>
                </a:xfrm>
                <a:custGeom>
                  <a:avLst/>
                  <a:gdLst>
                    <a:gd name="T0" fmla="*/ 28 w 30"/>
                    <a:gd name="T1" fmla="*/ 1 h 9"/>
                    <a:gd name="T2" fmla="*/ 17 w 30"/>
                    <a:gd name="T3" fmla="*/ 6 h 9"/>
                    <a:gd name="T4" fmla="*/ 13 w 30"/>
                    <a:gd name="T5" fmla="*/ 8 h 9"/>
                    <a:gd name="T6" fmla="*/ 6 w 30"/>
                    <a:gd name="T7" fmla="*/ 8 h 9"/>
                    <a:gd name="T8" fmla="*/ 10 w 30"/>
                    <a:gd name="T9" fmla="*/ 3 h 9"/>
                    <a:gd name="T10" fmla="*/ 28 w 30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9">
                      <a:moveTo>
                        <a:pt x="28" y="1"/>
                      </a:moveTo>
                      <a:cubicBezTo>
                        <a:pt x="30" y="7"/>
                        <a:pt x="22" y="6"/>
                        <a:pt x="17" y="6"/>
                      </a:cubicBezTo>
                      <a:cubicBezTo>
                        <a:pt x="15" y="7"/>
                        <a:pt x="15" y="8"/>
                        <a:pt x="13" y="8"/>
                      </a:cubicBezTo>
                      <a:cubicBezTo>
                        <a:pt x="10" y="8"/>
                        <a:pt x="6" y="6"/>
                        <a:pt x="6" y="8"/>
                      </a:cubicBezTo>
                      <a:cubicBezTo>
                        <a:pt x="0" y="9"/>
                        <a:pt x="9" y="2"/>
                        <a:pt x="10" y="3"/>
                      </a:cubicBezTo>
                      <a:cubicBezTo>
                        <a:pt x="13" y="7"/>
                        <a:pt x="22" y="0"/>
                        <a:pt x="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87"/>
                <p:cNvSpPr>
                  <a:spLocks/>
                </p:cNvSpPr>
                <p:nvPr/>
              </p:nvSpPr>
              <p:spPr bwMode="auto">
                <a:xfrm>
                  <a:off x="4109511" y="596988"/>
                  <a:ext cx="56031" cy="37822"/>
                </a:xfrm>
                <a:custGeom>
                  <a:avLst/>
                  <a:gdLst>
                    <a:gd name="T0" fmla="*/ 13 w 27"/>
                    <a:gd name="T1" fmla="*/ 1 h 18"/>
                    <a:gd name="T2" fmla="*/ 9 w 27"/>
                    <a:gd name="T3" fmla="*/ 3 h 18"/>
                    <a:gd name="T4" fmla="*/ 18 w 27"/>
                    <a:gd name="T5" fmla="*/ 8 h 18"/>
                    <a:gd name="T6" fmla="*/ 22 w 27"/>
                    <a:gd name="T7" fmla="*/ 6 h 18"/>
                    <a:gd name="T8" fmla="*/ 11 w 27"/>
                    <a:gd name="T9" fmla="*/ 18 h 18"/>
                    <a:gd name="T10" fmla="*/ 0 w 27"/>
                    <a:gd name="T11" fmla="*/ 5 h 18"/>
                    <a:gd name="T12" fmla="*/ 13 w 27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8">
                      <a:moveTo>
                        <a:pt x="13" y="1"/>
                      </a:moveTo>
                      <a:cubicBezTo>
                        <a:pt x="13" y="3"/>
                        <a:pt x="10" y="2"/>
                        <a:pt x="9" y="3"/>
                      </a:cubicBezTo>
                      <a:cubicBezTo>
                        <a:pt x="9" y="8"/>
                        <a:pt x="21" y="0"/>
                        <a:pt x="18" y="8"/>
                      </a:cubicBezTo>
                      <a:cubicBezTo>
                        <a:pt x="20" y="9"/>
                        <a:pt x="22" y="8"/>
                        <a:pt x="22" y="6"/>
                      </a:cubicBezTo>
                      <a:cubicBezTo>
                        <a:pt x="27" y="12"/>
                        <a:pt x="12" y="13"/>
                        <a:pt x="11" y="18"/>
                      </a:cubicBezTo>
                      <a:cubicBezTo>
                        <a:pt x="6" y="14"/>
                        <a:pt x="7" y="5"/>
                        <a:pt x="0" y="5"/>
                      </a:cubicBezTo>
                      <a:cubicBezTo>
                        <a:pt x="2" y="1"/>
                        <a:pt x="9" y="3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88"/>
                <p:cNvSpPr>
                  <a:spLocks/>
                </p:cNvSpPr>
                <p:nvPr/>
              </p:nvSpPr>
              <p:spPr bwMode="auto">
                <a:xfrm>
                  <a:off x="5381422" y="639011"/>
                  <a:ext cx="3276430" cy="2147400"/>
                </a:xfrm>
                <a:custGeom>
                  <a:avLst/>
                  <a:gdLst>
                    <a:gd name="T0" fmla="*/ 936 w 1575"/>
                    <a:gd name="T1" fmla="*/ 72 h 1033"/>
                    <a:gd name="T2" fmla="*/ 1105 w 1575"/>
                    <a:gd name="T3" fmla="*/ 72 h 1033"/>
                    <a:gd name="T4" fmla="*/ 1247 w 1575"/>
                    <a:gd name="T5" fmla="*/ 85 h 1033"/>
                    <a:gd name="T6" fmla="*/ 1432 w 1575"/>
                    <a:gd name="T7" fmla="*/ 115 h 1033"/>
                    <a:gd name="T8" fmla="*/ 1575 w 1575"/>
                    <a:gd name="T9" fmla="*/ 162 h 1033"/>
                    <a:gd name="T10" fmla="*/ 1484 w 1575"/>
                    <a:gd name="T11" fmla="*/ 184 h 1033"/>
                    <a:gd name="T12" fmla="*/ 1366 w 1575"/>
                    <a:gd name="T13" fmla="*/ 273 h 1033"/>
                    <a:gd name="T14" fmla="*/ 1320 w 1575"/>
                    <a:gd name="T15" fmla="*/ 301 h 1033"/>
                    <a:gd name="T16" fmla="*/ 1381 w 1575"/>
                    <a:gd name="T17" fmla="*/ 208 h 1033"/>
                    <a:gd name="T18" fmla="*/ 1247 w 1575"/>
                    <a:gd name="T19" fmla="*/ 247 h 1033"/>
                    <a:gd name="T20" fmla="*/ 1204 w 1575"/>
                    <a:gd name="T21" fmla="*/ 313 h 1033"/>
                    <a:gd name="T22" fmla="*/ 1130 w 1575"/>
                    <a:gd name="T23" fmla="*/ 415 h 1033"/>
                    <a:gd name="T24" fmla="*/ 1081 w 1575"/>
                    <a:gd name="T25" fmla="*/ 439 h 1033"/>
                    <a:gd name="T26" fmla="*/ 1061 w 1575"/>
                    <a:gd name="T27" fmla="*/ 464 h 1033"/>
                    <a:gd name="T28" fmla="*/ 993 w 1575"/>
                    <a:gd name="T29" fmla="*/ 587 h 1033"/>
                    <a:gd name="T30" fmla="*/ 956 w 1575"/>
                    <a:gd name="T31" fmla="*/ 674 h 1033"/>
                    <a:gd name="T32" fmla="*/ 895 w 1575"/>
                    <a:gd name="T33" fmla="*/ 685 h 1033"/>
                    <a:gd name="T34" fmla="*/ 882 w 1575"/>
                    <a:gd name="T35" fmla="*/ 689 h 1033"/>
                    <a:gd name="T36" fmla="*/ 848 w 1575"/>
                    <a:gd name="T37" fmla="*/ 602 h 1033"/>
                    <a:gd name="T38" fmla="*/ 742 w 1575"/>
                    <a:gd name="T39" fmla="*/ 657 h 1033"/>
                    <a:gd name="T40" fmla="*/ 665 w 1575"/>
                    <a:gd name="T41" fmla="*/ 579 h 1033"/>
                    <a:gd name="T42" fmla="*/ 524 w 1575"/>
                    <a:gd name="T43" fmla="*/ 557 h 1033"/>
                    <a:gd name="T44" fmla="*/ 557 w 1575"/>
                    <a:gd name="T45" fmla="*/ 616 h 1033"/>
                    <a:gd name="T46" fmla="*/ 453 w 1575"/>
                    <a:gd name="T47" fmla="*/ 622 h 1033"/>
                    <a:gd name="T48" fmla="*/ 391 w 1575"/>
                    <a:gd name="T49" fmla="*/ 546 h 1033"/>
                    <a:gd name="T50" fmla="*/ 440 w 1575"/>
                    <a:gd name="T51" fmla="*/ 646 h 1033"/>
                    <a:gd name="T52" fmla="*/ 470 w 1575"/>
                    <a:gd name="T53" fmla="*/ 749 h 1033"/>
                    <a:gd name="T54" fmla="*/ 412 w 1575"/>
                    <a:gd name="T55" fmla="*/ 898 h 1033"/>
                    <a:gd name="T56" fmla="*/ 352 w 1575"/>
                    <a:gd name="T57" fmla="*/ 1013 h 1033"/>
                    <a:gd name="T58" fmla="*/ 237 w 1575"/>
                    <a:gd name="T59" fmla="*/ 924 h 1033"/>
                    <a:gd name="T60" fmla="*/ 224 w 1575"/>
                    <a:gd name="T61" fmla="*/ 788 h 1033"/>
                    <a:gd name="T62" fmla="*/ 47 w 1575"/>
                    <a:gd name="T63" fmla="*/ 702 h 1033"/>
                    <a:gd name="T64" fmla="*/ 6 w 1575"/>
                    <a:gd name="T65" fmla="*/ 588 h 1033"/>
                    <a:gd name="T66" fmla="*/ 162 w 1575"/>
                    <a:gd name="T67" fmla="*/ 465 h 1033"/>
                    <a:gd name="T68" fmla="*/ 263 w 1575"/>
                    <a:gd name="T69" fmla="*/ 512 h 1033"/>
                    <a:gd name="T70" fmla="*/ 378 w 1575"/>
                    <a:gd name="T71" fmla="*/ 512 h 1033"/>
                    <a:gd name="T72" fmla="*/ 309 w 1575"/>
                    <a:gd name="T73" fmla="*/ 436 h 1033"/>
                    <a:gd name="T74" fmla="*/ 255 w 1575"/>
                    <a:gd name="T75" fmla="*/ 402 h 1033"/>
                    <a:gd name="T76" fmla="*/ 259 w 1575"/>
                    <a:gd name="T77" fmla="*/ 432 h 1033"/>
                    <a:gd name="T78" fmla="*/ 158 w 1575"/>
                    <a:gd name="T79" fmla="*/ 408 h 1033"/>
                    <a:gd name="T80" fmla="*/ 116 w 1575"/>
                    <a:gd name="T81" fmla="*/ 406 h 1033"/>
                    <a:gd name="T82" fmla="*/ 158 w 1575"/>
                    <a:gd name="T83" fmla="*/ 329 h 1033"/>
                    <a:gd name="T84" fmla="*/ 214 w 1575"/>
                    <a:gd name="T85" fmla="*/ 292 h 1033"/>
                    <a:gd name="T86" fmla="*/ 317 w 1575"/>
                    <a:gd name="T87" fmla="*/ 247 h 1033"/>
                    <a:gd name="T88" fmla="*/ 313 w 1575"/>
                    <a:gd name="T89" fmla="*/ 197 h 1033"/>
                    <a:gd name="T90" fmla="*/ 278 w 1575"/>
                    <a:gd name="T91" fmla="*/ 238 h 1033"/>
                    <a:gd name="T92" fmla="*/ 183 w 1575"/>
                    <a:gd name="T93" fmla="*/ 251 h 1033"/>
                    <a:gd name="T94" fmla="*/ 227 w 1575"/>
                    <a:gd name="T95" fmla="*/ 167 h 1033"/>
                    <a:gd name="T96" fmla="*/ 354 w 1575"/>
                    <a:gd name="T97" fmla="*/ 106 h 1033"/>
                    <a:gd name="T98" fmla="*/ 397 w 1575"/>
                    <a:gd name="T99" fmla="*/ 154 h 1033"/>
                    <a:gd name="T100" fmla="*/ 470 w 1575"/>
                    <a:gd name="T101" fmla="*/ 134 h 1033"/>
                    <a:gd name="T102" fmla="*/ 596 w 1575"/>
                    <a:gd name="T103" fmla="*/ 126 h 1033"/>
                    <a:gd name="T104" fmla="*/ 660 w 1575"/>
                    <a:gd name="T105" fmla="*/ 83 h 1033"/>
                    <a:gd name="T106" fmla="*/ 705 w 1575"/>
                    <a:gd name="T107" fmla="*/ 130 h 1033"/>
                    <a:gd name="T108" fmla="*/ 734 w 1575"/>
                    <a:gd name="T109" fmla="*/ 81 h 1033"/>
                    <a:gd name="T110" fmla="*/ 889 w 1575"/>
                    <a:gd name="T111" fmla="*/ 18 h 1033"/>
                    <a:gd name="T112" fmla="*/ 373 w 1575"/>
                    <a:gd name="T113" fmla="*/ 374 h 1033"/>
                    <a:gd name="T114" fmla="*/ 449 w 1575"/>
                    <a:gd name="T115" fmla="*/ 424 h 1033"/>
                    <a:gd name="T116" fmla="*/ 531 w 1575"/>
                    <a:gd name="T117" fmla="*/ 411 h 1033"/>
                    <a:gd name="T118" fmla="*/ 505 w 1575"/>
                    <a:gd name="T119" fmla="*/ 451 h 1033"/>
                    <a:gd name="T120" fmla="*/ 375 w 1575"/>
                    <a:gd name="T121" fmla="*/ 762 h 1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5" h="1033">
                      <a:moveTo>
                        <a:pt x="949" y="11"/>
                      </a:moveTo>
                      <a:cubicBezTo>
                        <a:pt x="949" y="13"/>
                        <a:pt x="952" y="12"/>
                        <a:pt x="954" y="13"/>
                      </a:cubicBezTo>
                      <a:cubicBezTo>
                        <a:pt x="954" y="15"/>
                        <a:pt x="951" y="14"/>
                        <a:pt x="949" y="14"/>
                      </a:cubicBezTo>
                      <a:cubicBezTo>
                        <a:pt x="957" y="22"/>
                        <a:pt x="965" y="11"/>
                        <a:pt x="979" y="14"/>
                      </a:cubicBezTo>
                      <a:cubicBezTo>
                        <a:pt x="982" y="19"/>
                        <a:pt x="987" y="22"/>
                        <a:pt x="993" y="24"/>
                      </a:cubicBezTo>
                      <a:cubicBezTo>
                        <a:pt x="994" y="26"/>
                        <a:pt x="993" y="29"/>
                        <a:pt x="993" y="31"/>
                      </a:cubicBezTo>
                      <a:cubicBezTo>
                        <a:pt x="994" y="33"/>
                        <a:pt x="998" y="33"/>
                        <a:pt x="997" y="37"/>
                      </a:cubicBezTo>
                      <a:cubicBezTo>
                        <a:pt x="993" y="36"/>
                        <a:pt x="994" y="39"/>
                        <a:pt x="993" y="42"/>
                      </a:cubicBezTo>
                      <a:cubicBezTo>
                        <a:pt x="992" y="41"/>
                        <a:pt x="989" y="40"/>
                        <a:pt x="986" y="40"/>
                      </a:cubicBezTo>
                      <a:cubicBezTo>
                        <a:pt x="983" y="41"/>
                        <a:pt x="986" y="43"/>
                        <a:pt x="984" y="44"/>
                      </a:cubicBezTo>
                      <a:cubicBezTo>
                        <a:pt x="983" y="45"/>
                        <a:pt x="982" y="42"/>
                        <a:pt x="980" y="42"/>
                      </a:cubicBezTo>
                      <a:cubicBezTo>
                        <a:pt x="979" y="43"/>
                        <a:pt x="975" y="46"/>
                        <a:pt x="969" y="44"/>
                      </a:cubicBezTo>
                      <a:cubicBezTo>
                        <a:pt x="967" y="44"/>
                        <a:pt x="968" y="47"/>
                        <a:pt x="967" y="48"/>
                      </a:cubicBezTo>
                      <a:cubicBezTo>
                        <a:pt x="967" y="48"/>
                        <a:pt x="964" y="47"/>
                        <a:pt x="964" y="48"/>
                      </a:cubicBezTo>
                      <a:cubicBezTo>
                        <a:pt x="963" y="50"/>
                        <a:pt x="967" y="51"/>
                        <a:pt x="964" y="55"/>
                      </a:cubicBezTo>
                      <a:cubicBezTo>
                        <a:pt x="963" y="52"/>
                        <a:pt x="954" y="56"/>
                        <a:pt x="958" y="57"/>
                      </a:cubicBezTo>
                      <a:cubicBezTo>
                        <a:pt x="954" y="61"/>
                        <a:pt x="948" y="59"/>
                        <a:pt x="943" y="61"/>
                      </a:cubicBezTo>
                      <a:cubicBezTo>
                        <a:pt x="940" y="62"/>
                        <a:pt x="938" y="67"/>
                        <a:pt x="934" y="67"/>
                      </a:cubicBezTo>
                      <a:cubicBezTo>
                        <a:pt x="934" y="69"/>
                        <a:pt x="934" y="72"/>
                        <a:pt x="932" y="72"/>
                      </a:cubicBezTo>
                      <a:cubicBezTo>
                        <a:pt x="933" y="75"/>
                        <a:pt x="934" y="72"/>
                        <a:pt x="936" y="72"/>
                      </a:cubicBezTo>
                      <a:cubicBezTo>
                        <a:pt x="941" y="72"/>
                        <a:pt x="943" y="68"/>
                        <a:pt x="947" y="67"/>
                      </a:cubicBezTo>
                      <a:cubicBezTo>
                        <a:pt x="950" y="66"/>
                        <a:pt x="950" y="69"/>
                        <a:pt x="952" y="68"/>
                      </a:cubicBezTo>
                      <a:cubicBezTo>
                        <a:pt x="955" y="68"/>
                        <a:pt x="955" y="65"/>
                        <a:pt x="956" y="65"/>
                      </a:cubicBezTo>
                      <a:cubicBezTo>
                        <a:pt x="960" y="63"/>
                        <a:pt x="965" y="65"/>
                        <a:pt x="969" y="63"/>
                      </a:cubicBezTo>
                      <a:cubicBezTo>
                        <a:pt x="972" y="62"/>
                        <a:pt x="968" y="60"/>
                        <a:pt x="971" y="59"/>
                      </a:cubicBezTo>
                      <a:cubicBezTo>
                        <a:pt x="972" y="59"/>
                        <a:pt x="974" y="60"/>
                        <a:pt x="975" y="59"/>
                      </a:cubicBezTo>
                      <a:cubicBezTo>
                        <a:pt x="975" y="59"/>
                        <a:pt x="976" y="55"/>
                        <a:pt x="977" y="55"/>
                      </a:cubicBezTo>
                      <a:cubicBezTo>
                        <a:pt x="977" y="55"/>
                        <a:pt x="982" y="57"/>
                        <a:pt x="984" y="57"/>
                      </a:cubicBezTo>
                      <a:cubicBezTo>
                        <a:pt x="989" y="57"/>
                        <a:pt x="989" y="56"/>
                        <a:pt x="993" y="55"/>
                      </a:cubicBezTo>
                      <a:cubicBezTo>
                        <a:pt x="993" y="57"/>
                        <a:pt x="993" y="59"/>
                        <a:pt x="993" y="61"/>
                      </a:cubicBezTo>
                      <a:cubicBezTo>
                        <a:pt x="996" y="59"/>
                        <a:pt x="997" y="59"/>
                        <a:pt x="997" y="63"/>
                      </a:cubicBezTo>
                      <a:cubicBezTo>
                        <a:pt x="1007" y="62"/>
                        <a:pt x="1023" y="64"/>
                        <a:pt x="1038" y="63"/>
                      </a:cubicBezTo>
                      <a:cubicBezTo>
                        <a:pt x="1037" y="71"/>
                        <a:pt x="1051" y="65"/>
                        <a:pt x="1049" y="74"/>
                      </a:cubicBezTo>
                      <a:cubicBezTo>
                        <a:pt x="1051" y="71"/>
                        <a:pt x="1054" y="74"/>
                        <a:pt x="1057" y="74"/>
                      </a:cubicBezTo>
                      <a:cubicBezTo>
                        <a:pt x="1062" y="74"/>
                        <a:pt x="1069" y="72"/>
                        <a:pt x="1072" y="74"/>
                      </a:cubicBezTo>
                      <a:cubicBezTo>
                        <a:pt x="1076" y="74"/>
                        <a:pt x="1072" y="66"/>
                        <a:pt x="1076" y="65"/>
                      </a:cubicBezTo>
                      <a:cubicBezTo>
                        <a:pt x="1082" y="66"/>
                        <a:pt x="1088" y="65"/>
                        <a:pt x="1094" y="67"/>
                      </a:cubicBezTo>
                      <a:cubicBezTo>
                        <a:pt x="1094" y="67"/>
                        <a:pt x="1094" y="68"/>
                        <a:pt x="1094" y="68"/>
                      </a:cubicBezTo>
                      <a:cubicBezTo>
                        <a:pt x="1097" y="69"/>
                        <a:pt x="1101" y="68"/>
                        <a:pt x="1103" y="68"/>
                      </a:cubicBezTo>
                      <a:cubicBezTo>
                        <a:pt x="1104" y="69"/>
                        <a:pt x="1105" y="72"/>
                        <a:pt x="1105" y="72"/>
                      </a:cubicBezTo>
                      <a:cubicBezTo>
                        <a:pt x="1108" y="74"/>
                        <a:pt x="1113" y="71"/>
                        <a:pt x="1115" y="74"/>
                      </a:cubicBezTo>
                      <a:cubicBezTo>
                        <a:pt x="1114" y="78"/>
                        <a:pt x="1114" y="82"/>
                        <a:pt x="1109" y="81"/>
                      </a:cubicBezTo>
                      <a:cubicBezTo>
                        <a:pt x="1109" y="85"/>
                        <a:pt x="1112" y="86"/>
                        <a:pt x="1117" y="85"/>
                      </a:cubicBezTo>
                      <a:cubicBezTo>
                        <a:pt x="1115" y="96"/>
                        <a:pt x="1124" y="97"/>
                        <a:pt x="1128" y="102"/>
                      </a:cubicBezTo>
                      <a:cubicBezTo>
                        <a:pt x="1131" y="100"/>
                        <a:pt x="1134" y="99"/>
                        <a:pt x="1137" y="96"/>
                      </a:cubicBezTo>
                      <a:cubicBezTo>
                        <a:pt x="1138" y="95"/>
                        <a:pt x="1138" y="92"/>
                        <a:pt x="1139" y="91"/>
                      </a:cubicBezTo>
                      <a:cubicBezTo>
                        <a:pt x="1140" y="90"/>
                        <a:pt x="1143" y="91"/>
                        <a:pt x="1143" y="89"/>
                      </a:cubicBezTo>
                      <a:cubicBezTo>
                        <a:pt x="1148" y="88"/>
                        <a:pt x="1146" y="93"/>
                        <a:pt x="1148" y="95"/>
                      </a:cubicBezTo>
                      <a:cubicBezTo>
                        <a:pt x="1153" y="95"/>
                        <a:pt x="1157" y="95"/>
                        <a:pt x="1161" y="95"/>
                      </a:cubicBezTo>
                      <a:cubicBezTo>
                        <a:pt x="1163" y="93"/>
                        <a:pt x="1168" y="94"/>
                        <a:pt x="1167" y="89"/>
                      </a:cubicBezTo>
                      <a:cubicBezTo>
                        <a:pt x="1173" y="91"/>
                        <a:pt x="1187" y="85"/>
                        <a:pt x="1187" y="93"/>
                      </a:cubicBezTo>
                      <a:cubicBezTo>
                        <a:pt x="1193" y="93"/>
                        <a:pt x="1191" y="86"/>
                        <a:pt x="1199" y="89"/>
                      </a:cubicBezTo>
                      <a:cubicBezTo>
                        <a:pt x="1198" y="87"/>
                        <a:pt x="1196" y="87"/>
                        <a:pt x="1195" y="87"/>
                      </a:cubicBezTo>
                      <a:cubicBezTo>
                        <a:pt x="1196" y="86"/>
                        <a:pt x="1196" y="82"/>
                        <a:pt x="1199" y="81"/>
                      </a:cubicBezTo>
                      <a:cubicBezTo>
                        <a:pt x="1204" y="82"/>
                        <a:pt x="1202" y="75"/>
                        <a:pt x="1210" y="78"/>
                      </a:cubicBezTo>
                      <a:cubicBezTo>
                        <a:pt x="1212" y="78"/>
                        <a:pt x="1210" y="75"/>
                        <a:pt x="1210" y="76"/>
                      </a:cubicBezTo>
                      <a:cubicBezTo>
                        <a:pt x="1213" y="72"/>
                        <a:pt x="1218" y="75"/>
                        <a:pt x="1225" y="74"/>
                      </a:cubicBezTo>
                      <a:cubicBezTo>
                        <a:pt x="1223" y="84"/>
                        <a:pt x="1235" y="71"/>
                        <a:pt x="1232" y="80"/>
                      </a:cubicBezTo>
                      <a:cubicBezTo>
                        <a:pt x="1240" y="81"/>
                        <a:pt x="1246" y="79"/>
                        <a:pt x="1253" y="78"/>
                      </a:cubicBezTo>
                      <a:cubicBezTo>
                        <a:pt x="1253" y="83"/>
                        <a:pt x="1245" y="79"/>
                        <a:pt x="1247" y="85"/>
                      </a:cubicBezTo>
                      <a:cubicBezTo>
                        <a:pt x="1248" y="89"/>
                        <a:pt x="1254" y="87"/>
                        <a:pt x="1258" y="87"/>
                      </a:cubicBezTo>
                      <a:cubicBezTo>
                        <a:pt x="1265" y="87"/>
                        <a:pt x="1271" y="87"/>
                        <a:pt x="1277" y="85"/>
                      </a:cubicBezTo>
                      <a:cubicBezTo>
                        <a:pt x="1278" y="92"/>
                        <a:pt x="1287" y="92"/>
                        <a:pt x="1290" y="98"/>
                      </a:cubicBezTo>
                      <a:cubicBezTo>
                        <a:pt x="1294" y="97"/>
                        <a:pt x="1296" y="100"/>
                        <a:pt x="1299" y="100"/>
                      </a:cubicBezTo>
                      <a:cubicBezTo>
                        <a:pt x="1311" y="101"/>
                        <a:pt x="1324" y="98"/>
                        <a:pt x="1335" y="100"/>
                      </a:cubicBezTo>
                      <a:cubicBezTo>
                        <a:pt x="1339" y="101"/>
                        <a:pt x="1343" y="106"/>
                        <a:pt x="1348" y="104"/>
                      </a:cubicBezTo>
                      <a:cubicBezTo>
                        <a:pt x="1347" y="107"/>
                        <a:pt x="1349" y="107"/>
                        <a:pt x="1351" y="108"/>
                      </a:cubicBezTo>
                      <a:cubicBezTo>
                        <a:pt x="1351" y="110"/>
                        <a:pt x="1351" y="113"/>
                        <a:pt x="1351" y="115"/>
                      </a:cubicBezTo>
                      <a:cubicBezTo>
                        <a:pt x="1351" y="118"/>
                        <a:pt x="1358" y="115"/>
                        <a:pt x="1359" y="117"/>
                      </a:cubicBezTo>
                      <a:cubicBezTo>
                        <a:pt x="1361" y="120"/>
                        <a:pt x="1360" y="116"/>
                        <a:pt x="1363" y="117"/>
                      </a:cubicBezTo>
                      <a:cubicBezTo>
                        <a:pt x="1363" y="117"/>
                        <a:pt x="1363" y="119"/>
                        <a:pt x="1364" y="119"/>
                      </a:cubicBezTo>
                      <a:cubicBezTo>
                        <a:pt x="1367" y="119"/>
                        <a:pt x="1387" y="121"/>
                        <a:pt x="1389" y="119"/>
                      </a:cubicBezTo>
                      <a:cubicBezTo>
                        <a:pt x="1389" y="119"/>
                        <a:pt x="1389" y="117"/>
                        <a:pt x="1389" y="117"/>
                      </a:cubicBezTo>
                      <a:cubicBezTo>
                        <a:pt x="1390" y="117"/>
                        <a:pt x="1394" y="119"/>
                        <a:pt x="1394" y="119"/>
                      </a:cubicBezTo>
                      <a:cubicBezTo>
                        <a:pt x="1396" y="117"/>
                        <a:pt x="1399" y="116"/>
                        <a:pt x="1400" y="119"/>
                      </a:cubicBezTo>
                      <a:cubicBezTo>
                        <a:pt x="1403" y="115"/>
                        <a:pt x="1409" y="115"/>
                        <a:pt x="1415" y="113"/>
                      </a:cubicBezTo>
                      <a:cubicBezTo>
                        <a:pt x="1414" y="119"/>
                        <a:pt x="1416" y="122"/>
                        <a:pt x="1417" y="126"/>
                      </a:cubicBezTo>
                      <a:cubicBezTo>
                        <a:pt x="1424" y="126"/>
                        <a:pt x="1427" y="130"/>
                        <a:pt x="1433" y="126"/>
                      </a:cubicBezTo>
                      <a:cubicBezTo>
                        <a:pt x="1434" y="123"/>
                        <a:pt x="1432" y="123"/>
                        <a:pt x="1430" y="122"/>
                      </a:cubicBezTo>
                      <a:cubicBezTo>
                        <a:pt x="1431" y="121"/>
                        <a:pt x="1432" y="118"/>
                        <a:pt x="1432" y="115"/>
                      </a:cubicBezTo>
                      <a:cubicBezTo>
                        <a:pt x="1436" y="111"/>
                        <a:pt x="1448" y="113"/>
                        <a:pt x="1450" y="117"/>
                      </a:cubicBezTo>
                      <a:cubicBezTo>
                        <a:pt x="1458" y="117"/>
                        <a:pt x="1466" y="116"/>
                        <a:pt x="1474" y="117"/>
                      </a:cubicBezTo>
                      <a:cubicBezTo>
                        <a:pt x="1477" y="117"/>
                        <a:pt x="1483" y="121"/>
                        <a:pt x="1484" y="117"/>
                      </a:cubicBezTo>
                      <a:cubicBezTo>
                        <a:pt x="1488" y="119"/>
                        <a:pt x="1487" y="121"/>
                        <a:pt x="1493" y="122"/>
                      </a:cubicBezTo>
                      <a:cubicBezTo>
                        <a:pt x="1495" y="123"/>
                        <a:pt x="1496" y="126"/>
                        <a:pt x="1497" y="126"/>
                      </a:cubicBezTo>
                      <a:cubicBezTo>
                        <a:pt x="1498" y="126"/>
                        <a:pt x="1499" y="125"/>
                        <a:pt x="1499" y="124"/>
                      </a:cubicBezTo>
                      <a:cubicBezTo>
                        <a:pt x="1501" y="125"/>
                        <a:pt x="1499" y="127"/>
                        <a:pt x="1500" y="128"/>
                      </a:cubicBezTo>
                      <a:cubicBezTo>
                        <a:pt x="1501" y="129"/>
                        <a:pt x="1504" y="127"/>
                        <a:pt x="1504" y="128"/>
                      </a:cubicBezTo>
                      <a:cubicBezTo>
                        <a:pt x="1505" y="129"/>
                        <a:pt x="1509" y="130"/>
                        <a:pt x="1514" y="132"/>
                      </a:cubicBezTo>
                      <a:cubicBezTo>
                        <a:pt x="1516" y="133"/>
                        <a:pt x="1521" y="134"/>
                        <a:pt x="1525" y="136"/>
                      </a:cubicBezTo>
                      <a:cubicBezTo>
                        <a:pt x="1526" y="136"/>
                        <a:pt x="1526" y="139"/>
                        <a:pt x="1527" y="139"/>
                      </a:cubicBezTo>
                      <a:cubicBezTo>
                        <a:pt x="1527" y="140"/>
                        <a:pt x="1530" y="139"/>
                        <a:pt x="1530" y="139"/>
                      </a:cubicBezTo>
                      <a:cubicBezTo>
                        <a:pt x="1531" y="140"/>
                        <a:pt x="1530" y="142"/>
                        <a:pt x="1530" y="143"/>
                      </a:cubicBezTo>
                      <a:cubicBezTo>
                        <a:pt x="1531" y="144"/>
                        <a:pt x="1534" y="142"/>
                        <a:pt x="1534" y="143"/>
                      </a:cubicBezTo>
                      <a:cubicBezTo>
                        <a:pt x="1535" y="145"/>
                        <a:pt x="1532" y="151"/>
                        <a:pt x="1540" y="149"/>
                      </a:cubicBezTo>
                      <a:cubicBezTo>
                        <a:pt x="1540" y="153"/>
                        <a:pt x="1540" y="157"/>
                        <a:pt x="1540" y="162"/>
                      </a:cubicBezTo>
                      <a:cubicBezTo>
                        <a:pt x="1546" y="161"/>
                        <a:pt x="1551" y="160"/>
                        <a:pt x="1553" y="154"/>
                      </a:cubicBezTo>
                      <a:cubicBezTo>
                        <a:pt x="1558" y="157"/>
                        <a:pt x="1565" y="156"/>
                        <a:pt x="1569" y="158"/>
                      </a:cubicBezTo>
                      <a:cubicBezTo>
                        <a:pt x="1570" y="158"/>
                        <a:pt x="1569" y="161"/>
                        <a:pt x="1569" y="162"/>
                      </a:cubicBezTo>
                      <a:cubicBezTo>
                        <a:pt x="1570" y="163"/>
                        <a:pt x="1574" y="161"/>
                        <a:pt x="1575" y="162"/>
                      </a:cubicBezTo>
                      <a:cubicBezTo>
                        <a:pt x="1574" y="164"/>
                        <a:pt x="1571" y="164"/>
                        <a:pt x="1571" y="167"/>
                      </a:cubicBezTo>
                      <a:cubicBezTo>
                        <a:pt x="1568" y="168"/>
                        <a:pt x="1568" y="165"/>
                        <a:pt x="1566" y="165"/>
                      </a:cubicBezTo>
                      <a:cubicBezTo>
                        <a:pt x="1564" y="167"/>
                        <a:pt x="1564" y="170"/>
                        <a:pt x="1560" y="169"/>
                      </a:cubicBezTo>
                      <a:cubicBezTo>
                        <a:pt x="1561" y="172"/>
                        <a:pt x="1566" y="171"/>
                        <a:pt x="1564" y="177"/>
                      </a:cubicBezTo>
                      <a:cubicBezTo>
                        <a:pt x="1557" y="171"/>
                        <a:pt x="1563" y="179"/>
                        <a:pt x="1558" y="180"/>
                      </a:cubicBezTo>
                      <a:cubicBezTo>
                        <a:pt x="1557" y="181"/>
                        <a:pt x="1555" y="182"/>
                        <a:pt x="1554" y="184"/>
                      </a:cubicBezTo>
                      <a:cubicBezTo>
                        <a:pt x="1552" y="184"/>
                        <a:pt x="1551" y="183"/>
                        <a:pt x="1549" y="182"/>
                      </a:cubicBezTo>
                      <a:cubicBezTo>
                        <a:pt x="1548" y="181"/>
                        <a:pt x="1546" y="179"/>
                        <a:pt x="1545" y="178"/>
                      </a:cubicBezTo>
                      <a:cubicBezTo>
                        <a:pt x="1542" y="177"/>
                        <a:pt x="1540" y="178"/>
                        <a:pt x="1538" y="177"/>
                      </a:cubicBezTo>
                      <a:cubicBezTo>
                        <a:pt x="1536" y="176"/>
                        <a:pt x="1535" y="173"/>
                        <a:pt x="1534" y="173"/>
                      </a:cubicBezTo>
                      <a:cubicBezTo>
                        <a:pt x="1532" y="172"/>
                        <a:pt x="1529" y="173"/>
                        <a:pt x="1527" y="173"/>
                      </a:cubicBezTo>
                      <a:cubicBezTo>
                        <a:pt x="1526" y="173"/>
                        <a:pt x="1526" y="171"/>
                        <a:pt x="1525" y="171"/>
                      </a:cubicBezTo>
                      <a:cubicBezTo>
                        <a:pt x="1522" y="171"/>
                        <a:pt x="1520" y="164"/>
                        <a:pt x="1517" y="169"/>
                      </a:cubicBezTo>
                      <a:cubicBezTo>
                        <a:pt x="1515" y="169"/>
                        <a:pt x="1516" y="166"/>
                        <a:pt x="1515" y="163"/>
                      </a:cubicBezTo>
                      <a:cubicBezTo>
                        <a:pt x="1512" y="163"/>
                        <a:pt x="1508" y="163"/>
                        <a:pt x="1504" y="163"/>
                      </a:cubicBezTo>
                      <a:cubicBezTo>
                        <a:pt x="1500" y="164"/>
                        <a:pt x="1504" y="168"/>
                        <a:pt x="1504" y="167"/>
                      </a:cubicBezTo>
                      <a:cubicBezTo>
                        <a:pt x="1504" y="170"/>
                        <a:pt x="1500" y="170"/>
                        <a:pt x="1500" y="175"/>
                      </a:cubicBezTo>
                      <a:cubicBezTo>
                        <a:pt x="1492" y="174"/>
                        <a:pt x="1491" y="180"/>
                        <a:pt x="1482" y="178"/>
                      </a:cubicBezTo>
                      <a:cubicBezTo>
                        <a:pt x="1480" y="180"/>
                        <a:pt x="1480" y="183"/>
                        <a:pt x="1476" y="182"/>
                      </a:cubicBezTo>
                      <a:cubicBezTo>
                        <a:pt x="1477" y="185"/>
                        <a:pt x="1481" y="184"/>
                        <a:pt x="1484" y="184"/>
                      </a:cubicBezTo>
                      <a:cubicBezTo>
                        <a:pt x="1486" y="185"/>
                        <a:pt x="1487" y="187"/>
                        <a:pt x="1489" y="188"/>
                      </a:cubicBezTo>
                      <a:cubicBezTo>
                        <a:pt x="1488" y="194"/>
                        <a:pt x="1488" y="192"/>
                        <a:pt x="1491" y="195"/>
                      </a:cubicBezTo>
                      <a:cubicBezTo>
                        <a:pt x="1493" y="199"/>
                        <a:pt x="1498" y="200"/>
                        <a:pt x="1500" y="203"/>
                      </a:cubicBezTo>
                      <a:cubicBezTo>
                        <a:pt x="1500" y="203"/>
                        <a:pt x="1495" y="208"/>
                        <a:pt x="1495" y="208"/>
                      </a:cubicBezTo>
                      <a:cubicBezTo>
                        <a:pt x="1490" y="209"/>
                        <a:pt x="1490" y="204"/>
                        <a:pt x="1487" y="204"/>
                      </a:cubicBezTo>
                      <a:cubicBezTo>
                        <a:pt x="1488" y="204"/>
                        <a:pt x="1490" y="208"/>
                        <a:pt x="1487" y="208"/>
                      </a:cubicBezTo>
                      <a:cubicBezTo>
                        <a:pt x="1482" y="209"/>
                        <a:pt x="1473" y="208"/>
                        <a:pt x="1467" y="210"/>
                      </a:cubicBezTo>
                      <a:cubicBezTo>
                        <a:pt x="1464" y="211"/>
                        <a:pt x="1457" y="213"/>
                        <a:pt x="1458" y="218"/>
                      </a:cubicBezTo>
                      <a:cubicBezTo>
                        <a:pt x="1449" y="216"/>
                        <a:pt x="1448" y="222"/>
                        <a:pt x="1443" y="223"/>
                      </a:cubicBezTo>
                      <a:cubicBezTo>
                        <a:pt x="1441" y="225"/>
                        <a:pt x="1441" y="226"/>
                        <a:pt x="1439" y="227"/>
                      </a:cubicBezTo>
                      <a:cubicBezTo>
                        <a:pt x="1438" y="228"/>
                        <a:pt x="1435" y="231"/>
                        <a:pt x="1433" y="231"/>
                      </a:cubicBezTo>
                      <a:cubicBezTo>
                        <a:pt x="1432" y="231"/>
                        <a:pt x="1430" y="233"/>
                        <a:pt x="1430" y="234"/>
                      </a:cubicBezTo>
                      <a:cubicBezTo>
                        <a:pt x="1424" y="233"/>
                        <a:pt x="1414" y="237"/>
                        <a:pt x="1411" y="232"/>
                      </a:cubicBezTo>
                      <a:cubicBezTo>
                        <a:pt x="1409" y="234"/>
                        <a:pt x="1404" y="233"/>
                        <a:pt x="1405" y="238"/>
                      </a:cubicBezTo>
                      <a:cubicBezTo>
                        <a:pt x="1395" y="239"/>
                        <a:pt x="1394" y="239"/>
                        <a:pt x="1383" y="238"/>
                      </a:cubicBezTo>
                      <a:cubicBezTo>
                        <a:pt x="1382" y="238"/>
                        <a:pt x="1381" y="240"/>
                        <a:pt x="1379" y="240"/>
                      </a:cubicBezTo>
                      <a:cubicBezTo>
                        <a:pt x="1378" y="241"/>
                        <a:pt x="1374" y="242"/>
                        <a:pt x="1374" y="246"/>
                      </a:cubicBezTo>
                      <a:cubicBezTo>
                        <a:pt x="1373" y="251"/>
                        <a:pt x="1365" y="248"/>
                        <a:pt x="1366" y="257"/>
                      </a:cubicBezTo>
                      <a:cubicBezTo>
                        <a:pt x="1365" y="263"/>
                        <a:pt x="1371" y="262"/>
                        <a:pt x="1374" y="264"/>
                      </a:cubicBezTo>
                      <a:cubicBezTo>
                        <a:pt x="1373" y="269"/>
                        <a:pt x="1372" y="274"/>
                        <a:pt x="1366" y="273"/>
                      </a:cubicBezTo>
                      <a:cubicBezTo>
                        <a:pt x="1367" y="277"/>
                        <a:pt x="1366" y="279"/>
                        <a:pt x="1363" y="279"/>
                      </a:cubicBezTo>
                      <a:cubicBezTo>
                        <a:pt x="1363" y="282"/>
                        <a:pt x="1363" y="284"/>
                        <a:pt x="1363" y="287"/>
                      </a:cubicBezTo>
                      <a:cubicBezTo>
                        <a:pt x="1363" y="289"/>
                        <a:pt x="1366" y="285"/>
                        <a:pt x="1366" y="288"/>
                      </a:cubicBezTo>
                      <a:cubicBezTo>
                        <a:pt x="1368" y="292"/>
                        <a:pt x="1364" y="291"/>
                        <a:pt x="1363" y="292"/>
                      </a:cubicBezTo>
                      <a:cubicBezTo>
                        <a:pt x="1362" y="293"/>
                        <a:pt x="1361" y="297"/>
                        <a:pt x="1361" y="298"/>
                      </a:cubicBezTo>
                      <a:cubicBezTo>
                        <a:pt x="1359" y="299"/>
                        <a:pt x="1353" y="298"/>
                        <a:pt x="1351" y="300"/>
                      </a:cubicBezTo>
                      <a:cubicBezTo>
                        <a:pt x="1350" y="301"/>
                        <a:pt x="1353" y="306"/>
                        <a:pt x="1351" y="307"/>
                      </a:cubicBezTo>
                      <a:cubicBezTo>
                        <a:pt x="1350" y="308"/>
                        <a:pt x="1350" y="303"/>
                        <a:pt x="1350" y="303"/>
                      </a:cubicBezTo>
                      <a:cubicBezTo>
                        <a:pt x="1348" y="303"/>
                        <a:pt x="1344" y="304"/>
                        <a:pt x="1348" y="313"/>
                      </a:cubicBezTo>
                      <a:cubicBezTo>
                        <a:pt x="1344" y="311"/>
                        <a:pt x="1345" y="315"/>
                        <a:pt x="1344" y="316"/>
                      </a:cubicBezTo>
                      <a:cubicBezTo>
                        <a:pt x="1343" y="317"/>
                        <a:pt x="1341" y="316"/>
                        <a:pt x="1340" y="316"/>
                      </a:cubicBezTo>
                      <a:cubicBezTo>
                        <a:pt x="1339" y="317"/>
                        <a:pt x="1340" y="322"/>
                        <a:pt x="1336" y="320"/>
                      </a:cubicBezTo>
                      <a:cubicBezTo>
                        <a:pt x="1337" y="323"/>
                        <a:pt x="1334" y="324"/>
                        <a:pt x="1335" y="328"/>
                      </a:cubicBezTo>
                      <a:cubicBezTo>
                        <a:pt x="1332" y="328"/>
                        <a:pt x="1327" y="327"/>
                        <a:pt x="1327" y="329"/>
                      </a:cubicBezTo>
                      <a:cubicBezTo>
                        <a:pt x="1325" y="329"/>
                        <a:pt x="1328" y="327"/>
                        <a:pt x="1327" y="324"/>
                      </a:cubicBezTo>
                      <a:cubicBezTo>
                        <a:pt x="1327" y="324"/>
                        <a:pt x="1325" y="323"/>
                        <a:pt x="1325" y="322"/>
                      </a:cubicBezTo>
                      <a:cubicBezTo>
                        <a:pt x="1325" y="321"/>
                        <a:pt x="1325" y="319"/>
                        <a:pt x="1325" y="318"/>
                      </a:cubicBezTo>
                      <a:cubicBezTo>
                        <a:pt x="1324" y="317"/>
                        <a:pt x="1323" y="315"/>
                        <a:pt x="1322" y="314"/>
                      </a:cubicBezTo>
                      <a:cubicBezTo>
                        <a:pt x="1321" y="314"/>
                        <a:pt x="1320" y="312"/>
                        <a:pt x="1318" y="313"/>
                      </a:cubicBezTo>
                      <a:cubicBezTo>
                        <a:pt x="1320" y="310"/>
                        <a:pt x="1320" y="305"/>
                        <a:pt x="1320" y="301"/>
                      </a:cubicBezTo>
                      <a:cubicBezTo>
                        <a:pt x="1320" y="298"/>
                        <a:pt x="1318" y="298"/>
                        <a:pt x="1318" y="296"/>
                      </a:cubicBezTo>
                      <a:cubicBezTo>
                        <a:pt x="1317" y="289"/>
                        <a:pt x="1320" y="281"/>
                        <a:pt x="1318" y="275"/>
                      </a:cubicBezTo>
                      <a:cubicBezTo>
                        <a:pt x="1325" y="281"/>
                        <a:pt x="1319" y="272"/>
                        <a:pt x="1322" y="268"/>
                      </a:cubicBezTo>
                      <a:cubicBezTo>
                        <a:pt x="1322" y="267"/>
                        <a:pt x="1324" y="274"/>
                        <a:pt x="1325" y="270"/>
                      </a:cubicBezTo>
                      <a:cubicBezTo>
                        <a:pt x="1325" y="269"/>
                        <a:pt x="1325" y="267"/>
                        <a:pt x="1325" y="266"/>
                      </a:cubicBezTo>
                      <a:cubicBezTo>
                        <a:pt x="1327" y="263"/>
                        <a:pt x="1335" y="258"/>
                        <a:pt x="1336" y="257"/>
                      </a:cubicBezTo>
                      <a:cubicBezTo>
                        <a:pt x="1336" y="257"/>
                        <a:pt x="1340" y="256"/>
                        <a:pt x="1338" y="255"/>
                      </a:cubicBezTo>
                      <a:cubicBezTo>
                        <a:pt x="1336" y="253"/>
                        <a:pt x="1339" y="253"/>
                        <a:pt x="1342" y="253"/>
                      </a:cubicBezTo>
                      <a:cubicBezTo>
                        <a:pt x="1345" y="251"/>
                        <a:pt x="1346" y="248"/>
                        <a:pt x="1346" y="244"/>
                      </a:cubicBezTo>
                      <a:cubicBezTo>
                        <a:pt x="1346" y="243"/>
                        <a:pt x="1352" y="241"/>
                        <a:pt x="1351" y="240"/>
                      </a:cubicBezTo>
                      <a:cubicBezTo>
                        <a:pt x="1351" y="240"/>
                        <a:pt x="1350" y="240"/>
                        <a:pt x="1350" y="240"/>
                      </a:cubicBezTo>
                      <a:cubicBezTo>
                        <a:pt x="1350" y="240"/>
                        <a:pt x="1351" y="236"/>
                        <a:pt x="1351" y="236"/>
                      </a:cubicBezTo>
                      <a:cubicBezTo>
                        <a:pt x="1353" y="236"/>
                        <a:pt x="1356" y="241"/>
                        <a:pt x="1355" y="232"/>
                      </a:cubicBezTo>
                      <a:cubicBezTo>
                        <a:pt x="1358" y="232"/>
                        <a:pt x="1362" y="232"/>
                        <a:pt x="1364" y="231"/>
                      </a:cubicBezTo>
                      <a:cubicBezTo>
                        <a:pt x="1365" y="230"/>
                        <a:pt x="1366" y="227"/>
                        <a:pt x="1366" y="227"/>
                      </a:cubicBezTo>
                      <a:cubicBezTo>
                        <a:pt x="1367" y="226"/>
                        <a:pt x="1369" y="227"/>
                        <a:pt x="1370" y="227"/>
                      </a:cubicBezTo>
                      <a:cubicBezTo>
                        <a:pt x="1371" y="226"/>
                        <a:pt x="1373" y="224"/>
                        <a:pt x="1374" y="223"/>
                      </a:cubicBezTo>
                      <a:cubicBezTo>
                        <a:pt x="1375" y="222"/>
                        <a:pt x="1375" y="223"/>
                        <a:pt x="1376" y="221"/>
                      </a:cubicBezTo>
                      <a:cubicBezTo>
                        <a:pt x="1376" y="219"/>
                        <a:pt x="1378" y="214"/>
                        <a:pt x="1381" y="218"/>
                      </a:cubicBezTo>
                      <a:cubicBezTo>
                        <a:pt x="1381" y="214"/>
                        <a:pt x="1381" y="211"/>
                        <a:pt x="1381" y="208"/>
                      </a:cubicBezTo>
                      <a:cubicBezTo>
                        <a:pt x="1377" y="208"/>
                        <a:pt x="1374" y="209"/>
                        <a:pt x="1372" y="210"/>
                      </a:cubicBezTo>
                      <a:cubicBezTo>
                        <a:pt x="1371" y="211"/>
                        <a:pt x="1369" y="213"/>
                        <a:pt x="1368" y="214"/>
                      </a:cubicBezTo>
                      <a:cubicBezTo>
                        <a:pt x="1367" y="215"/>
                        <a:pt x="1366" y="214"/>
                        <a:pt x="1366" y="216"/>
                      </a:cubicBezTo>
                      <a:cubicBezTo>
                        <a:pt x="1366" y="219"/>
                        <a:pt x="1359" y="218"/>
                        <a:pt x="1359" y="223"/>
                      </a:cubicBezTo>
                      <a:cubicBezTo>
                        <a:pt x="1355" y="223"/>
                        <a:pt x="1353" y="224"/>
                        <a:pt x="1353" y="227"/>
                      </a:cubicBezTo>
                      <a:cubicBezTo>
                        <a:pt x="1351" y="227"/>
                        <a:pt x="1352" y="224"/>
                        <a:pt x="1351" y="223"/>
                      </a:cubicBezTo>
                      <a:cubicBezTo>
                        <a:pt x="1351" y="223"/>
                        <a:pt x="1348" y="224"/>
                        <a:pt x="1348" y="223"/>
                      </a:cubicBezTo>
                      <a:cubicBezTo>
                        <a:pt x="1347" y="222"/>
                        <a:pt x="1348" y="219"/>
                        <a:pt x="1348" y="218"/>
                      </a:cubicBezTo>
                      <a:cubicBezTo>
                        <a:pt x="1340" y="219"/>
                        <a:pt x="1335" y="216"/>
                        <a:pt x="1329" y="218"/>
                      </a:cubicBezTo>
                      <a:cubicBezTo>
                        <a:pt x="1327" y="218"/>
                        <a:pt x="1329" y="220"/>
                        <a:pt x="1327" y="221"/>
                      </a:cubicBezTo>
                      <a:cubicBezTo>
                        <a:pt x="1325" y="223"/>
                        <a:pt x="1322" y="222"/>
                        <a:pt x="1320" y="223"/>
                      </a:cubicBezTo>
                      <a:cubicBezTo>
                        <a:pt x="1316" y="225"/>
                        <a:pt x="1316" y="226"/>
                        <a:pt x="1314" y="229"/>
                      </a:cubicBezTo>
                      <a:cubicBezTo>
                        <a:pt x="1313" y="230"/>
                        <a:pt x="1312" y="233"/>
                        <a:pt x="1308" y="232"/>
                      </a:cubicBezTo>
                      <a:cubicBezTo>
                        <a:pt x="1307" y="238"/>
                        <a:pt x="1311" y="237"/>
                        <a:pt x="1310" y="242"/>
                      </a:cubicBezTo>
                      <a:cubicBezTo>
                        <a:pt x="1308" y="243"/>
                        <a:pt x="1307" y="244"/>
                        <a:pt x="1307" y="247"/>
                      </a:cubicBezTo>
                      <a:cubicBezTo>
                        <a:pt x="1299" y="246"/>
                        <a:pt x="1297" y="250"/>
                        <a:pt x="1290" y="249"/>
                      </a:cubicBezTo>
                      <a:cubicBezTo>
                        <a:pt x="1288" y="247"/>
                        <a:pt x="1289" y="246"/>
                        <a:pt x="1290" y="244"/>
                      </a:cubicBezTo>
                      <a:cubicBezTo>
                        <a:pt x="1287" y="244"/>
                        <a:pt x="1286" y="242"/>
                        <a:pt x="1286" y="240"/>
                      </a:cubicBezTo>
                      <a:cubicBezTo>
                        <a:pt x="1283" y="240"/>
                        <a:pt x="1279" y="241"/>
                        <a:pt x="1279" y="238"/>
                      </a:cubicBezTo>
                      <a:cubicBezTo>
                        <a:pt x="1270" y="243"/>
                        <a:pt x="1259" y="246"/>
                        <a:pt x="1247" y="247"/>
                      </a:cubicBezTo>
                      <a:cubicBezTo>
                        <a:pt x="1246" y="244"/>
                        <a:pt x="1241" y="246"/>
                        <a:pt x="1243" y="240"/>
                      </a:cubicBezTo>
                      <a:cubicBezTo>
                        <a:pt x="1241" y="240"/>
                        <a:pt x="1238" y="240"/>
                        <a:pt x="1236" y="240"/>
                      </a:cubicBezTo>
                      <a:cubicBezTo>
                        <a:pt x="1228" y="242"/>
                        <a:pt x="1222" y="244"/>
                        <a:pt x="1215" y="247"/>
                      </a:cubicBezTo>
                      <a:cubicBezTo>
                        <a:pt x="1210" y="250"/>
                        <a:pt x="1206" y="255"/>
                        <a:pt x="1200" y="257"/>
                      </a:cubicBezTo>
                      <a:cubicBezTo>
                        <a:pt x="1201" y="260"/>
                        <a:pt x="1200" y="263"/>
                        <a:pt x="1197" y="262"/>
                      </a:cubicBezTo>
                      <a:cubicBezTo>
                        <a:pt x="1198" y="268"/>
                        <a:pt x="1194" y="267"/>
                        <a:pt x="1195" y="272"/>
                      </a:cubicBezTo>
                      <a:cubicBezTo>
                        <a:pt x="1191" y="268"/>
                        <a:pt x="1187" y="279"/>
                        <a:pt x="1185" y="277"/>
                      </a:cubicBezTo>
                      <a:cubicBezTo>
                        <a:pt x="1182" y="274"/>
                        <a:pt x="1185" y="279"/>
                        <a:pt x="1180" y="279"/>
                      </a:cubicBezTo>
                      <a:cubicBezTo>
                        <a:pt x="1177" y="279"/>
                        <a:pt x="1176" y="280"/>
                        <a:pt x="1176" y="283"/>
                      </a:cubicBezTo>
                      <a:cubicBezTo>
                        <a:pt x="1167" y="280"/>
                        <a:pt x="1170" y="289"/>
                        <a:pt x="1163" y="288"/>
                      </a:cubicBezTo>
                      <a:cubicBezTo>
                        <a:pt x="1164" y="290"/>
                        <a:pt x="1169" y="298"/>
                        <a:pt x="1171" y="294"/>
                      </a:cubicBezTo>
                      <a:cubicBezTo>
                        <a:pt x="1173" y="295"/>
                        <a:pt x="1172" y="299"/>
                        <a:pt x="1172" y="301"/>
                      </a:cubicBezTo>
                      <a:cubicBezTo>
                        <a:pt x="1175" y="300"/>
                        <a:pt x="1178" y="303"/>
                        <a:pt x="1178" y="303"/>
                      </a:cubicBezTo>
                      <a:cubicBezTo>
                        <a:pt x="1180" y="303"/>
                        <a:pt x="1182" y="301"/>
                        <a:pt x="1185" y="301"/>
                      </a:cubicBezTo>
                      <a:cubicBezTo>
                        <a:pt x="1186" y="302"/>
                        <a:pt x="1188" y="303"/>
                        <a:pt x="1187" y="303"/>
                      </a:cubicBezTo>
                      <a:cubicBezTo>
                        <a:pt x="1190" y="303"/>
                        <a:pt x="1192" y="298"/>
                        <a:pt x="1193" y="301"/>
                      </a:cubicBezTo>
                      <a:cubicBezTo>
                        <a:pt x="1195" y="301"/>
                        <a:pt x="1194" y="299"/>
                        <a:pt x="1195" y="298"/>
                      </a:cubicBezTo>
                      <a:cubicBezTo>
                        <a:pt x="1198" y="299"/>
                        <a:pt x="1198" y="312"/>
                        <a:pt x="1202" y="305"/>
                      </a:cubicBezTo>
                      <a:cubicBezTo>
                        <a:pt x="1207" y="304"/>
                        <a:pt x="1201" y="314"/>
                        <a:pt x="1208" y="311"/>
                      </a:cubicBezTo>
                      <a:cubicBezTo>
                        <a:pt x="1208" y="313"/>
                        <a:pt x="1205" y="312"/>
                        <a:pt x="1204" y="313"/>
                      </a:cubicBezTo>
                      <a:cubicBezTo>
                        <a:pt x="1204" y="313"/>
                        <a:pt x="1207" y="318"/>
                        <a:pt x="1206" y="320"/>
                      </a:cubicBezTo>
                      <a:cubicBezTo>
                        <a:pt x="1206" y="321"/>
                        <a:pt x="1204" y="320"/>
                        <a:pt x="1204" y="322"/>
                      </a:cubicBezTo>
                      <a:cubicBezTo>
                        <a:pt x="1204" y="323"/>
                        <a:pt x="1202" y="324"/>
                        <a:pt x="1202" y="326"/>
                      </a:cubicBezTo>
                      <a:cubicBezTo>
                        <a:pt x="1201" y="332"/>
                        <a:pt x="1205" y="342"/>
                        <a:pt x="1199" y="337"/>
                      </a:cubicBezTo>
                      <a:cubicBezTo>
                        <a:pt x="1200" y="353"/>
                        <a:pt x="1193" y="361"/>
                        <a:pt x="1189" y="372"/>
                      </a:cubicBezTo>
                      <a:cubicBezTo>
                        <a:pt x="1187" y="374"/>
                        <a:pt x="1186" y="373"/>
                        <a:pt x="1184" y="372"/>
                      </a:cubicBezTo>
                      <a:cubicBezTo>
                        <a:pt x="1183" y="374"/>
                        <a:pt x="1184" y="376"/>
                        <a:pt x="1184" y="378"/>
                      </a:cubicBezTo>
                      <a:cubicBezTo>
                        <a:pt x="1183" y="380"/>
                        <a:pt x="1180" y="378"/>
                        <a:pt x="1178" y="380"/>
                      </a:cubicBezTo>
                      <a:cubicBezTo>
                        <a:pt x="1177" y="380"/>
                        <a:pt x="1179" y="383"/>
                        <a:pt x="1178" y="383"/>
                      </a:cubicBezTo>
                      <a:cubicBezTo>
                        <a:pt x="1177" y="384"/>
                        <a:pt x="1175" y="383"/>
                        <a:pt x="1174" y="383"/>
                      </a:cubicBezTo>
                      <a:cubicBezTo>
                        <a:pt x="1173" y="385"/>
                        <a:pt x="1176" y="386"/>
                        <a:pt x="1176" y="385"/>
                      </a:cubicBezTo>
                      <a:cubicBezTo>
                        <a:pt x="1175" y="387"/>
                        <a:pt x="1172" y="387"/>
                        <a:pt x="1171" y="389"/>
                      </a:cubicBezTo>
                      <a:cubicBezTo>
                        <a:pt x="1170" y="390"/>
                        <a:pt x="1170" y="393"/>
                        <a:pt x="1169" y="395"/>
                      </a:cubicBezTo>
                      <a:cubicBezTo>
                        <a:pt x="1167" y="396"/>
                        <a:pt x="1165" y="395"/>
                        <a:pt x="1163" y="396"/>
                      </a:cubicBezTo>
                      <a:cubicBezTo>
                        <a:pt x="1161" y="398"/>
                        <a:pt x="1163" y="400"/>
                        <a:pt x="1161" y="402"/>
                      </a:cubicBezTo>
                      <a:cubicBezTo>
                        <a:pt x="1161" y="403"/>
                        <a:pt x="1158" y="401"/>
                        <a:pt x="1158" y="402"/>
                      </a:cubicBezTo>
                      <a:cubicBezTo>
                        <a:pt x="1157" y="402"/>
                        <a:pt x="1157" y="407"/>
                        <a:pt x="1156" y="406"/>
                      </a:cubicBezTo>
                      <a:cubicBezTo>
                        <a:pt x="1154" y="404"/>
                        <a:pt x="1152" y="404"/>
                        <a:pt x="1152" y="410"/>
                      </a:cubicBezTo>
                      <a:cubicBezTo>
                        <a:pt x="1143" y="411"/>
                        <a:pt x="1143" y="410"/>
                        <a:pt x="1133" y="410"/>
                      </a:cubicBezTo>
                      <a:cubicBezTo>
                        <a:pt x="1133" y="411"/>
                        <a:pt x="1126" y="414"/>
                        <a:pt x="1130" y="415"/>
                      </a:cubicBezTo>
                      <a:cubicBezTo>
                        <a:pt x="1131" y="419"/>
                        <a:pt x="1117" y="416"/>
                        <a:pt x="1124" y="419"/>
                      </a:cubicBezTo>
                      <a:cubicBezTo>
                        <a:pt x="1123" y="421"/>
                        <a:pt x="1120" y="421"/>
                        <a:pt x="1120" y="419"/>
                      </a:cubicBezTo>
                      <a:cubicBezTo>
                        <a:pt x="1115" y="423"/>
                        <a:pt x="1118" y="427"/>
                        <a:pt x="1118" y="434"/>
                      </a:cubicBezTo>
                      <a:cubicBezTo>
                        <a:pt x="1113" y="435"/>
                        <a:pt x="1115" y="435"/>
                        <a:pt x="1109" y="434"/>
                      </a:cubicBezTo>
                      <a:cubicBezTo>
                        <a:pt x="1111" y="436"/>
                        <a:pt x="1111" y="438"/>
                        <a:pt x="1107" y="438"/>
                      </a:cubicBezTo>
                      <a:cubicBezTo>
                        <a:pt x="1107" y="441"/>
                        <a:pt x="1109" y="457"/>
                        <a:pt x="1111" y="452"/>
                      </a:cubicBezTo>
                      <a:cubicBezTo>
                        <a:pt x="1115" y="452"/>
                        <a:pt x="1111" y="467"/>
                        <a:pt x="1117" y="467"/>
                      </a:cubicBezTo>
                      <a:cubicBezTo>
                        <a:pt x="1121" y="468"/>
                        <a:pt x="1115" y="473"/>
                        <a:pt x="1120" y="475"/>
                      </a:cubicBezTo>
                      <a:cubicBezTo>
                        <a:pt x="1119" y="475"/>
                        <a:pt x="1119" y="478"/>
                        <a:pt x="1118" y="479"/>
                      </a:cubicBezTo>
                      <a:cubicBezTo>
                        <a:pt x="1116" y="479"/>
                        <a:pt x="1114" y="477"/>
                        <a:pt x="1115" y="477"/>
                      </a:cubicBezTo>
                      <a:cubicBezTo>
                        <a:pt x="1113" y="478"/>
                        <a:pt x="1114" y="479"/>
                        <a:pt x="1113" y="480"/>
                      </a:cubicBezTo>
                      <a:cubicBezTo>
                        <a:pt x="1112" y="481"/>
                        <a:pt x="1109" y="480"/>
                        <a:pt x="1107" y="480"/>
                      </a:cubicBezTo>
                      <a:cubicBezTo>
                        <a:pt x="1103" y="482"/>
                        <a:pt x="1098" y="486"/>
                        <a:pt x="1094" y="482"/>
                      </a:cubicBezTo>
                      <a:cubicBezTo>
                        <a:pt x="1093" y="478"/>
                        <a:pt x="1096" y="477"/>
                        <a:pt x="1096" y="475"/>
                      </a:cubicBezTo>
                      <a:cubicBezTo>
                        <a:pt x="1097" y="471"/>
                        <a:pt x="1094" y="465"/>
                        <a:pt x="1098" y="464"/>
                      </a:cubicBezTo>
                      <a:cubicBezTo>
                        <a:pt x="1097" y="461"/>
                        <a:pt x="1092" y="462"/>
                        <a:pt x="1094" y="456"/>
                      </a:cubicBezTo>
                      <a:cubicBezTo>
                        <a:pt x="1090" y="454"/>
                        <a:pt x="1087" y="457"/>
                        <a:pt x="1083" y="452"/>
                      </a:cubicBezTo>
                      <a:cubicBezTo>
                        <a:pt x="1082" y="447"/>
                        <a:pt x="1089" y="450"/>
                        <a:pt x="1087" y="443"/>
                      </a:cubicBezTo>
                      <a:cubicBezTo>
                        <a:pt x="1086" y="441"/>
                        <a:pt x="1085" y="442"/>
                        <a:pt x="1085" y="443"/>
                      </a:cubicBezTo>
                      <a:cubicBezTo>
                        <a:pt x="1082" y="443"/>
                        <a:pt x="1082" y="441"/>
                        <a:pt x="1081" y="439"/>
                      </a:cubicBezTo>
                      <a:cubicBezTo>
                        <a:pt x="1080" y="438"/>
                        <a:pt x="1078" y="438"/>
                        <a:pt x="1077" y="436"/>
                      </a:cubicBezTo>
                      <a:cubicBezTo>
                        <a:pt x="1076" y="437"/>
                        <a:pt x="1074" y="438"/>
                        <a:pt x="1072" y="438"/>
                      </a:cubicBezTo>
                      <a:cubicBezTo>
                        <a:pt x="1070" y="438"/>
                        <a:pt x="1071" y="439"/>
                        <a:pt x="1072" y="439"/>
                      </a:cubicBezTo>
                      <a:cubicBezTo>
                        <a:pt x="1072" y="445"/>
                        <a:pt x="1067" y="435"/>
                        <a:pt x="1068" y="443"/>
                      </a:cubicBezTo>
                      <a:cubicBezTo>
                        <a:pt x="1063" y="439"/>
                        <a:pt x="1063" y="447"/>
                        <a:pt x="1057" y="443"/>
                      </a:cubicBezTo>
                      <a:cubicBezTo>
                        <a:pt x="1062" y="439"/>
                        <a:pt x="1057" y="436"/>
                        <a:pt x="1062" y="432"/>
                      </a:cubicBezTo>
                      <a:cubicBezTo>
                        <a:pt x="1066" y="430"/>
                        <a:pt x="1053" y="431"/>
                        <a:pt x="1053" y="434"/>
                      </a:cubicBezTo>
                      <a:cubicBezTo>
                        <a:pt x="1053" y="438"/>
                        <a:pt x="1050" y="432"/>
                        <a:pt x="1051" y="432"/>
                      </a:cubicBezTo>
                      <a:cubicBezTo>
                        <a:pt x="1048" y="433"/>
                        <a:pt x="1049" y="437"/>
                        <a:pt x="1046" y="438"/>
                      </a:cubicBezTo>
                      <a:cubicBezTo>
                        <a:pt x="1045" y="438"/>
                        <a:pt x="1041" y="440"/>
                        <a:pt x="1040" y="441"/>
                      </a:cubicBezTo>
                      <a:cubicBezTo>
                        <a:pt x="1039" y="442"/>
                        <a:pt x="1038" y="443"/>
                        <a:pt x="1038" y="445"/>
                      </a:cubicBezTo>
                      <a:cubicBezTo>
                        <a:pt x="1031" y="444"/>
                        <a:pt x="1033" y="444"/>
                        <a:pt x="1025" y="445"/>
                      </a:cubicBezTo>
                      <a:cubicBezTo>
                        <a:pt x="1027" y="445"/>
                        <a:pt x="1026" y="450"/>
                        <a:pt x="1027" y="451"/>
                      </a:cubicBezTo>
                      <a:cubicBezTo>
                        <a:pt x="1028" y="451"/>
                        <a:pt x="1031" y="450"/>
                        <a:pt x="1033" y="451"/>
                      </a:cubicBezTo>
                      <a:cubicBezTo>
                        <a:pt x="1033" y="451"/>
                        <a:pt x="1032" y="454"/>
                        <a:pt x="1033" y="454"/>
                      </a:cubicBezTo>
                      <a:cubicBezTo>
                        <a:pt x="1033" y="455"/>
                        <a:pt x="1037" y="454"/>
                        <a:pt x="1038" y="454"/>
                      </a:cubicBezTo>
                      <a:cubicBezTo>
                        <a:pt x="1039" y="455"/>
                        <a:pt x="1038" y="458"/>
                        <a:pt x="1038" y="458"/>
                      </a:cubicBezTo>
                      <a:cubicBezTo>
                        <a:pt x="1040" y="459"/>
                        <a:pt x="1043" y="458"/>
                        <a:pt x="1044" y="460"/>
                      </a:cubicBezTo>
                      <a:cubicBezTo>
                        <a:pt x="1046" y="459"/>
                        <a:pt x="1045" y="456"/>
                        <a:pt x="1048" y="456"/>
                      </a:cubicBezTo>
                      <a:cubicBezTo>
                        <a:pt x="1055" y="455"/>
                        <a:pt x="1061" y="457"/>
                        <a:pt x="1061" y="464"/>
                      </a:cubicBezTo>
                      <a:cubicBezTo>
                        <a:pt x="1058" y="466"/>
                        <a:pt x="1054" y="466"/>
                        <a:pt x="1051" y="464"/>
                      </a:cubicBezTo>
                      <a:cubicBezTo>
                        <a:pt x="1050" y="466"/>
                        <a:pt x="1049" y="469"/>
                        <a:pt x="1049" y="473"/>
                      </a:cubicBezTo>
                      <a:cubicBezTo>
                        <a:pt x="1046" y="472"/>
                        <a:pt x="1046" y="475"/>
                        <a:pt x="1048" y="475"/>
                      </a:cubicBezTo>
                      <a:cubicBezTo>
                        <a:pt x="1047" y="477"/>
                        <a:pt x="1043" y="476"/>
                        <a:pt x="1040" y="477"/>
                      </a:cubicBezTo>
                      <a:cubicBezTo>
                        <a:pt x="1043" y="483"/>
                        <a:pt x="1049" y="486"/>
                        <a:pt x="1049" y="495"/>
                      </a:cubicBezTo>
                      <a:cubicBezTo>
                        <a:pt x="1054" y="490"/>
                        <a:pt x="1051" y="494"/>
                        <a:pt x="1055" y="497"/>
                      </a:cubicBezTo>
                      <a:cubicBezTo>
                        <a:pt x="1054" y="504"/>
                        <a:pt x="1057" y="514"/>
                        <a:pt x="1053" y="518"/>
                      </a:cubicBezTo>
                      <a:cubicBezTo>
                        <a:pt x="1056" y="522"/>
                        <a:pt x="1058" y="528"/>
                        <a:pt x="1057" y="536"/>
                      </a:cubicBezTo>
                      <a:cubicBezTo>
                        <a:pt x="1051" y="532"/>
                        <a:pt x="1054" y="545"/>
                        <a:pt x="1051" y="542"/>
                      </a:cubicBezTo>
                      <a:cubicBezTo>
                        <a:pt x="1049" y="539"/>
                        <a:pt x="1051" y="542"/>
                        <a:pt x="1049" y="544"/>
                      </a:cubicBezTo>
                      <a:cubicBezTo>
                        <a:pt x="1048" y="545"/>
                        <a:pt x="1044" y="545"/>
                        <a:pt x="1046" y="551"/>
                      </a:cubicBezTo>
                      <a:cubicBezTo>
                        <a:pt x="1040" y="549"/>
                        <a:pt x="1044" y="557"/>
                        <a:pt x="1038" y="555"/>
                      </a:cubicBezTo>
                      <a:cubicBezTo>
                        <a:pt x="1043" y="559"/>
                        <a:pt x="1030" y="562"/>
                        <a:pt x="1033" y="564"/>
                      </a:cubicBezTo>
                      <a:cubicBezTo>
                        <a:pt x="1036" y="567"/>
                        <a:pt x="1032" y="565"/>
                        <a:pt x="1029" y="568"/>
                      </a:cubicBezTo>
                      <a:cubicBezTo>
                        <a:pt x="1028" y="569"/>
                        <a:pt x="1028" y="572"/>
                        <a:pt x="1027" y="574"/>
                      </a:cubicBezTo>
                      <a:cubicBezTo>
                        <a:pt x="1027" y="574"/>
                        <a:pt x="1024" y="573"/>
                        <a:pt x="1023" y="574"/>
                      </a:cubicBezTo>
                      <a:cubicBezTo>
                        <a:pt x="1023" y="574"/>
                        <a:pt x="1024" y="577"/>
                        <a:pt x="1023" y="577"/>
                      </a:cubicBezTo>
                      <a:cubicBezTo>
                        <a:pt x="1022" y="579"/>
                        <a:pt x="1016" y="576"/>
                        <a:pt x="1018" y="581"/>
                      </a:cubicBezTo>
                      <a:cubicBezTo>
                        <a:pt x="1006" y="582"/>
                        <a:pt x="1008" y="583"/>
                        <a:pt x="995" y="581"/>
                      </a:cubicBezTo>
                      <a:cubicBezTo>
                        <a:pt x="993" y="581"/>
                        <a:pt x="994" y="584"/>
                        <a:pt x="993" y="587"/>
                      </a:cubicBezTo>
                      <a:cubicBezTo>
                        <a:pt x="989" y="583"/>
                        <a:pt x="983" y="591"/>
                        <a:pt x="982" y="590"/>
                      </a:cubicBezTo>
                      <a:cubicBezTo>
                        <a:pt x="979" y="587"/>
                        <a:pt x="982" y="592"/>
                        <a:pt x="975" y="592"/>
                      </a:cubicBezTo>
                      <a:cubicBezTo>
                        <a:pt x="972" y="593"/>
                        <a:pt x="976" y="595"/>
                        <a:pt x="973" y="596"/>
                      </a:cubicBezTo>
                      <a:cubicBezTo>
                        <a:pt x="969" y="600"/>
                        <a:pt x="967" y="593"/>
                        <a:pt x="962" y="592"/>
                      </a:cubicBezTo>
                      <a:cubicBezTo>
                        <a:pt x="956" y="591"/>
                        <a:pt x="955" y="594"/>
                        <a:pt x="951" y="594"/>
                      </a:cubicBezTo>
                      <a:cubicBezTo>
                        <a:pt x="948" y="595"/>
                        <a:pt x="947" y="598"/>
                        <a:pt x="947" y="602"/>
                      </a:cubicBezTo>
                      <a:cubicBezTo>
                        <a:pt x="941" y="600"/>
                        <a:pt x="941" y="604"/>
                        <a:pt x="938" y="605"/>
                      </a:cubicBezTo>
                      <a:cubicBezTo>
                        <a:pt x="936" y="610"/>
                        <a:pt x="941" y="609"/>
                        <a:pt x="941" y="613"/>
                      </a:cubicBezTo>
                      <a:cubicBezTo>
                        <a:pt x="941" y="615"/>
                        <a:pt x="941" y="616"/>
                        <a:pt x="943" y="616"/>
                      </a:cubicBezTo>
                      <a:cubicBezTo>
                        <a:pt x="946" y="617"/>
                        <a:pt x="944" y="619"/>
                        <a:pt x="945" y="620"/>
                      </a:cubicBezTo>
                      <a:cubicBezTo>
                        <a:pt x="946" y="622"/>
                        <a:pt x="949" y="621"/>
                        <a:pt x="951" y="622"/>
                      </a:cubicBezTo>
                      <a:cubicBezTo>
                        <a:pt x="951" y="622"/>
                        <a:pt x="950" y="625"/>
                        <a:pt x="951" y="626"/>
                      </a:cubicBezTo>
                      <a:cubicBezTo>
                        <a:pt x="951" y="626"/>
                        <a:pt x="954" y="625"/>
                        <a:pt x="954" y="626"/>
                      </a:cubicBezTo>
                      <a:cubicBezTo>
                        <a:pt x="956" y="627"/>
                        <a:pt x="956" y="632"/>
                        <a:pt x="958" y="635"/>
                      </a:cubicBezTo>
                      <a:cubicBezTo>
                        <a:pt x="959" y="637"/>
                        <a:pt x="964" y="641"/>
                        <a:pt x="964" y="641"/>
                      </a:cubicBezTo>
                      <a:cubicBezTo>
                        <a:pt x="964" y="643"/>
                        <a:pt x="963" y="646"/>
                        <a:pt x="964" y="648"/>
                      </a:cubicBezTo>
                      <a:cubicBezTo>
                        <a:pt x="964" y="651"/>
                        <a:pt x="966" y="652"/>
                        <a:pt x="965" y="656"/>
                      </a:cubicBezTo>
                      <a:cubicBezTo>
                        <a:pt x="965" y="659"/>
                        <a:pt x="964" y="659"/>
                        <a:pt x="964" y="661"/>
                      </a:cubicBezTo>
                      <a:cubicBezTo>
                        <a:pt x="963" y="665"/>
                        <a:pt x="965" y="668"/>
                        <a:pt x="960" y="665"/>
                      </a:cubicBezTo>
                      <a:cubicBezTo>
                        <a:pt x="963" y="672"/>
                        <a:pt x="955" y="668"/>
                        <a:pt x="956" y="674"/>
                      </a:cubicBezTo>
                      <a:cubicBezTo>
                        <a:pt x="949" y="672"/>
                        <a:pt x="950" y="678"/>
                        <a:pt x="945" y="678"/>
                      </a:cubicBezTo>
                      <a:cubicBezTo>
                        <a:pt x="943" y="677"/>
                        <a:pt x="944" y="681"/>
                        <a:pt x="943" y="682"/>
                      </a:cubicBezTo>
                      <a:cubicBezTo>
                        <a:pt x="943" y="682"/>
                        <a:pt x="938" y="682"/>
                        <a:pt x="939" y="684"/>
                      </a:cubicBezTo>
                      <a:cubicBezTo>
                        <a:pt x="941" y="685"/>
                        <a:pt x="941" y="684"/>
                        <a:pt x="939" y="685"/>
                      </a:cubicBezTo>
                      <a:cubicBezTo>
                        <a:pt x="938" y="687"/>
                        <a:pt x="937" y="689"/>
                        <a:pt x="934" y="689"/>
                      </a:cubicBezTo>
                      <a:cubicBezTo>
                        <a:pt x="936" y="680"/>
                        <a:pt x="930" y="688"/>
                        <a:pt x="930" y="684"/>
                      </a:cubicBezTo>
                      <a:cubicBezTo>
                        <a:pt x="930" y="682"/>
                        <a:pt x="929" y="678"/>
                        <a:pt x="926" y="676"/>
                      </a:cubicBezTo>
                      <a:cubicBezTo>
                        <a:pt x="926" y="675"/>
                        <a:pt x="923" y="677"/>
                        <a:pt x="923" y="676"/>
                      </a:cubicBezTo>
                      <a:cubicBezTo>
                        <a:pt x="922" y="675"/>
                        <a:pt x="923" y="673"/>
                        <a:pt x="923" y="672"/>
                      </a:cubicBezTo>
                      <a:cubicBezTo>
                        <a:pt x="921" y="671"/>
                        <a:pt x="916" y="672"/>
                        <a:pt x="915" y="670"/>
                      </a:cubicBezTo>
                      <a:cubicBezTo>
                        <a:pt x="915" y="670"/>
                        <a:pt x="916" y="667"/>
                        <a:pt x="915" y="667"/>
                      </a:cubicBezTo>
                      <a:cubicBezTo>
                        <a:pt x="914" y="666"/>
                        <a:pt x="911" y="667"/>
                        <a:pt x="910" y="667"/>
                      </a:cubicBezTo>
                      <a:cubicBezTo>
                        <a:pt x="908" y="667"/>
                        <a:pt x="909" y="662"/>
                        <a:pt x="908" y="661"/>
                      </a:cubicBezTo>
                      <a:cubicBezTo>
                        <a:pt x="907" y="661"/>
                        <a:pt x="905" y="662"/>
                        <a:pt x="906" y="663"/>
                      </a:cubicBezTo>
                      <a:cubicBezTo>
                        <a:pt x="902" y="659"/>
                        <a:pt x="904" y="659"/>
                        <a:pt x="900" y="656"/>
                      </a:cubicBezTo>
                      <a:cubicBezTo>
                        <a:pt x="895" y="653"/>
                        <a:pt x="896" y="662"/>
                        <a:pt x="895" y="665"/>
                      </a:cubicBezTo>
                      <a:cubicBezTo>
                        <a:pt x="894" y="666"/>
                        <a:pt x="891" y="666"/>
                        <a:pt x="891" y="667"/>
                      </a:cubicBezTo>
                      <a:cubicBezTo>
                        <a:pt x="890" y="670"/>
                        <a:pt x="892" y="675"/>
                        <a:pt x="889" y="678"/>
                      </a:cubicBezTo>
                      <a:cubicBezTo>
                        <a:pt x="890" y="679"/>
                        <a:pt x="891" y="681"/>
                        <a:pt x="891" y="684"/>
                      </a:cubicBezTo>
                      <a:cubicBezTo>
                        <a:pt x="892" y="686"/>
                        <a:pt x="894" y="688"/>
                        <a:pt x="895" y="685"/>
                      </a:cubicBezTo>
                      <a:cubicBezTo>
                        <a:pt x="899" y="690"/>
                        <a:pt x="897" y="692"/>
                        <a:pt x="897" y="698"/>
                      </a:cubicBezTo>
                      <a:cubicBezTo>
                        <a:pt x="897" y="700"/>
                        <a:pt x="898" y="700"/>
                        <a:pt x="898" y="702"/>
                      </a:cubicBezTo>
                      <a:cubicBezTo>
                        <a:pt x="900" y="703"/>
                        <a:pt x="901" y="705"/>
                        <a:pt x="902" y="706"/>
                      </a:cubicBezTo>
                      <a:cubicBezTo>
                        <a:pt x="905" y="708"/>
                        <a:pt x="908" y="709"/>
                        <a:pt x="911" y="711"/>
                      </a:cubicBezTo>
                      <a:cubicBezTo>
                        <a:pt x="913" y="712"/>
                        <a:pt x="911" y="713"/>
                        <a:pt x="913" y="713"/>
                      </a:cubicBezTo>
                      <a:cubicBezTo>
                        <a:pt x="915" y="713"/>
                        <a:pt x="915" y="716"/>
                        <a:pt x="915" y="717"/>
                      </a:cubicBezTo>
                      <a:cubicBezTo>
                        <a:pt x="916" y="719"/>
                        <a:pt x="918" y="717"/>
                        <a:pt x="919" y="719"/>
                      </a:cubicBezTo>
                      <a:cubicBezTo>
                        <a:pt x="920" y="721"/>
                        <a:pt x="918" y="724"/>
                        <a:pt x="919" y="726"/>
                      </a:cubicBezTo>
                      <a:cubicBezTo>
                        <a:pt x="919" y="727"/>
                        <a:pt x="923" y="730"/>
                        <a:pt x="923" y="730"/>
                      </a:cubicBezTo>
                      <a:cubicBezTo>
                        <a:pt x="923" y="732"/>
                        <a:pt x="918" y="737"/>
                        <a:pt x="925" y="738"/>
                      </a:cubicBezTo>
                      <a:cubicBezTo>
                        <a:pt x="924" y="742"/>
                        <a:pt x="920" y="740"/>
                        <a:pt x="917" y="739"/>
                      </a:cubicBezTo>
                      <a:cubicBezTo>
                        <a:pt x="914" y="739"/>
                        <a:pt x="909" y="739"/>
                        <a:pt x="908" y="738"/>
                      </a:cubicBezTo>
                      <a:cubicBezTo>
                        <a:pt x="908" y="738"/>
                        <a:pt x="910" y="729"/>
                        <a:pt x="906" y="736"/>
                      </a:cubicBezTo>
                      <a:cubicBezTo>
                        <a:pt x="902" y="734"/>
                        <a:pt x="904" y="729"/>
                        <a:pt x="902" y="726"/>
                      </a:cubicBezTo>
                      <a:cubicBezTo>
                        <a:pt x="901" y="724"/>
                        <a:pt x="899" y="724"/>
                        <a:pt x="897" y="721"/>
                      </a:cubicBezTo>
                      <a:cubicBezTo>
                        <a:pt x="896" y="718"/>
                        <a:pt x="896" y="716"/>
                        <a:pt x="898" y="715"/>
                      </a:cubicBezTo>
                      <a:cubicBezTo>
                        <a:pt x="895" y="712"/>
                        <a:pt x="894" y="706"/>
                        <a:pt x="889" y="704"/>
                      </a:cubicBezTo>
                      <a:cubicBezTo>
                        <a:pt x="889" y="701"/>
                        <a:pt x="886" y="699"/>
                        <a:pt x="889" y="698"/>
                      </a:cubicBezTo>
                      <a:cubicBezTo>
                        <a:pt x="888" y="697"/>
                        <a:pt x="886" y="696"/>
                        <a:pt x="883" y="695"/>
                      </a:cubicBezTo>
                      <a:cubicBezTo>
                        <a:pt x="884" y="692"/>
                        <a:pt x="884" y="689"/>
                        <a:pt x="882" y="689"/>
                      </a:cubicBezTo>
                      <a:cubicBezTo>
                        <a:pt x="881" y="685"/>
                        <a:pt x="883" y="684"/>
                        <a:pt x="883" y="682"/>
                      </a:cubicBezTo>
                      <a:cubicBezTo>
                        <a:pt x="884" y="678"/>
                        <a:pt x="882" y="677"/>
                        <a:pt x="880" y="676"/>
                      </a:cubicBezTo>
                      <a:cubicBezTo>
                        <a:pt x="881" y="674"/>
                        <a:pt x="882" y="673"/>
                        <a:pt x="880" y="672"/>
                      </a:cubicBezTo>
                      <a:cubicBezTo>
                        <a:pt x="880" y="670"/>
                        <a:pt x="884" y="671"/>
                        <a:pt x="887" y="670"/>
                      </a:cubicBezTo>
                      <a:cubicBezTo>
                        <a:pt x="887" y="669"/>
                        <a:pt x="885" y="669"/>
                        <a:pt x="885" y="667"/>
                      </a:cubicBezTo>
                      <a:cubicBezTo>
                        <a:pt x="885" y="665"/>
                        <a:pt x="888" y="665"/>
                        <a:pt x="887" y="663"/>
                      </a:cubicBezTo>
                      <a:cubicBezTo>
                        <a:pt x="887" y="660"/>
                        <a:pt x="884" y="657"/>
                        <a:pt x="883" y="654"/>
                      </a:cubicBezTo>
                      <a:cubicBezTo>
                        <a:pt x="883" y="650"/>
                        <a:pt x="884" y="645"/>
                        <a:pt x="883" y="643"/>
                      </a:cubicBezTo>
                      <a:cubicBezTo>
                        <a:pt x="883" y="640"/>
                        <a:pt x="881" y="640"/>
                        <a:pt x="880" y="639"/>
                      </a:cubicBezTo>
                      <a:cubicBezTo>
                        <a:pt x="879" y="637"/>
                        <a:pt x="879" y="635"/>
                        <a:pt x="878" y="633"/>
                      </a:cubicBezTo>
                      <a:cubicBezTo>
                        <a:pt x="876" y="630"/>
                        <a:pt x="875" y="627"/>
                        <a:pt x="872" y="626"/>
                      </a:cubicBezTo>
                      <a:cubicBezTo>
                        <a:pt x="866" y="625"/>
                        <a:pt x="870" y="632"/>
                        <a:pt x="865" y="628"/>
                      </a:cubicBezTo>
                      <a:cubicBezTo>
                        <a:pt x="862" y="628"/>
                        <a:pt x="864" y="632"/>
                        <a:pt x="863" y="633"/>
                      </a:cubicBezTo>
                      <a:cubicBezTo>
                        <a:pt x="863" y="634"/>
                        <a:pt x="860" y="633"/>
                        <a:pt x="859" y="633"/>
                      </a:cubicBezTo>
                      <a:cubicBezTo>
                        <a:pt x="858" y="634"/>
                        <a:pt x="860" y="637"/>
                        <a:pt x="857" y="637"/>
                      </a:cubicBezTo>
                      <a:cubicBezTo>
                        <a:pt x="853" y="637"/>
                        <a:pt x="853" y="636"/>
                        <a:pt x="852" y="631"/>
                      </a:cubicBezTo>
                      <a:cubicBezTo>
                        <a:pt x="851" y="630"/>
                        <a:pt x="850" y="630"/>
                        <a:pt x="850" y="629"/>
                      </a:cubicBezTo>
                      <a:cubicBezTo>
                        <a:pt x="849" y="627"/>
                        <a:pt x="852" y="627"/>
                        <a:pt x="852" y="626"/>
                      </a:cubicBezTo>
                      <a:cubicBezTo>
                        <a:pt x="852" y="624"/>
                        <a:pt x="847" y="616"/>
                        <a:pt x="852" y="613"/>
                      </a:cubicBezTo>
                      <a:cubicBezTo>
                        <a:pt x="850" y="611"/>
                        <a:pt x="847" y="609"/>
                        <a:pt x="848" y="602"/>
                      </a:cubicBezTo>
                      <a:cubicBezTo>
                        <a:pt x="846" y="602"/>
                        <a:pt x="847" y="604"/>
                        <a:pt x="846" y="605"/>
                      </a:cubicBezTo>
                      <a:cubicBezTo>
                        <a:pt x="843" y="604"/>
                        <a:pt x="845" y="597"/>
                        <a:pt x="843" y="594"/>
                      </a:cubicBezTo>
                      <a:cubicBezTo>
                        <a:pt x="841" y="593"/>
                        <a:pt x="840" y="592"/>
                        <a:pt x="839" y="590"/>
                      </a:cubicBezTo>
                      <a:cubicBezTo>
                        <a:pt x="838" y="589"/>
                        <a:pt x="838" y="587"/>
                        <a:pt x="837" y="587"/>
                      </a:cubicBezTo>
                      <a:cubicBezTo>
                        <a:pt x="835" y="585"/>
                        <a:pt x="830" y="585"/>
                        <a:pt x="831" y="581"/>
                      </a:cubicBezTo>
                      <a:cubicBezTo>
                        <a:pt x="825" y="580"/>
                        <a:pt x="823" y="584"/>
                        <a:pt x="820" y="587"/>
                      </a:cubicBezTo>
                      <a:cubicBezTo>
                        <a:pt x="817" y="586"/>
                        <a:pt x="815" y="586"/>
                        <a:pt x="815" y="588"/>
                      </a:cubicBezTo>
                      <a:cubicBezTo>
                        <a:pt x="810" y="588"/>
                        <a:pt x="806" y="588"/>
                        <a:pt x="801" y="588"/>
                      </a:cubicBezTo>
                      <a:cubicBezTo>
                        <a:pt x="801" y="590"/>
                        <a:pt x="799" y="591"/>
                        <a:pt x="798" y="592"/>
                      </a:cubicBezTo>
                      <a:cubicBezTo>
                        <a:pt x="797" y="593"/>
                        <a:pt x="796" y="592"/>
                        <a:pt x="796" y="594"/>
                      </a:cubicBezTo>
                      <a:cubicBezTo>
                        <a:pt x="796" y="596"/>
                        <a:pt x="791" y="597"/>
                        <a:pt x="790" y="598"/>
                      </a:cubicBezTo>
                      <a:cubicBezTo>
                        <a:pt x="786" y="601"/>
                        <a:pt x="783" y="608"/>
                        <a:pt x="775" y="611"/>
                      </a:cubicBezTo>
                      <a:cubicBezTo>
                        <a:pt x="771" y="614"/>
                        <a:pt x="770" y="621"/>
                        <a:pt x="762" y="622"/>
                      </a:cubicBezTo>
                      <a:cubicBezTo>
                        <a:pt x="765" y="625"/>
                        <a:pt x="764" y="626"/>
                        <a:pt x="759" y="626"/>
                      </a:cubicBezTo>
                      <a:cubicBezTo>
                        <a:pt x="758" y="628"/>
                        <a:pt x="759" y="629"/>
                        <a:pt x="760" y="629"/>
                      </a:cubicBezTo>
                      <a:cubicBezTo>
                        <a:pt x="760" y="632"/>
                        <a:pt x="757" y="631"/>
                        <a:pt x="757" y="629"/>
                      </a:cubicBezTo>
                      <a:cubicBezTo>
                        <a:pt x="754" y="630"/>
                        <a:pt x="755" y="635"/>
                        <a:pt x="749" y="633"/>
                      </a:cubicBezTo>
                      <a:cubicBezTo>
                        <a:pt x="747" y="634"/>
                        <a:pt x="747" y="637"/>
                        <a:pt x="744" y="637"/>
                      </a:cubicBezTo>
                      <a:cubicBezTo>
                        <a:pt x="743" y="640"/>
                        <a:pt x="746" y="640"/>
                        <a:pt x="746" y="643"/>
                      </a:cubicBezTo>
                      <a:cubicBezTo>
                        <a:pt x="745" y="646"/>
                        <a:pt x="743" y="651"/>
                        <a:pt x="742" y="657"/>
                      </a:cubicBezTo>
                      <a:cubicBezTo>
                        <a:pt x="741" y="666"/>
                        <a:pt x="742" y="675"/>
                        <a:pt x="740" y="678"/>
                      </a:cubicBezTo>
                      <a:cubicBezTo>
                        <a:pt x="740" y="678"/>
                        <a:pt x="737" y="677"/>
                        <a:pt x="736" y="678"/>
                      </a:cubicBezTo>
                      <a:cubicBezTo>
                        <a:pt x="735" y="679"/>
                        <a:pt x="736" y="684"/>
                        <a:pt x="734" y="685"/>
                      </a:cubicBezTo>
                      <a:cubicBezTo>
                        <a:pt x="733" y="687"/>
                        <a:pt x="729" y="686"/>
                        <a:pt x="727" y="687"/>
                      </a:cubicBezTo>
                      <a:cubicBezTo>
                        <a:pt x="725" y="688"/>
                        <a:pt x="725" y="692"/>
                        <a:pt x="721" y="691"/>
                      </a:cubicBezTo>
                      <a:cubicBezTo>
                        <a:pt x="717" y="686"/>
                        <a:pt x="714" y="680"/>
                        <a:pt x="712" y="672"/>
                      </a:cubicBezTo>
                      <a:cubicBezTo>
                        <a:pt x="711" y="672"/>
                        <a:pt x="710" y="670"/>
                        <a:pt x="708" y="669"/>
                      </a:cubicBezTo>
                      <a:cubicBezTo>
                        <a:pt x="707" y="668"/>
                        <a:pt x="707" y="666"/>
                        <a:pt x="705" y="667"/>
                      </a:cubicBezTo>
                      <a:cubicBezTo>
                        <a:pt x="703" y="661"/>
                        <a:pt x="707" y="661"/>
                        <a:pt x="708" y="657"/>
                      </a:cubicBezTo>
                      <a:cubicBezTo>
                        <a:pt x="708" y="654"/>
                        <a:pt x="705" y="652"/>
                        <a:pt x="703" y="650"/>
                      </a:cubicBezTo>
                      <a:cubicBezTo>
                        <a:pt x="701" y="648"/>
                        <a:pt x="700" y="645"/>
                        <a:pt x="697" y="644"/>
                      </a:cubicBezTo>
                      <a:cubicBezTo>
                        <a:pt x="696" y="641"/>
                        <a:pt x="696" y="637"/>
                        <a:pt x="693" y="633"/>
                      </a:cubicBezTo>
                      <a:cubicBezTo>
                        <a:pt x="691" y="630"/>
                        <a:pt x="691" y="617"/>
                        <a:pt x="690" y="607"/>
                      </a:cubicBezTo>
                      <a:cubicBezTo>
                        <a:pt x="689" y="603"/>
                        <a:pt x="688" y="592"/>
                        <a:pt x="686" y="585"/>
                      </a:cubicBezTo>
                      <a:cubicBezTo>
                        <a:pt x="683" y="585"/>
                        <a:pt x="678" y="593"/>
                        <a:pt x="682" y="594"/>
                      </a:cubicBezTo>
                      <a:cubicBezTo>
                        <a:pt x="682" y="599"/>
                        <a:pt x="675" y="595"/>
                        <a:pt x="673" y="594"/>
                      </a:cubicBezTo>
                      <a:cubicBezTo>
                        <a:pt x="672" y="594"/>
                        <a:pt x="670" y="595"/>
                        <a:pt x="669" y="594"/>
                      </a:cubicBezTo>
                      <a:cubicBezTo>
                        <a:pt x="667" y="593"/>
                        <a:pt x="665" y="586"/>
                        <a:pt x="662" y="588"/>
                      </a:cubicBezTo>
                      <a:cubicBezTo>
                        <a:pt x="661" y="585"/>
                        <a:pt x="663" y="585"/>
                        <a:pt x="665" y="585"/>
                      </a:cubicBezTo>
                      <a:cubicBezTo>
                        <a:pt x="663" y="582"/>
                        <a:pt x="665" y="582"/>
                        <a:pt x="665" y="579"/>
                      </a:cubicBezTo>
                      <a:cubicBezTo>
                        <a:pt x="665" y="576"/>
                        <a:pt x="660" y="578"/>
                        <a:pt x="658" y="577"/>
                      </a:cubicBezTo>
                      <a:cubicBezTo>
                        <a:pt x="656" y="576"/>
                        <a:pt x="653" y="568"/>
                        <a:pt x="652" y="574"/>
                      </a:cubicBezTo>
                      <a:cubicBezTo>
                        <a:pt x="648" y="573"/>
                        <a:pt x="650" y="567"/>
                        <a:pt x="651" y="568"/>
                      </a:cubicBezTo>
                      <a:cubicBezTo>
                        <a:pt x="650" y="566"/>
                        <a:pt x="646" y="566"/>
                        <a:pt x="647" y="562"/>
                      </a:cubicBezTo>
                      <a:cubicBezTo>
                        <a:pt x="645" y="561"/>
                        <a:pt x="640" y="564"/>
                        <a:pt x="639" y="562"/>
                      </a:cubicBezTo>
                      <a:cubicBezTo>
                        <a:pt x="639" y="562"/>
                        <a:pt x="640" y="559"/>
                        <a:pt x="639" y="559"/>
                      </a:cubicBezTo>
                      <a:cubicBezTo>
                        <a:pt x="635" y="558"/>
                        <a:pt x="632" y="560"/>
                        <a:pt x="628" y="560"/>
                      </a:cubicBezTo>
                      <a:cubicBezTo>
                        <a:pt x="627" y="561"/>
                        <a:pt x="625" y="561"/>
                        <a:pt x="624" y="560"/>
                      </a:cubicBezTo>
                      <a:cubicBezTo>
                        <a:pt x="622" y="560"/>
                        <a:pt x="621" y="558"/>
                        <a:pt x="621" y="562"/>
                      </a:cubicBezTo>
                      <a:cubicBezTo>
                        <a:pt x="603" y="564"/>
                        <a:pt x="589" y="561"/>
                        <a:pt x="576" y="559"/>
                      </a:cubicBezTo>
                      <a:cubicBezTo>
                        <a:pt x="577" y="555"/>
                        <a:pt x="572" y="556"/>
                        <a:pt x="572" y="553"/>
                      </a:cubicBezTo>
                      <a:cubicBezTo>
                        <a:pt x="572" y="549"/>
                        <a:pt x="564" y="557"/>
                        <a:pt x="569" y="549"/>
                      </a:cubicBezTo>
                      <a:cubicBezTo>
                        <a:pt x="566" y="550"/>
                        <a:pt x="565" y="549"/>
                        <a:pt x="565" y="547"/>
                      </a:cubicBezTo>
                      <a:cubicBezTo>
                        <a:pt x="560" y="550"/>
                        <a:pt x="546" y="547"/>
                        <a:pt x="541" y="546"/>
                      </a:cubicBezTo>
                      <a:cubicBezTo>
                        <a:pt x="538" y="545"/>
                        <a:pt x="537" y="545"/>
                        <a:pt x="537" y="542"/>
                      </a:cubicBezTo>
                      <a:cubicBezTo>
                        <a:pt x="529" y="544"/>
                        <a:pt x="531" y="536"/>
                        <a:pt x="524" y="536"/>
                      </a:cubicBezTo>
                      <a:cubicBezTo>
                        <a:pt x="523" y="529"/>
                        <a:pt x="519" y="525"/>
                        <a:pt x="516" y="520"/>
                      </a:cubicBezTo>
                      <a:cubicBezTo>
                        <a:pt x="500" y="517"/>
                        <a:pt x="500" y="525"/>
                        <a:pt x="501" y="534"/>
                      </a:cubicBezTo>
                      <a:cubicBezTo>
                        <a:pt x="502" y="537"/>
                        <a:pt x="509" y="541"/>
                        <a:pt x="514" y="547"/>
                      </a:cubicBezTo>
                      <a:cubicBezTo>
                        <a:pt x="516" y="549"/>
                        <a:pt x="519" y="559"/>
                        <a:pt x="524" y="557"/>
                      </a:cubicBezTo>
                      <a:cubicBezTo>
                        <a:pt x="523" y="561"/>
                        <a:pt x="527" y="561"/>
                        <a:pt x="526" y="566"/>
                      </a:cubicBezTo>
                      <a:cubicBezTo>
                        <a:pt x="530" y="566"/>
                        <a:pt x="540" y="564"/>
                        <a:pt x="535" y="570"/>
                      </a:cubicBezTo>
                      <a:cubicBezTo>
                        <a:pt x="539" y="572"/>
                        <a:pt x="537" y="567"/>
                        <a:pt x="539" y="566"/>
                      </a:cubicBezTo>
                      <a:cubicBezTo>
                        <a:pt x="540" y="565"/>
                        <a:pt x="546" y="566"/>
                        <a:pt x="546" y="562"/>
                      </a:cubicBezTo>
                      <a:cubicBezTo>
                        <a:pt x="546" y="561"/>
                        <a:pt x="548" y="561"/>
                        <a:pt x="550" y="560"/>
                      </a:cubicBezTo>
                      <a:cubicBezTo>
                        <a:pt x="552" y="560"/>
                        <a:pt x="550" y="558"/>
                        <a:pt x="552" y="557"/>
                      </a:cubicBezTo>
                      <a:cubicBezTo>
                        <a:pt x="555" y="555"/>
                        <a:pt x="559" y="556"/>
                        <a:pt x="563" y="555"/>
                      </a:cubicBezTo>
                      <a:cubicBezTo>
                        <a:pt x="563" y="556"/>
                        <a:pt x="560" y="558"/>
                        <a:pt x="561" y="559"/>
                      </a:cubicBezTo>
                      <a:cubicBezTo>
                        <a:pt x="561" y="559"/>
                        <a:pt x="565" y="558"/>
                        <a:pt x="565" y="559"/>
                      </a:cubicBezTo>
                      <a:cubicBezTo>
                        <a:pt x="566" y="562"/>
                        <a:pt x="564" y="564"/>
                        <a:pt x="567" y="566"/>
                      </a:cubicBezTo>
                      <a:cubicBezTo>
                        <a:pt x="566" y="570"/>
                        <a:pt x="572" y="568"/>
                        <a:pt x="572" y="572"/>
                      </a:cubicBezTo>
                      <a:cubicBezTo>
                        <a:pt x="572" y="576"/>
                        <a:pt x="576" y="573"/>
                        <a:pt x="580" y="575"/>
                      </a:cubicBezTo>
                      <a:cubicBezTo>
                        <a:pt x="582" y="577"/>
                        <a:pt x="581" y="580"/>
                        <a:pt x="585" y="581"/>
                      </a:cubicBezTo>
                      <a:cubicBezTo>
                        <a:pt x="581" y="585"/>
                        <a:pt x="586" y="590"/>
                        <a:pt x="585" y="596"/>
                      </a:cubicBezTo>
                      <a:cubicBezTo>
                        <a:pt x="583" y="596"/>
                        <a:pt x="582" y="596"/>
                        <a:pt x="580" y="596"/>
                      </a:cubicBezTo>
                      <a:cubicBezTo>
                        <a:pt x="582" y="603"/>
                        <a:pt x="575" y="601"/>
                        <a:pt x="576" y="607"/>
                      </a:cubicBezTo>
                      <a:cubicBezTo>
                        <a:pt x="572" y="606"/>
                        <a:pt x="570" y="607"/>
                        <a:pt x="570" y="611"/>
                      </a:cubicBezTo>
                      <a:cubicBezTo>
                        <a:pt x="568" y="611"/>
                        <a:pt x="565" y="611"/>
                        <a:pt x="563" y="611"/>
                      </a:cubicBezTo>
                      <a:cubicBezTo>
                        <a:pt x="560" y="611"/>
                        <a:pt x="562" y="615"/>
                        <a:pt x="561" y="616"/>
                      </a:cubicBezTo>
                      <a:cubicBezTo>
                        <a:pt x="561" y="617"/>
                        <a:pt x="558" y="616"/>
                        <a:pt x="557" y="616"/>
                      </a:cubicBezTo>
                      <a:cubicBezTo>
                        <a:pt x="556" y="617"/>
                        <a:pt x="558" y="621"/>
                        <a:pt x="557" y="622"/>
                      </a:cubicBezTo>
                      <a:cubicBezTo>
                        <a:pt x="554" y="621"/>
                        <a:pt x="552" y="622"/>
                        <a:pt x="552" y="626"/>
                      </a:cubicBezTo>
                      <a:cubicBezTo>
                        <a:pt x="548" y="625"/>
                        <a:pt x="546" y="626"/>
                        <a:pt x="544" y="628"/>
                      </a:cubicBezTo>
                      <a:cubicBezTo>
                        <a:pt x="541" y="629"/>
                        <a:pt x="542" y="630"/>
                        <a:pt x="537" y="631"/>
                      </a:cubicBezTo>
                      <a:cubicBezTo>
                        <a:pt x="535" y="632"/>
                        <a:pt x="526" y="635"/>
                        <a:pt x="526" y="641"/>
                      </a:cubicBezTo>
                      <a:cubicBezTo>
                        <a:pt x="523" y="641"/>
                        <a:pt x="520" y="640"/>
                        <a:pt x="518" y="641"/>
                      </a:cubicBezTo>
                      <a:cubicBezTo>
                        <a:pt x="516" y="642"/>
                        <a:pt x="518" y="643"/>
                        <a:pt x="516" y="644"/>
                      </a:cubicBezTo>
                      <a:cubicBezTo>
                        <a:pt x="516" y="645"/>
                        <a:pt x="513" y="644"/>
                        <a:pt x="513" y="644"/>
                      </a:cubicBezTo>
                      <a:cubicBezTo>
                        <a:pt x="513" y="644"/>
                        <a:pt x="507" y="646"/>
                        <a:pt x="507" y="646"/>
                      </a:cubicBezTo>
                      <a:cubicBezTo>
                        <a:pt x="504" y="650"/>
                        <a:pt x="489" y="648"/>
                        <a:pt x="483" y="652"/>
                      </a:cubicBezTo>
                      <a:cubicBezTo>
                        <a:pt x="477" y="653"/>
                        <a:pt x="488" y="655"/>
                        <a:pt x="479" y="656"/>
                      </a:cubicBezTo>
                      <a:cubicBezTo>
                        <a:pt x="478" y="656"/>
                        <a:pt x="476" y="655"/>
                        <a:pt x="475" y="656"/>
                      </a:cubicBezTo>
                      <a:cubicBezTo>
                        <a:pt x="473" y="656"/>
                        <a:pt x="474" y="660"/>
                        <a:pt x="470" y="659"/>
                      </a:cubicBezTo>
                      <a:cubicBezTo>
                        <a:pt x="472" y="655"/>
                        <a:pt x="467" y="657"/>
                        <a:pt x="466" y="656"/>
                      </a:cubicBezTo>
                      <a:cubicBezTo>
                        <a:pt x="465" y="653"/>
                        <a:pt x="467" y="648"/>
                        <a:pt x="462" y="648"/>
                      </a:cubicBezTo>
                      <a:cubicBezTo>
                        <a:pt x="462" y="645"/>
                        <a:pt x="464" y="645"/>
                        <a:pt x="464" y="643"/>
                      </a:cubicBezTo>
                      <a:cubicBezTo>
                        <a:pt x="463" y="641"/>
                        <a:pt x="459" y="640"/>
                        <a:pt x="462" y="639"/>
                      </a:cubicBezTo>
                      <a:cubicBezTo>
                        <a:pt x="461" y="637"/>
                        <a:pt x="460" y="635"/>
                        <a:pt x="457" y="635"/>
                      </a:cubicBezTo>
                      <a:cubicBezTo>
                        <a:pt x="459" y="630"/>
                        <a:pt x="453" y="624"/>
                        <a:pt x="457" y="624"/>
                      </a:cubicBezTo>
                      <a:cubicBezTo>
                        <a:pt x="457" y="622"/>
                        <a:pt x="454" y="623"/>
                        <a:pt x="453" y="622"/>
                      </a:cubicBezTo>
                      <a:cubicBezTo>
                        <a:pt x="451" y="620"/>
                        <a:pt x="452" y="615"/>
                        <a:pt x="453" y="616"/>
                      </a:cubicBezTo>
                      <a:cubicBezTo>
                        <a:pt x="452" y="615"/>
                        <a:pt x="450" y="613"/>
                        <a:pt x="449" y="613"/>
                      </a:cubicBezTo>
                      <a:cubicBezTo>
                        <a:pt x="448" y="612"/>
                        <a:pt x="449" y="611"/>
                        <a:pt x="447" y="611"/>
                      </a:cubicBezTo>
                      <a:cubicBezTo>
                        <a:pt x="446" y="611"/>
                        <a:pt x="444" y="604"/>
                        <a:pt x="444" y="605"/>
                      </a:cubicBezTo>
                      <a:cubicBezTo>
                        <a:pt x="444" y="605"/>
                        <a:pt x="444" y="607"/>
                        <a:pt x="444" y="607"/>
                      </a:cubicBezTo>
                      <a:cubicBezTo>
                        <a:pt x="440" y="604"/>
                        <a:pt x="440" y="598"/>
                        <a:pt x="434" y="598"/>
                      </a:cubicBezTo>
                      <a:cubicBezTo>
                        <a:pt x="439" y="590"/>
                        <a:pt x="430" y="588"/>
                        <a:pt x="431" y="579"/>
                      </a:cubicBezTo>
                      <a:cubicBezTo>
                        <a:pt x="430" y="577"/>
                        <a:pt x="427" y="578"/>
                        <a:pt x="427" y="575"/>
                      </a:cubicBezTo>
                      <a:cubicBezTo>
                        <a:pt x="427" y="572"/>
                        <a:pt x="421" y="574"/>
                        <a:pt x="419" y="572"/>
                      </a:cubicBezTo>
                      <a:cubicBezTo>
                        <a:pt x="421" y="569"/>
                        <a:pt x="421" y="568"/>
                        <a:pt x="418" y="568"/>
                      </a:cubicBezTo>
                      <a:cubicBezTo>
                        <a:pt x="420" y="565"/>
                        <a:pt x="419" y="564"/>
                        <a:pt x="418" y="559"/>
                      </a:cubicBezTo>
                      <a:cubicBezTo>
                        <a:pt x="417" y="558"/>
                        <a:pt x="418" y="555"/>
                        <a:pt x="418" y="555"/>
                      </a:cubicBezTo>
                      <a:cubicBezTo>
                        <a:pt x="417" y="555"/>
                        <a:pt x="416" y="555"/>
                        <a:pt x="416" y="555"/>
                      </a:cubicBezTo>
                      <a:cubicBezTo>
                        <a:pt x="415" y="550"/>
                        <a:pt x="419" y="552"/>
                        <a:pt x="416" y="547"/>
                      </a:cubicBezTo>
                      <a:cubicBezTo>
                        <a:pt x="414" y="545"/>
                        <a:pt x="412" y="557"/>
                        <a:pt x="412" y="547"/>
                      </a:cubicBezTo>
                      <a:cubicBezTo>
                        <a:pt x="412" y="540"/>
                        <a:pt x="406" y="536"/>
                        <a:pt x="399" y="529"/>
                      </a:cubicBezTo>
                      <a:cubicBezTo>
                        <a:pt x="394" y="533"/>
                        <a:pt x="398" y="534"/>
                        <a:pt x="395" y="540"/>
                      </a:cubicBezTo>
                      <a:cubicBezTo>
                        <a:pt x="391" y="541"/>
                        <a:pt x="392" y="536"/>
                        <a:pt x="390" y="536"/>
                      </a:cubicBezTo>
                      <a:cubicBezTo>
                        <a:pt x="387" y="537"/>
                        <a:pt x="386" y="535"/>
                        <a:pt x="384" y="534"/>
                      </a:cubicBezTo>
                      <a:cubicBezTo>
                        <a:pt x="388" y="537"/>
                        <a:pt x="385" y="546"/>
                        <a:pt x="391" y="546"/>
                      </a:cubicBezTo>
                      <a:cubicBezTo>
                        <a:pt x="389" y="550"/>
                        <a:pt x="392" y="555"/>
                        <a:pt x="395" y="562"/>
                      </a:cubicBezTo>
                      <a:cubicBezTo>
                        <a:pt x="395" y="563"/>
                        <a:pt x="395" y="566"/>
                        <a:pt x="395" y="566"/>
                      </a:cubicBezTo>
                      <a:cubicBezTo>
                        <a:pt x="398" y="568"/>
                        <a:pt x="399" y="577"/>
                        <a:pt x="401" y="581"/>
                      </a:cubicBezTo>
                      <a:cubicBezTo>
                        <a:pt x="403" y="581"/>
                        <a:pt x="406" y="581"/>
                        <a:pt x="408" y="581"/>
                      </a:cubicBezTo>
                      <a:cubicBezTo>
                        <a:pt x="407" y="583"/>
                        <a:pt x="406" y="584"/>
                        <a:pt x="406" y="587"/>
                      </a:cubicBezTo>
                      <a:cubicBezTo>
                        <a:pt x="409" y="587"/>
                        <a:pt x="410" y="586"/>
                        <a:pt x="410" y="585"/>
                      </a:cubicBezTo>
                      <a:cubicBezTo>
                        <a:pt x="414" y="587"/>
                        <a:pt x="412" y="590"/>
                        <a:pt x="414" y="594"/>
                      </a:cubicBezTo>
                      <a:cubicBezTo>
                        <a:pt x="414" y="595"/>
                        <a:pt x="417" y="595"/>
                        <a:pt x="418" y="596"/>
                      </a:cubicBezTo>
                      <a:cubicBezTo>
                        <a:pt x="418" y="597"/>
                        <a:pt x="417" y="599"/>
                        <a:pt x="418" y="600"/>
                      </a:cubicBezTo>
                      <a:cubicBezTo>
                        <a:pt x="418" y="600"/>
                        <a:pt x="419" y="599"/>
                        <a:pt x="419" y="600"/>
                      </a:cubicBezTo>
                      <a:cubicBezTo>
                        <a:pt x="420" y="602"/>
                        <a:pt x="418" y="603"/>
                        <a:pt x="418" y="603"/>
                      </a:cubicBezTo>
                      <a:cubicBezTo>
                        <a:pt x="418" y="606"/>
                        <a:pt x="420" y="606"/>
                        <a:pt x="421" y="607"/>
                      </a:cubicBezTo>
                      <a:cubicBezTo>
                        <a:pt x="422" y="608"/>
                        <a:pt x="421" y="610"/>
                        <a:pt x="421" y="611"/>
                      </a:cubicBezTo>
                      <a:cubicBezTo>
                        <a:pt x="421" y="611"/>
                        <a:pt x="423" y="611"/>
                        <a:pt x="423" y="611"/>
                      </a:cubicBezTo>
                      <a:cubicBezTo>
                        <a:pt x="424" y="613"/>
                        <a:pt x="421" y="620"/>
                        <a:pt x="427" y="618"/>
                      </a:cubicBezTo>
                      <a:cubicBezTo>
                        <a:pt x="427" y="622"/>
                        <a:pt x="427" y="626"/>
                        <a:pt x="429" y="629"/>
                      </a:cubicBezTo>
                      <a:cubicBezTo>
                        <a:pt x="429" y="631"/>
                        <a:pt x="432" y="632"/>
                        <a:pt x="432" y="633"/>
                      </a:cubicBezTo>
                      <a:cubicBezTo>
                        <a:pt x="433" y="635"/>
                        <a:pt x="433" y="637"/>
                        <a:pt x="434" y="639"/>
                      </a:cubicBezTo>
                      <a:cubicBezTo>
                        <a:pt x="435" y="640"/>
                        <a:pt x="437" y="640"/>
                        <a:pt x="438" y="641"/>
                      </a:cubicBezTo>
                      <a:cubicBezTo>
                        <a:pt x="440" y="643"/>
                        <a:pt x="436" y="646"/>
                        <a:pt x="440" y="646"/>
                      </a:cubicBezTo>
                      <a:cubicBezTo>
                        <a:pt x="442" y="646"/>
                        <a:pt x="441" y="651"/>
                        <a:pt x="442" y="654"/>
                      </a:cubicBezTo>
                      <a:cubicBezTo>
                        <a:pt x="449" y="650"/>
                        <a:pt x="447" y="657"/>
                        <a:pt x="457" y="656"/>
                      </a:cubicBezTo>
                      <a:cubicBezTo>
                        <a:pt x="457" y="661"/>
                        <a:pt x="460" y="663"/>
                        <a:pt x="460" y="669"/>
                      </a:cubicBezTo>
                      <a:cubicBezTo>
                        <a:pt x="467" y="679"/>
                        <a:pt x="489" y="676"/>
                        <a:pt x="503" y="674"/>
                      </a:cubicBezTo>
                      <a:cubicBezTo>
                        <a:pt x="505" y="675"/>
                        <a:pt x="504" y="671"/>
                        <a:pt x="505" y="670"/>
                      </a:cubicBezTo>
                      <a:cubicBezTo>
                        <a:pt x="509" y="669"/>
                        <a:pt x="518" y="674"/>
                        <a:pt x="516" y="667"/>
                      </a:cubicBezTo>
                      <a:cubicBezTo>
                        <a:pt x="520" y="669"/>
                        <a:pt x="520" y="672"/>
                        <a:pt x="518" y="676"/>
                      </a:cubicBezTo>
                      <a:cubicBezTo>
                        <a:pt x="518" y="677"/>
                        <a:pt x="516" y="678"/>
                        <a:pt x="516" y="678"/>
                      </a:cubicBezTo>
                      <a:cubicBezTo>
                        <a:pt x="516" y="681"/>
                        <a:pt x="517" y="686"/>
                        <a:pt x="516" y="689"/>
                      </a:cubicBezTo>
                      <a:cubicBezTo>
                        <a:pt x="516" y="690"/>
                        <a:pt x="513" y="689"/>
                        <a:pt x="513" y="689"/>
                      </a:cubicBezTo>
                      <a:cubicBezTo>
                        <a:pt x="512" y="690"/>
                        <a:pt x="512" y="698"/>
                        <a:pt x="511" y="700"/>
                      </a:cubicBezTo>
                      <a:cubicBezTo>
                        <a:pt x="510" y="702"/>
                        <a:pt x="505" y="703"/>
                        <a:pt x="507" y="710"/>
                      </a:cubicBezTo>
                      <a:cubicBezTo>
                        <a:pt x="501" y="710"/>
                        <a:pt x="505" y="720"/>
                        <a:pt x="498" y="719"/>
                      </a:cubicBezTo>
                      <a:cubicBezTo>
                        <a:pt x="499" y="725"/>
                        <a:pt x="496" y="726"/>
                        <a:pt x="496" y="730"/>
                      </a:cubicBezTo>
                      <a:cubicBezTo>
                        <a:pt x="489" y="728"/>
                        <a:pt x="493" y="737"/>
                        <a:pt x="486" y="736"/>
                      </a:cubicBezTo>
                      <a:cubicBezTo>
                        <a:pt x="486" y="738"/>
                        <a:pt x="486" y="739"/>
                        <a:pt x="486" y="741"/>
                      </a:cubicBezTo>
                      <a:cubicBezTo>
                        <a:pt x="485" y="741"/>
                        <a:pt x="484" y="739"/>
                        <a:pt x="483" y="739"/>
                      </a:cubicBezTo>
                      <a:cubicBezTo>
                        <a:pt x="479" y="741"/>
                        <a:pt x="481" y="743"/>
                        <a:pt x="475" y="745"/>
                      </a:cubicBezTo>
                      <a:cubicBezTo>
                        <a:pt x="475" y="745"/>
                        <a:pt x="470" y="747"/>
                        <a:pt x="470" y="747"/>
                      </a:cubicBezTo>
                      <a:cubicBezTo>
                        <a:pt x="470" y="747"/>
                        <a:pt x="470" y="749"/>
                        <a:pt x="470" y="749"/>
                      </a:cubicBezTo>
                      <a:cubicBezTo>
                        <a:pt x="468" y="750"/>
                        <a:pt x="464" y="751"/>
                        <a:pt x="462" y="753"/>
                      </a:cubicBezTo>
                      <a:cubicBezTo>
                        <a:pt x="458" y="756"/>
                        <a:pt x="456" y="762"/>
                        <a:pt x="449" y="762"/>
                      </a:cubicBezTo>
                      <a:cubicBezTo>
                        <a:pt x="451" y="767"/>
                        <a:pt x="447" y="767"/>
                        <a:pt x="447" y="771"/>
                      </a:cubicBezTo>
                      <a:cubicBezTo>
                        <a:pt x="445" y="773"/>
                        <a:pt x="444" y="772"/>
                        <a:pt x="442" y="771"/>
                      </a:cubicBezTo>
                      <a:cubicBezTo>
                        <a:pt x="443" y="773"/>
                        <a:pt x="439" y="776"/>
                        <a:pt x="440" y="777"/>
                      </a:cubicBezTo>
                      <a:cubicBezTo>
                        <a:pt x="444" y="780"/>
                        <a:pt x="438" y="777"/>
                        <a:pt x="438" y="782"/>
                      </a:cubicBezTo>
                      <a:cubicBezTo>
                        <a:pt x="438" y="785"/>
                        <a:pt x="435" y="783"/>
                        <a:pt x="434" y="784"/>
                      </a:cubicBezTo>
                      <a:cubicBezTo>
                        <a:pt x="434" y="785"/>
                        <a:pt x="435" y="787"/>
                        <a:pt x="434" y="788"/>
                      </a:cubicBezTo>
                      <a:cubicBezTo>
                        <a:pt x="434" y="790"/>
                        <a:pt x="430" y="804"/>
                        <a:pt x="431" y="808"/>
                      </a:cubicBezTo>
                      <a:cubicBezTo>
                        <a:pt x="431" y="812"/>
                        <a:pt x="432" y="813"/>
                        <a:pt x="434" y="816"/>
                      </a:cubicBezTo>
                      <a:cubicBezTo>
                        <a:pt x="435" y="821"/>
                        <a:pt x="434" y="823"/>
                        <a:pt x="434" y="827"/>
                      </a:cubicBezTo>
                      <a:cubicBezTo>
                        <a:pt x="434" y="828"/>
                        <a:pt x="436" y="834"/>
                        <a:pt x="438" y="835"/>
                      </a:cubicBezTo>
                      <a:cubicBezTo>
                        <a:pt x="443" y="835"/>
                        <a:pt x="432" y="843"/>
                        <a:pt x="442" y="844"/>
                      </a:cubicBezTo>
                      <a:cubicBezTo>
                        <a:pt x="441" y="853"/>
                        <a:pt x="443" y="860"/>
                        <a:pt x="442" y="868"/>
                      </a:cubicBezTo>
                      <a:cubicBezTo>
                        <a:pt x="441" y="873"/>
                        <a:pt x="436" y="878"/>
                        <a:pt x="436" y="883"/>
                      </a:cubicBezTo>
                      <a:cubicBezTo>
                        <a:pt x="432" y="883"/>
                        <a:pt x="425" y="888"/>
                        <a:pt x="423" y="890"/>
                      </a:cubicBezTo>
                      <a:cubicBezTo>
                        <a:pt x="422" y="892"/>
                        <a:pt x="421" y="892"/>
                        <a:pt x="423" y="892"/>
                      </a:cubicBezTo>
                      <a:cubicBezTo>
                        <a:pt x="423" y="895"/>
                        <a:pt x="419" y="893"/>
                        <a:pt x="418" y="894"/>
                      </a:cubicBezTo>
                      <a:cubicBezTo>
                        <a:pt x="416" y="895"/>
                        <a:pt x="417" y="897"/>
                        <a:pt x="416" y="898"/>
                      </a:cubicBezTo>
                      <a:cubicBezTo>
                        <a:pt x="415" y="898"/>
                        <a:pt x="412" y="894"/>
                        <a:pt x="412" y="898"/>
                      </a:cubicBezTo>
                      <a:cubicBezTo>
                        <a:pt x="412" y="900"/>
                        <a:pt x="410" y="899"/>
                        <a:pt x="408" y="900"/>
                      </a:cubicBezTo>
                      <a:cubicBezTo>
                        <a:pt x="406" y="901"/>
                        <a:pt x="406" y="906"/>
                        <a:pt x="401" y="905"/>
                      </a:cubicBezTo>
                      <a:cubicBezTo>
                        <a:pt x="398" y="916"/>
                        <a:pt x="401" y="931"/>
                        <a:pt x="403" y="946"/>
                      </a:cubicBezTo>
                      <a:cubicBezTo>
                        <a:pt x="401" y="948"/>
                        <a:pt x="399" y="949"/>
                        <a:pt x="399" y="946"/>
                      </a:cubicBezTo>
                      <a:cubicBezTo>
                        <a:pt x="397" y="946"/>
                        <a:pt x="398" y="949"/>
                        <a:pt x="397" y="950"/>
                      </a:cubicBezTo>
                      <a:cubicBezTo>
                        <a:pt x="395" y="952"/>
                        <a:pt x="392" y="949"/>
                        <a:pt x="391" y="952"/>
                      </a:cubicBezTo>
                      <a:cubicBezTo>
                        <a:pt x="391" y="955"/>
                        <a:pt x="384" y="954"/>
                        <a:pt x="382" y="958"/>
                      </a:cubicBezTo>
                      <a:cubicBezTo>
                        <a:pt x="382" y="961"/>
                        <a:pt x="382" y="965"/>
                        <a:pt x="382" y="969"/>
                      </a:cubicBezTo>
                      <a:cubicBezTo>
                        <a:pt x="378" y="969"/>
                        <a:pt x="380" y="975"/>
                        <a:pt x="378" y="978"/>
                      </a:cubicBezTo>
                      <a:cubicBezTo>
                        <a:pt x="378" y="979"/>
                        <a:pt x="375" y="979"/>
                        <a:pt x="375" y="980"/>
                      </a:cubicBezTo>
                      <a:cubicBezTo>
                        <a:pt x="373" y="983"/>
                        <a:pt x="374" y="987"/>
                        <a:pt x="371" y="989"/>
                      </a:cubicBezTo>
                      <a:cubicBezTo>
                        <a:pt x="370" y="990"/>
                        <a:pt x="371" y="992"/>
                        <a:pt x="371" y="993"/>
                      </a:cubicBezTo>
                      <a:cubicBezTo>
                        <a:pt x="371" y="993"/>
                        <a:pt x="368" y="992"/>
                        <a:pt x="367" y="993"/>
                      </a:cubicBezTo>
                      <a:cubicBezTo>
                        <a:pt x="367" y="994"/>
                        <a:pt x="368" y="997"/>
                        <a:pt x="367" y="999"/>
                      </a:cubicBezTo>
                      <a:cubicBezTo>
                        <a:pt x="367" y="999"/>
                        <a:pt x="364" y="998"/>
                        <a:pt x="363" y="999"/>
                      </a:cubicBezTo>
                      <a:cubicBezTo>
                        <a:pt x="363" y="999"/>
                        <a:pt x="364" y="1002"/>
                        <a:pt x="363" y="1002"/>
                      </a:cubicBezTo>
                      <a:cubicBezTo>
                        <a:pt x="363" y="1003"/>
                        <a:pt x="360" y="1002"/>
                        <a:pt x="360" y="1002"/>
                      </a:cubicBezTo>
                      <a:cubicBezTo>
                        <a:pt x="359" y="1003"/>
                        <a:pt x="356" y="1006"/>
                        <a:pt x="356" y="1008"/>
                      </a:cubicBezTo>
                      <a:cubicBezTo>
                        <a:pt x="356" y="1010"/>
                        <a:pt x="354" y="1009"/>
                        <a:pt x="352" y="1010"/>
                      </a:cubicBezTo>
                      <a:cubicBezTo>
                        <a:pt x="352" y="1010"/>
                        <a:pt x="353" y="1013"/>
                        <a:pt x="352" y="1013"/>
                      </a:cubicBezTo>
                      <a:cubicBezTo>
                        <a:pt x="352" y="1014"/>
                        <a:pt x="349" y="1013"/>
                        <a:pt x="349" y="1013"/>
                      </a:cubicBezTo>
                      <a:cubicBezTo>
                        <a:pt x="347" y="1015"/>
                        <a:pt x="346" y="1016"/>
                        <a:pt x="345" y="1017"/>
                      </a:cubicBezTo>
                      <a:cubicBezTo>
                        <a:pt x="344" y="1018"/>
                        <a:pt x="342" y="1021"/>
                        <a:pt x="341" y="1021"/>
                      </a:cubicBezTo>
                      <a:cubicBezTo>
                        <a:pt x="340" y="1021"/>
                        <a:pt x="335" y="1023"/>
                        <a:pt x="335" y="1023"/>
                      </a:cubicBezTo>
                      <a:cubicBezTo>
                        <a:pt x="334" y="1022"/>
                        <a:pt x="334" y="1021"/>
                        <a:pt x="332" y="1023"/>
                      </a:cubicBezTo>
                      <a:cubicBezTo>
                        <a:pt x="329" y="1024"/>
                        <a:pt x="328" y="1024"/>
                        <a:pt x="324" y="1025"/>
                      </a:cubicBezTo>
                      <a:cubicBezTo>
                        <a:pt x="323" y="1025"/>
                        <a:pt x="311" y="1030"/>
                        <a:pt x="308" y="1025"/>
                      </a:cubicBezTo>
                      <a:cubicBezTo>
                        <a:pt x="305" y="1025"/>
                        <a:pt x="307" y="1027"/>
                        <a:pt x="308" y="1027"/>
                      </a:cubicBezTo>
                      <a:cubicBezTo>
                        <a:pt x="305" y="1031"/>
                        <a:pt x="301" y="1027"/>
                        <a:pt x="295" y="1028"/>
                      </a:cubicBezTo>
                      <a:cubicBezTo>
                        <a:pt x="292" y="1029"/>
                        <a:pt x="293" y="1030"/>
                        <a:pt x="295" y="1030"/>
                      </a:cubicBezTo>
                      <a:cubicBezTo>
                        <a:pt x="293" y="1033"/>
                        <a:pt x="283" y="1028"/>
                        <a:pt x="278" y="1028"/>
                      </a:cubicBezTo>
                      <a:cubicBezTo>
                        <a:pt x="278" y="1019"/>
                        <a:pt x="269" y="1014"/>
                        <a:pt x="274" y="1006"/>
                      </a:cubicBezTo>
                      <a:cubicBezTo>
                        <a:pt x="270" y="1003"/>
                        <a:pt x="265" y="1000"/>
                        <a:pt x="267" y="991"/>
                      </a:cubicBezTo>
                      <a:cubicBezTo>
                        <a:pt x="261" y="997"/>
                        <a:pt x="265" y="994"/>
                        <a:pt x="263" y="985"/>
                      </a:cubicBezTo>
                      <a:cubicBezTo>
                        <a:pt x="260" y="977"/>
                        <a:pt x="249" y="970"/>
                        <a:pt x="252" y="959"/>
                      </a:cubicBezTo>
                      <a:cubicBezTo>
                        <a:pt x="250" y="958"/>
                        <a:pt x="250" y="963"/>
                        <a:pt x="250" y="963"/>
                      </a:cubicBezTo>
                      <a:cubicBezTo>
                        <a:pt x="246" y="962"/>
                        <a:pt x="250" y="950"/>
                        <a:pt x="246" y="956"/>
                      </a:cubicBezTo>
                      <a:cubicBezTo>
                        <a:pt x="243" y="953"/>
                        <a:pt x="244" y="947"/>
                        <a:pt x="244" y="943"/>
                      </a:cubicBezTo>
                      <a:cubicBezTo>
                        <a:pt x="245" y="937"/>
                        <a:pt x="245" y="933"/>
                        <a:pt x="242" y="926"/>
                      </a:cubicBezTo>
                      <a:cubicBezTo>
                        <a:pt x="243" y="923"/>
                        <a:pt x="238" y="925"/>
                        <a:pt x="237" y="924"/>
                      </a:cubicBezTo>
                      <a:cubicBezTo>
                        <a:pt x="236" y="923"/>
                        <a:pt x="242" y="919"/>
                        <a:pt x="233" y="920"/>
                      </a:cubicBezTo>
                      <a:cubicBezTo>
                        <a:pt x="232" y="919"/>
                        <a:pt x="234" y="915"/>
                        <a:pt x="233" y="915"/>
                      </a:cubicBezTo>
                      <a:cubicBezTo>
                        <a:pt x="233" y="914"/>
                        <a:pt x="229" y="915"/>
                        <a:pt x="229" y="915"/>
                      </a:cubicBezTo>
                      <a:cubicBezTo>
                        <a:pt x="229" y="914"/>
                        <a:pt x="235" y="907"/>
                        <a:pt x="227" y="909"/>
                      </a:cubicBezTo>
                      <a:cubicBezTo>
                        <a:pt x="227" y="906"/>
                        <a:pt x="230" y="905"/>
                        <a:pt x="229" y="902"/>
                      </a:cubicBezTo>
                      <a:cubicBezTo>
                        <a:pt x="226" y="900"/>
                        <a:pt x="230" y="892"/>
                        <a:pt x="224" y="894"/>
                      </a:cubicBezTo>
                      <a:cubicBezTo>
                        <a:pt x="223" y="877"/>
                        <a:pt x="225" y="871"/>
                        <a:pt x="233" y="861"/>
                      </a:cubicBezTo>
                      <a:cubicBezTo>
                        <a:pt x="232" y="858"/>
                        <a:pt x="235" y="851"/>
                        <a:pt x="231" y="851"/>
                      </a:cubicBezTo>
                      <a:cubicBezTo>
                        <a:pt x="231" y="848"/>
                        <a:pt x="235" y="851"/>
                        <a:pt x="237" y="849"/>
                      </a:cubicBezTo>
                      <a:cubicBezTo>
                        <a:pt x="238" y="849"/>
                        <a:pt x="236" y="845"/>
                        <a:pt x="239" y="846"/>
                      </a:cubicBezTo>
                      <a:cubicBezTo>
                        <a:pt x="238" y="843"/>
                        <a:pt x="237" y="826"/>
                        <a:pt x="235" y="831"/>
                      </a:cubicBezTo>
                      <a:cubicBezTo>
                        <a:pt x="231" y="827"/>
                        <a:pt x="233" y="823"/>
                        <a:pt x="233" y="820"/>
                      </a:cubicBezTo>
                      <a:cubicBezTo>
                        <a:pt x="233" y="815"/>
                        <a:pt x="234" y="810"/>
                        <a:pt x="233" y="807"/>
                      </a:cubicBezTo>
                      <a:cubicBezTo>
                        <a:pt x="233" y="804"/>
                        <a:pt x="230" y="806"/>
                        <a:pt x="229" y="805"/>
                      </a:cubicBezTo>
                      <a:cubicBezTo>
                        <a:pt x="229" y="804"/>
                        <a:pt x="231" y="802"/>
                        <a:pt x="231" y="801"/>
                      </a:cubicBezTo>
                      <a:cubicBezTo>
                        <a:pt x="231" y="801"/>
                        <a:pt x="229" y="800"/>
                        <a:pt x="229" y="799"/>
                      </a:cubicBezTo>
                      <a:cubicBezTo>
                        <a:pt x="229" y="795"/>
                        <a:pt x="227" y="796"/>
                        <a:pt x="226" y="794"/>
                      </a:cubicBezTo>
                      <a:cubicBezTo>
                        <a:pt x="225" y="793"/>
                        <a:pt x="226" y="790"/>
                        <a:pt x="226" y="790"/>
                      </a:cubicBezTo>
                      <a:cubicBezTo>
                        <a:pt x="225" y="790"/>
                        <a:pt x="220" y="789"/>
                        <a:pt x="222" y="788"/>
                      </a:cubicBezTo>
                      <a:cubicBezTo>
                        <a:pt x="222" y="788"/>
                        <a:pt x="224" y="788"/>
                        <a:pt x="224" y="788"/>
                      </a:cubicBezTo>
                      <a:cubicBezTo>
                        <a:pt x="221" y="784"/>
                        <a:pt x="219" y="783"/>
                        <a:pt x="214" y="780"/>
                      </a:cubicBezTo>
                      <a:cubicBezTo>
                        <a:pt x="213" y="780"/>
                        <a:pt x="215" y="779"/>
                        <a:pt x="213" y="779"/>
                      </a:cubicBezTo>
                      <a:cubicBezTo>
                        <a:pt x="211" y="779"/>
                        <a:pt x="211" y="773"/>
                        <a:pt x="207" y="775"/>
                      </a:cubicBezTo>
                      <a:cubicBezTo>
                        <a:pt x="203" y="759"/>
                        <a:pt x="207" y="746"/>
                        <a:pt x="207" y="728"/>
                      </a:cubicBezTo>
                      <a:cubicBezTo>
                        <a:pt x="206" y="725"/>
                        <a:pt x="202" y="731"/>
                        <a:pt x="203" y="723"/>
                      </a:cubicBezTo>
                      <a:cubicBezTo>
                        <a:pt x="192" y="724"/>
                        <a:pt x="184" y="722"/>
                        <a:pt x="177" y="719"/>
                      </a:cubicBezTo>
                      <a:cubicBezTo>
                        <a:pt x="179" y="709"/>
                        <a:pt x="172" y="720"/>
                        <a:pt x="173" y="710"/>
                      </a:cubicBezTo>
                      <a:cubicBezTo>
                        <a:pt x="165" y="707"/>
                        <a:pt x="163" y="705"/>
                        <a:pt x="153" y="708"/>
                      </a:cubicBezTo>
                      <a:cubicBezTo>
                        <a:pt x="151" y="708"/>
                        <a:pt x="148" y="709"/>
                        <a:pt x="145" y="710"/>
                      </a:cubicBezTo>
                      <a:cubicBezTo>
                        <a:pt x="144" y="710"/>
                        <a:pt x="140" y="713"/>
                        <a:pt x="134" y="711"/>
                      </a:cubicBezTo>
                      <a:cubicBezTo>
                        <a:pt x="137" y="716"/>
                        <a:pt x="140" y="713"/>
                        <a:pt x="130" y="715"/>
                      </a:cubicBezTo>
                      <a:cubicBezTo>
                        <a:pt x="124" y="717"/>
                        <a:pt x="120" y="718"/>
                        <a:pt x="110" y="719"/>
                      </a:cubicBezTo>
                      <a:cubicBezTo>
                        <a:pt x="107" y="719"/>
                        <a:pt x="107" y="717"/>
                        <a:pt x="104" y="717"/>
                      </a:cubicBezTo>
                      <a:cubicBezTo>
                        <a:pt x="92" y="716"/>
                        <a:pt x="79" y="723"/>
                        <a:pt x="69" y="721"/>
                      </a:cubicBezTo>
                      <a:cubicBezTo>
                        <a:pt x="70" y="714"/>
                        <a:pt x="62" y="716"/>
                        <a:pt x="60" y="715"/>
                      </a:cubicBezTo>
                      <a:cubicBezTo>
                        <a:pt x="59" y="715"/>
                        <a:pt x="60" y="712"/>
                        <a:pt x="60" y="711"/>
                      </a:cubicBezTo>
                      <a:cubicBezTo>
                        <a:pt x="59" y="711"/>
                        <a:pt x="55" y="712"/>
                        <a:pt x="54" y="711"/>
                      </a:cubicBezTo>
                      <a:cubicBezTo>
                        <a:pt x="53" y="711"/>
                        <a:pt x="55" y="708"/>
                        <a:pt x="54" y="708"/>
                      </a:cubicBezTo>
                      <a:cubicBezTo>
                        <a:pt x="53" y="707"/>
                        <a:pt x="50" y="709"/>
                        <a:pt x="50" y="706"/>
                      </a:cubicBezTo>
                      <a:cubicBezTo>
                        <a:pt x="50" y="705"/>
                        <a:pt x="47" y="702"/>
                        <a:pt x="47" y="702"/>
                      </a:cubicBezTo>
                      <a:cubicBezTo>
                        <a:pt x="46" y="701"/>
                        <a:pt x="47" y="700"/>
                        <a:pt x="45" y="700"/>
                      </a:cubicBezTo>
                      <a:cubicBezTo>
                        <a:pt x="43" y="700"/>
                        <a:pt x="43" y="698"/>
                        <a:pt x="43" y="697"/>
                      </a:cubicBezTo>
                      <a:cubicBezTo>
                        <a:pt x="42" y="694"/>
                        <a:pt x="40" y="696"/>
                        <a:pt x="39" y="695"/>
                      </a:cubicBezTo>
                      <a:cubicBezTo>
                        <a:pt x="39" y="694"/>
                        <a:pt x="40" y="692"/>
                        <a:pt x="39" y="691"/>
                      </a:cubicBezTo>
                      <a:cubicBezTo>
                        <a:pt x="38" y="689"/>
                        <a:pt x="35" y="692"/>
                        <a:pt x="35" y="689"/>
                      </a:cubicBezTo>
                      <a:cubicBezTo>
                        <a:pt x="35" y="688"/>
                        <a:pt x="37" y="686"/>
                        <a:pt x="37" y="687"/>
                      </a:cubicBezTo>
                      <a:cubicBezTo>
                        <a:pt x="35" y="681"/>
                        <a:pt x="26" y="682"/>
                        <a:pt x="28" y="676"/>
                      </a:cubicBezTo>
                      <a:cubicBezTo>
                        <a:pt x="19" y="679"/>
                        <a:pt x="23" y="668"/>
                        <a:pt x="15" y="670"/>
                      </a:cubicBezTo>
                      <a:cubicBezTo>
                        <a:pt x="16" y="669"/>
                        <a:pt x="17" y="667"/>
                        <a:pt x="17" y="665"/>
                      </a:cubicBezTo>
                      <a:cubicBezTo>
                        <a:pt x="16" y="662"/>
                        <a:pt x="12" y="663"/>
                        <a:pt x="9" y="663"/>
                      </a:cubicBezTo>
                      <a:cubicBezTo>
                        <a:pt x="11" y="660"/>
                        <a:pt x="6" y="659"/>
                        <a:pt x="6" y="657"/>
                      </a:cubicBezTo>
                      <a:cubicBezTo>
                        <a:pt x="5" y="654"/>
                        <a:pt x="9" y="655"/>
                        <a:pt x="6" y="650"/>
                      </a:cubicBezTo>
                      <a:cubicBezTo>
                        <a:pt x="5" y="649"/>
                        <a:pt x="4" y="650"/>
                        <a:pt x="4" y="648"/>
                      </a:cubicBezTo>
                      <a:cubicBezTo>
                        <a:pt x="4" y="647"/>
                        <a:pt x="2" y="642"/>
                        <a:pt x="0" y="641"/>
                      </a:cubicBezTo>
                      <a:cubicBezTo>
                        <a:pt x="0" y="638"/>
                        <a:pt x="4" y="640"/>
                        <a:pt x="6" y="639"/>
                      </a:cubicBezTo>
                      <a:cubicBezTo>
                        <a:pt x="7" y="638"/>
                        <a:pt x="6" y="632"/>
                        <a:pt x="9" y="633"/>
                      </a:cubicBezTo>
                      <a:cubicBezTo>
                        <a:pt x="9" y="623"/>
                        <a:pt x="9" y="612"/>
                        <a:pt x="9" y="602"/>
                      </a:cubicBezTo>
                      <a:cubicBezTo>
                        <a:pt x="10" y="599"/>
                        <a:pt x="6" y="601"/>
                        <a:pt x="6" y="600"/>
                      </a:cubicBezTo>
                      <a:cubicBezTo>
                        <a:pt x="5" y="599"/>
                        <a:pt x="7" y="597"/>
                        <a:pt x="7" y="596"/>
                      </a:cubicBezTo>
                      <a:cubicBezTo>
                        <a:pt x="8" y="593"/>
                        <a:pt x="5" y="592"/>
                        <a:pt x="6" y="588"/>
                      </a:cubicBezTo>
                      <a:cubicBezTo>
                        <a:pt x="13" y="596"/>
                        <a:pt x="6" y="575"/>
                        <a:pt x="13" y="583"/>
                      </a:cubicBezTo>
                      <a:cubicBezTo>
                        <a:pt x="14" y="581"/>
                        <a:pt x="13" y="574"/>
                        <a:pt x="15" y="572"/>
                      </a:cubicBezTo>
                      <a:cubicBezTo>
                        <a:pt x="15" y="571"/>
                        <a:pt x="19" y="572"/>
                        <a:pt x="19" y="572"/>
                      </a:cubicBezTo>
                      <a:cubicBezTo>
                        <a:pt x="19" y="571"/>
                        <a:pt x="16" y="568"/>
                        <a:pt x="17" y="566"/>
                      </a:cubicBezTo>
                      <a:cubicBezTo>
                        <a:pt x="24" y="564"/>
                        <a:pt x="23" y="554"/>
                        <a:pt x="30" y="553"/>
                      </a:cubicBezTo>
                      <a:cubicBezTo>
                        <a:pt x="30" y="547"/>
                        <a:pt x="36" y="547"/>
                        <a:pt x="35" y="540"/>
                      </a:cubicBezTo>
                      <a:cubicBezTo>
                        <a:pt x="39" y="541"/>
                        <a:pt x="39" y="539"/>
                        <a:pt x="39" y="536"/>
                      </a:cubicBezTo>
                      <a:cubicBezTo>
                        <a:pt x="50" y="535"/>
                        <a:pt x="59" y="531"/>
                        <a:pt x="58" y="518"/>
                      </a:cubicBezTo>
                      <a:cubicBezTo>
                        <a:pt x="65" y="519"/>
                        <a:pt x="59" y="507"/>
                        <a:pt x="65" y="508"/>
                      </a:cubicBezTo>
                      <a:cubicBezTo>
                        <a:pt x="65" y="505"/>
                        <a:pt x="65" y="501"/>
                        <a:pt x="65" y="497"/>
                      </a:cubicBezTo>
                      <a:cubicBezTo>
                        <a:pt x="69" y="497"/>
                        <a:pt x="69" y="495"/>
                        <a:pt x="73" y="495"/>
                      </a:cubicBezTo>
                      <a:cubicBezTo>
                        <a:pt x="76" y="492"/>
                        <a:pt x="79" y="489"/>
                        <a:pt x="82" y="484"/>
                      </a:cubicBezTo>
                      <a:cubicBezTo>
                        <a:pt x="83" y="483"/>
                        <a:pt x="84" y="484"/>
                        <a:pt x="84" y="482"/>
                      </a:cubicBezTo>
                      <a:cubicBezTo>
                        <a:pt x="84" y="480"/>
                        <a:pt x="89" y="480"/>
                        <a:pt x="88" y="477"/>
                      </a:cubicBezTo>
                      <a:cubicBezTo>
                        <a:pt x="96" y="478"/>
                        <a:pt x="97" y="472"/>
                        <a:pt x="104" y="473"/>
                      </a:cubicBezTo>
                      <a:cubicBezTo>
                        <a:pt x="102" y="480"/>
                        <a:pt x="113" y="473"/>
                        <a:pt x="110" y="480"/>
                      </a:cubicBezTo>
                      <a:cubicBezTo>
                        <a:pt x="114" y="476"/>
                        <a:pt x="129" y="483"/>
                        <a:pt x="129" y="475"/>
                      </a:cubicBezTo>
                      <a:cubicBezTo>
                        <a:pt x="137" y="474"/>
                        <a:pt x="145" y="471"/>
                        <a:pt x="149" y="465"/>
                      </a:cubicBezTo>
                      <a:cubicBezTo>
                        <a:pt x="152" y="466"/>
                        <a:pt x="154" y="466"/>
                        <a:pt x="155" y="464"/>
                      </a:cubicBezTo>
                      <a:cubicBezTo>
                        <a:pt x="158" y="464"/>
                        <a:pt x="159" y="465"/>
                        <a:pt x="162" y="465"/>
                      </a:cubicBezTo>
                      <a:cubicBezTo>
                        <a:pt x="166" y="466"/>
                        <a:pt x="170" y="463"/>
                        <a:pt x="173" y="464"/>
                      </a:cubicBezTo>
                      <a:cubicBezTo>
                        <a:pt x="173" y="464"/>
                        <a:pt x="174" y="465"/>
                        <a:pt x="175" y="465"/>
                      </a:cubicBezTo>
                      <a:cubicBezTo>
                        <a:pt x="179" y="466"/>
                        <a:pt x="187" y="469"/>
                        <a:pt x="196" y="467"/>
                      </a:cubicBezTo>
                      <a:cubicBezTo>
                        <a:pt x="199" y="467"/>
                        <a:pt x="205" y="461"/>
                        <a:pt x="209" y="465"/>
                      </a:cubicBezTo>
                      <a:cubicBezTo>
                        <a:pt x="212" y="468"/>
                        <a:pt x="211" y="466"/>
                        <a:pt x="216" y="465"/>
                      </a:cubicBezTo>
                      <a:cubicBezTo>
                        <a:pt x="216" y="467"/>
                        <a:pt x="219" y="467"/>
                        <a:pt x="218" y="469"/>
                      </a:cubicBezTo>
                      <a:cubicBezTo>
                        <a:pt x="218" y="470"/>
                        <a:pt x="214" y="471"/>
                        <a:pt x="214" y="471"/>
                      </a:cubicBezTo>
                      <a:cubicBezTo>
                        <a:pt x="214" y="473"/>
                        <a:pt x="216" y="472"/>
                        <a:pt x="216" y="473"/>
                      </a:cubicBezTo>
                      <a:cubicBezTo>
                        <a:pt x="217" y="475"/>
                        <a:pt x="214" y="475"/>
                        <a:pt x="214" y="475"/>
                      </a:cubicBezTo>
                      <a:cubicBezTo>
                        <a:pt x="215" y="476"/>
                        <a:pt x="216" y="477"/>
                        <a:pt x="216" y="479"/>
                      </a:cubicBezTo>
                      <a:cubicBezTo>
                        <a:pt x="216" y="484"/>
                        <a:pt x="213" y="486"/>
                        <a:pt x="218" y="493"/>
                      </a:cubicBezTo>
                      <a:cubicBezTo>
                        <a:pt x="219" y="498"/>
                        <a:pt x="221" y="491"/>
                        <a:pt x="224" y="495"/>
                      </a:cubicBezTo>
                      <a:cubicBezTo>
                        <a:pt x="223" y="498"/>
                        <a:pt x="227" y="496"/>
                        <a:pt x="227" y="497"/>
                      </a:cubicBezTo>
                      <a:cubicBezTo>
                        <a:pt x="228" y="498"/>
                        <a:pt x="227" y="500"/>
                        <a:pt x="227" y="501"/>
                      </a:cubicBezTo>
                      <a:cubicBezTo>
                        <a:pt x="229" y="502"/>
                        <a:pt x="233" y="500"/>
                        <a:pt x="233" y="503"/>
                      </a:cubicBezTo>
                      <a:cubicBezTo>
                        <a:pt x="239" y="500"/>
                        <a:pt x="243" y="508"/>
                        <a:pt x="246" y="503"/>
                      </a:cubicBezTo>
                      <a:cubicBezTo>
                        <a:pt x="248" y="502"/>
                        <a:pt x="247" y="506"/>
                        <a:pt x="248" y="506"/>
                      </a:cubicBezTo>
                      <a:cubicBezTo>
                        <a:pt x="251" y="508"/>
                        <a:pt x="253" y="506"/>
                        <a:pt x="257" y="508"/>
                      </a:cubicBezTo>
                      <a:cubicBezTo>
                        <a:pt x="258" y="509"/>
                        <a:pt x="258" y="511"/>
                        <a:pt x="259" y="512"/>
                      </a:cubicBezTo>
                      <a:cubicBezTo>
                        <a:pt x="260" y="513"/>
                        <a:pt x="262" y="511"/>
                        <a:pt x="263" y="512"/>
                      </a:cubicBezTo>
                      <a:cubicBezTo>
                        <a:pt x="265" y="514"/>
                        <a:pt x="266" y="513"/>
                        <a:pt x="268" y="514"/>
                      </a:cubicBezTo>
                      <a:cubicBezTo>
                        <a:pt x="269" y="514"/>
                        <a:pt x="270" y="518"/>
                        <a:pt x="270" y="518"/>
                      </a:cubicBezTo>
                      <a:cubicBezTo>
                        <a:pt x="271" y="518"/>
                        <a:pt x="274" y="516"/>
                        <a:pt x="276" y="516"/>
                      </a:cubicBezTo>
                      <a:cubicBezTo>
                        <a:pt x="275" y="516"/>
                        <a:pt x="277" y="517"/>
                        <a:pt x="278" y="518"/>
                      </a:cubicBezTo>
                      <a:cubicBezTo>
                        <a:pt x="279" y="518"/>
                        <a:pt x="280" y="517"/>
                        <a:pt x="281" y="518"/>
                      </a:cubicBezTo>
                      <a:cubicBezTo>
                        <a:pt x="282" y="516"/>
                        <a:pt x="284" y="515"/>
                        <a:pt x="285" y="514"/>
                      </a:cubicBezTo>
                      <a:cubicBezTo>
                        <a:pt x="285" y="514"/>
                        <a:pt x="288" y="513"/>
                        <a:pt x="287" y="512"/>
                      </a:cubicBezTo>
                      <a:cubicBezTo>
                        <a:pt x="282" y="508"/>
                        <a:pt x="292" y="509"/>
                        <a:pt x="293" y="503"/>
                      </a:cubicBezTo>
                      <a:cubicBezTo>
                        <a:pt x="298" y="504"/>
                        <a:pt x="298" y="499"/>
                        <a:pt x="304" y="501"/>
                      </a:cubicBezTo>
                      <a:cubicBezTo>
                        <a:pt x="305" y="501"/>
                        <a:pt x="305" y="503"/>
                        <a:pt x="306" y="503"/>
                      </a:cubicBezTo>
                      <a:cubicBezTo>
                        <a:pt x="308" y="503"/>
                        <a:pt x="311" y="502"/>
                        <a:pt x="313" y="503"/>
                      </a:cubicBezTo>
                      <a:cubicBezTo>
                        <a:pt x="314" y="503"/>
                        <a:pt x="317" y="506"/>
                        <a:pt x="317" y="506"/>
                      </a:cubicBezTo>
                      <a:cubicBezTo>
                        <a:pt x="318" y="507"/>
                        <a:pt x="320" y="504"/>
                        <a:pt x="322" y="505"/>
                      </a:cubicBezTo>
                      <a:cubicBezTo>
                        <a:pt x="323" y="505"/>
                        <a:pt x="322" y="508"/>
                        <a:pt x="322" y="508"/>
                      </a:cubicBezTo>
                      <a:cubicBezTo>
                        <a:pt x="324" y="509"/>
                        <a:pt x="327" y="505"/>
                        <a:pt x="330" y="506"/>
                      </a:cubicBezTo>
                      <a:cubicBezTo>
                        <a:pt x="331" y="508"/>
                        <a:pt x="326" y="508"/>
                        <a:pt x="326" y="508"/>
                      </a:cubicBezTo>
                      <a:cubicBezTo>
                        <a:pt x="327" y="512"/>
                        <a:pt x="339" y="512"/>
                        <a:pt x="345" y="512"/>
                      </a:cubicBezTo>
                      <a:cubicBezTo>
                        <a:pt x="344" y="519"/>
                        <a:pt x="360" y="517"/>
                        <a:pt x="363" y="512"/>
                      </a:cubicBezTo>
                      <a:cubicBezTo>
                        <a:pt x="365" y="514"/>
                        <a:pt x="373" y="510"/>
                        <a:pt x="375" y="512"/>
                      </a:cubicBezTo>
                      <a:cubicBezTo>
                        <a:pt x="377" y="514"/>
                        <a:pt x="375" y="512"/>
                        <a:pt x="378" y="512"/>
                      </a:cubicBezTo>
                      <a:cubicBezTo>
                        <a:pt x="382" y="512"/>
                        <a:pt x="384" y="514"/>
                        <a:pt x="388" y="514"/>
                      </a:cubicBezTo>
                      <a:cubicBezTo>
                        <a:pt x="391" y="513"/>
                        <a:pt x="393" y="511"/>
                        <a:pt x="397" y="510"/>
                      </a:cubicBezTo>
                      <a:cubicBezTo>
                        <a:pt x="398" y="506"/>
                        <a:pt x="398" y="500"/>
                        <a:pt x="403" y="499"/>
                      </a:cubicBezTo>
                      <a:cubicBezTo>
                        <a:pt x="403" y="496"/>
                        <a:pt x="400" y="495"/>
                        <a:pt x="401" y="492"/>
                      </a:cubicBezTo>
                      <a:cubicBezTo>
                        <a:pt x="407" y="492"/>
                        <a:pt x="406" y="480"/>
                        <a:pt x="412" y="486"/>
                      </a:cubicBezTo>
                      <a:cubicBezTo>
                        <a:pt x="413" y="479"/>
                        <a:pt x="410" y="477"/>
                        <a:pt x="404" y="477"/>
                      </a:cubicBezTo>
                      <a:cubicBezTo>
                        <a:pt x="406" y="475"/>
                        <a:pt x="406" y="472"/>
                        <a:pt x="406" y="469"/>
                      </a:cubicBezTo>
                      <a:cubicBezTo>
                        <a:pt x="404" y="464"/>
                        <a:pt x="393" y="467"/>
                        <a:pt x="391" y="462"/>
                      </a:cubicBezTo>
                      <a:cubicBezTo>
                        <a:pt x="388" y="464"/>
                        <a:pt x="382" y="463"/>
                        <a:pt x="380" y="467"/>
                      </a:cubicBezTo>
                      <a:cubicBezTo>
                        <a:pt x="378" y="468"/>
                        <a:pt x="379" y="464"/>
                        <a:pt x="378" y="464"/>
                      </a:cubicBezTo>
                      <a:cubicBezTo>
                        <a:pt x="375" y="462"/>
                        <a:pt x="369" y="465"/>
                        <a:pt x="365" y="464"/>
                      </a:cubicBezTo>
                      <a:cubicBezTo>
                        <a:pt x="363" y="465"/>
                        <a:pt x="363" y="468"/>
                        <a:pt x="360" y="467"/>
                      </a:cubicBezTo>
                      <a:cubicBezTo>
                        <a:pt x="354" y="468"/>
                        <a:pt x="356" y="460"/>
                        <a:pt x="347" y="462"/>
                      </a:cubicBezTo>
                      <a:cubicBezTo>
                        <a:pt x="347" y="458"/>
                        <a:pt x="344" y="458"/>
                        <a:pt x="345" y="454"/>
                      </a:cubicBezTo>
                      <a:cubicBezTo>
                        <a:pt x="343" y="455"/>
                        <a:pt x="342" y="454"/>
                        <a:pt x="341" y="452"/>
                      </a:cubicBezTo>
                      <a:cubicBezTo>
                        <a:pt x="340" y="450"/>
                        <a:pt x="337" y="449"/>
                        <a:pt x="334" y="449"/>
                      </a:cubicBezTo>
                      <a:cubicBezTo>
                        <a:pt x="337" y="444"/>
                        <a:pt x="335" y="433"/>
                        <a:pt x="334" y="428"/>
                      </a:cubicBezTo>
                      <a:cubicBezTo>
                        <a:pt x="329" y="431"/>
                        <a:pt x="323" y="425"/>
                        <a:pt x="322" y="434"/>
                      </a:cubicBezTo>
                      <a:cubicBezTo>
                        <a:pt x="317" y="431"/>
                        <a:pt x="316" y="435"/>
                        <a:pt x="311" y="432"/>
                      </a:cubicBezTo>
                      <a:cubicBezTo>
                        <a:pt x="312" y="434"/>
                        <a:pt x="311" y="435"/>
                        <a:pt x="309" y="436"/>
                      </a:cubicBezTo>
                      <a:cubicBezTo>
                        <a:pt x="311" y="437"/>
                        <a:pt x="312" y="438"/>
                        <a:pt x="313" y="439"/>
                      </a:cubicBezTo>
                      <a:cubicBezTo>
                        <a:pt x="314" y="441"/>
                        <a:pt x="313" y="444"/>
                        <a:pt x="317" y="443"/>
                      </a:cubicBezTo>
                      <a:cubicBezTo>
                        <a:pt x="315" y="449"/>
                        <a:pt x="315" y="447"/>
                        <a:pt x="319" y="451"/>
                      </a:cubicBezTo>
                      <a:cubicBezTo>
                        <a:pt x="320" y="455"/>
                        <a:pt x="316" y="453"/>
                        <a:pt x="315" y="454"/>
                      </a:cubicBezTo>
                      <a:cubicBezTo>
                        <a:pt x="315" y="455"/>
                        <a:pt x="312" y="461"/>
                        <a:pt x="311" y="460"/>
                      </a:cubicBezTo>
                      <a:cubicBezTo>
                        <a:pt x="307" y="456"/>
                        <a:pt x="311" y="465"/>
                        <a:pt x="304" y="464"/>
                      </a:cubicBezTo>
                      <a:cubicBezTo>
                        <a:pt x="303" y="462"/>
                        <a:pt x="302" y="460"/>
                        <a:pt x="300" y="460"/>
                      </a:cubicBezTo>
                      <a:cubicBezTo>
                        <a:pt x="299" y="457"/>
                        <a:pt x="302" y="456"/>
                        <a:pt x="304" y="456"/>
                      </a:cubicBezTo>
                      <a:cubicBezTo>
                        <a:pt x="301" y="453"/>
                        <a:pt x="295" y="451"/>
                        <a:pt x="300" y="447"/>
                      </a:cubicBezTo>
                      <a:cubicBezTo>
                        <a:pt x="298" y="446"/>
                        <a:pt x="294" y="448"/>
                        <a:pt x="293" y="447"/>
                      </a:cubicBezTo>
                      <a:cubicBezTo>
                        <a:pt x="291" y="446"/>
                        <a:pt x="296" y="445"/>
                        <a:pt x="296" y="445"/>
                      </a:cubicBezTo>
                      <a:cubicBezTo>
                        <a:pt x="296" y="445"/>
                        <a:pt x="292" y="440"/>
                        <a:pt x="287" y="438"/>
                      </a:cubicBezTo>
                      <a:cubicBezTo>
                        <a:pt x="288" y="429"/>
                        <a:pt x="283" y="427"/>
                        <a:pt x="283" y="419"/>
                      </a:cubicBezTo>
                      <a:cubicBezTo>
                        <a:pt x="284" y="416"/>
                        <a:pt x="279" y="418"/>
                        <a:pt x="278" y="417"/>
                      </a:cubicBezTo>
                      <a:cubicBezTo>
                        <a:pt x="277" y="416"/>
                        <a:pt x="281" y="414"/>
                        <a:pt x="280" y="413"/>
                      </a:cubicBezTo>
                      <a:cubicBezTo>
                        <a:pt x="276" y="410"/>
                        <a:pt x="275" y="414"/>
                        <a:pt x="272" y="411"/>
                      </a:cubicBezTo>
                      <a:cubicBezTo>
                        <a:pt x="272" y="411"/>
                        <a:pt x="274" y="409"/>
                        <a:pt x="274" y="408"/>
                      </a:cubicBezTo>
                      <a:cubicBezTo>
                        <a:pt x="273" y="406"/>
                        <a:pt x="272" y="410"/>
                        <a:pt x="272" y="410"/>
                      </a:cubicBezTo>
                      <a:cubicBezTo>
                        <a:pt x="270" y="410"/>
                        <a:pt x="271" y="407"/>
                        <a:pt x="270" y="406"/>
                      </a:cubicBezTo>
                      <a:cubicBezTo>
                        <a:pt x="263" y="407"/>
                        <a:pt x="263" y="401"/>
                        <a:pt x="255" y="402"/>
                      </a:cubicBezTo>
                      <a:cubicBezTo>
                        <a:pt x="255" y="400"/>
                        <a:pt x="253" y="400"/>
                        <a:pt x="252" y="398"/>
                      </a:cubicBezTo>
                      <a:cubicBezTo>
                        <a:pt x="251" y="398"/>
                        <a:pt x="252" y="395"/>
                        <a:pt x="252" y="395"/>
                      </a:cubicBezTo>
                      <a:cubicBezTo>
                        <a:pt x="251" y="394"/>
                        <a:pt x="248" y="395"/>
                        <a:pt x="248" y="395"/>
                      </a:cubicBezTo>
                      <a:cubicBezTo>
                        <a:pt x="248" y="394"/>
                        <a:pt x="248" y="387"/>
                        <a:pt x="246" y="389"/>
                      </a:cubicBezTo>
                      <a:cubicBezTo>
                        <a:pt x="245" y="391"/>
                        <a:pt x="244" y="389"/>
                        <a:pt x="242" y="387"/>
                      </a:cubicBezTo>
                      <a:cubicBezTo>
                        <a:pt x="242" y="386"/>
                        <a:pt x="240" y="386"/>
                        <a:pt x="240" y="383"/>
                      </a:cubicBezTo>
                      <a:cubicBezTo>
                        <a:pt x="234" y="384"/>
                        <a:pt x="235" y="386"/>
                        <a:pt x="229" y="383"/>
                      </a:cubicBezTo>
                      <a:cubicBezTo>
                        <a:pt x="227" y="384"/>
                        <a:pt x="228" y="387"/>
                        <a:pt x="226" y="387"/>
                      </a:cubicBezTo>
                      <a:cubicBezTo>
                        <a:pt x="224" y="392"/>
                        <a:pt x="229" y="391"/>
                        <a:pt x="229" y="395"/>
                      </a:cubicBezTo>
                      <a:cubicBezTo>
                        <a:pt x="229" y="396"/>
                        <a:pt x="232" y="399"/>
                        <a:pt x="233" y="400"/>
                      </a:cubicBezTo>
                      <a:cubicBezTo>
                        <a:pt x="234" y="401"/>
                        <a:pt x="235" y="402"/>
                        <a:pt x="237" y="402"/>
                      </a:cubicBezTo>
                      <a:cubicBezTo>
                        <a:pt x="234" y="408"/>
                        <a:pt x="240" y="407"/>
                        <a:pt x="242" y="410"/>
                      </a:cubicBezTo>
                      <a:cubicBezTo>
                        <a:pt x="243" y="410"/>
                        <a:pt x="244" y="417"/>
                        <a:pt x="246" y="415"/>
                      </a:cubicBezTo>
                      <a:cubicBezTo>
                        <a:pt x="249" y="412"/>
                        <a:pt x="246" y="416"/>
                        <a:pt x="248" y="417"/>
                      </a:cubicBezTo>
                      <a:cubicBezTo>
                        <a:pt x="250" y="419"/>
                        <a:pt x="254" y="418"/>
                        <a:pt x="255" y="423"/>
                      </a:cubicBezTo>
                      <a:cubicBezTo>
                        <a:pt x="258" y="421"/>
                        <a:pt x="259" y="424"/>
                        <a:pt x="259" y="424"/>
                      </a:cubicBezTo>
                      <a:cubicBezTo>
                        <a:pt x="260" y="425"/>
                        <a:pt x="262" y="423"/>
                        <a:pt x="261" y="423"/>
                      </a:cubicBezTo>
                      <a:cubicBezTo>
                        <a:pt x="263" y="423"/>
                        <a:pt x="264" y="428"/>
                        <a:pt x="265" y="424"/>
                      </a:cubicBezTo>
                      <a:cubicBezTo>
                        <a:pt x="269" y="424"/>
                        <a:pt x="264" y="433"/>
                        <a:pt x="270" y="430"/>
                      </a:cubicBezTo>
                      <a:cubicBezTo>
                        <a:pt x="270" y="434"/>
                        <a:pt x="262" y="431"/>
                        <a:pt x="259" y="432"/>
                      </a:cubicBezTo>
                      <a:cubicBezTo>
                        <a:pt x="260" y="434"/>
                        <a:pt x="262" y="433"/>
                        <a:pt x="263" y="436"/>
                      </a:cubicBezTo>
                      <a:cubicBezTo>
                        <a:pt x="264" y="439"/>
                        <a:pt x="260" y="445"/>
                        <a:pt x="263" y="445"/>
                      </a:cubicBezTo>
                      <a:cubicBezTo>
                        <a:pt x="261" y="448"/>
                        <a:pt x="257" y="448"/>
                        <a:pt x="253" y="449"/>
                      </a:cubicBezTo>
                      <a:cubicBezTo>
                        <a:pt x="256" y="448"/>
                        <a:pt x="254" y="441"/>
                        <a:pt x="257" y="441"/>
                      </a:cubicBezTo>
                      <a:cubicBezTo>
                        <a:pt x="256" y="440"/>
                        <a:pt x="256" y="436"/>
                        <a:pt x="253" y="436"/>
                      </a:cubicBezTo>
                      <a:cubicBezTo>
                        <a:pt x="251" y="435"/>
                        <a:pt x="255" y="433"/>
                        <a:pt x="250" y="430"/>
                      </a:cubicBezTo>
                      <a:cubicBezTo>
                        <a:pt x="248" y="429"/>
                        <a:pt x="244" y="429"/>
                        <a:pt x="244" y="424"/>
                      </a:cubicBezTo>
                      <a:cubicBezTo>
                        <a:pt x="236" y="426"/>
                        <a:pt x="235" y="421"/>
                        <a:pt x="229" y="421"/>
                      </a:cubicBezTo>
                      <a:cubicBezTo>
                        <a:pt x="228" y="416"/>
                        <a:pt x="225" y="414"/>
                        <a:pt x="222" y="410"/>
                      </a:cubicBezTo>
                      <a:cubicBezTo>
                        <a:pt x="221" y="408"/>
                        <a:pt x="220" y="410"/>
                        <a:pt x="220" y="408"/>
                      </a:cubicBezTo>
                      <a:cubicBezTo>
                        <a:pt x="220" y="405"/>
                        <a:pt x="217" y="407"/>
                        <a:pt x="216" y="406"/>
                      </a:cubicBezTo>
                      <a:cubicBezTo>
                        <a:pt x="216" y="405"/>
                        <a:pt x="217" y="402"/>
                        <a:pt x="216" y="402"/>
                      </a:cubicBezTo>
                      <a:cubicBezTo>
                        <a:pt x="214" y="401"/>
                        <a:pt x="211" y="403"/>
                        <a:pt x="209" y="402"/>
                      </a:cubicBezTo>
                      <a:cubicBezTo>
                        <a:pt x="208" y="401"/>
                        <a:pt x="212" y="400"/>
                        <a:pt x="213" y="400"/>
                      </a:cubicBezTo>
                      <a:cubicBezTo>
                        <a:pt x="210" y="396"/>
                        <a:pt x="199" y="396"/>
                        <a:pt x="194" y="398"/>
                      </a:cubicBezTo>
                      <a:cubicBezTo>
                        <a:pt x="193" y="400"/>
                        <a:pt x="197" y="401"/>
                        <a:pt x="198" y="400"/>
                      </a:cubicBezTo>
                      <a:cubicBezTo>
                        <a:pt x="196" y="403"/>
                        <a:pt x="195" y="401"/>
                        <a:pt x="192" y="402"/>
                      </a:cubicBezTo>
                      <a:cubicBezTo>
                        <a:pt x="188" y="404"/>
                        <a:pt x="188" y="410"/>
                        <a:pt x="185" y="410"/>
                      </a:cubicBezTo>
                      <a:cubicBezTo>
                        <a:pt x="177" y="409"/>
                        <a:pt x="175" y="403"/>
                        <a:pt x="166" y="404"/>
                      </a:cubicBezTo>
                      <a:cubicBezTo>
                        <a:pt x="163" y="405"/>
                        <a:pt x="164" y="410"/>
                        <a:pt x="158" y="408"/>
                      </a:cubicBezTo>
                      <a:cubicBezTo>
                        <a:pt x="158" y="412"/>
                        <a:pt x="158" y="416"/>
                        <a:pt x="158" y="421"/>
                      </a:cubicBezTo>
                      <a:cubicBezTo>
                        <a:pt x="153" y="423"/>
                        <a:pt x="141" y="421"/>
                        <a:pt x="144" y="432"/>
                      </a:cubicBezTo>
                      <a:cubicBezTo>
                        <a:pt x="131" y="429"/>
                        <a:pt x="141" y="439"/>
                        <a:pt x="130" y="439"/>
                      </a:cubicBezTo>
                      <a:cubicBezTo>
                        <a:pt x="130" y="442"/>
                        <a:pt x="137" y="446"/>
                        <a:pt x="132" y="447"/>
                      </a:cubicBezTo>
                      <a:cubicBezTo>
                        <a:pt x="132" y="453"/>
                        <a:pt x="129" y="447"/>
                        <a:pt x="125" y="452"/>
                      </a:cubicBezTo>
                      <a:cubicBezTo>
                        <a:pt x="125" y="455"/>
                        <a:pt x="125" y="456"/>
                        <a:pt x="127" y="456"/>
                      </a:cubicBezTo>
                      <a:cubicBezTo>
                        <a:pt x="127" y="460"/>
                        <a:pt x="120" y="457"/>
                        <a:pt x="117" y="458"/>
                      </a:cubicBezTo>
                      <a:cubicBezTo>
                        <a:pt x="115" y="458"/>
                        <a:pt x="115" y="463"/>
                        <a:pt x="114" y="464"/>
                      </a:cubicBezTo>
                      <a:cubicBezTo>
                        <a:pt x="108" y="466"/>
                        <a:pt x="98" y="462"/>
                        <a:pt x="93" y="469"/>
                      </a:cubicBezTo>
                      <a:cubicBezTo>
                        <a:pt x="91" y="467"/>
                        <a:pt x="89" y="464"/>
                        <a:pt x="88" y="462"/>
                      </a:cubicBezTo>
                      <a:cubicBezTo>
                        <a:pt x="79" y="460"/>
                        <a:pt x="70" y="464"/>
                        <a:pt x="67" y="462"/>
                      </a:cubicBezTo>
                      <a:cubicBezTo>
                        <a:pt x="68" y="455"/>
                        <a:pt x="71" y="447"/>
                        <a:pt x="65" y="443"/>
                      </a:cubicBezTo>
                      <a:cubicBezTo>
                        <a:pt x="64" y="440"/>
                        <a:pt x="68" y="439"/>
                        <a:pt x="69" y="436"/>
                      </a:cubicBezTo>
                      <a:cubicBezTo>
                        <a:pt x="70" y="430"/>
                        <a:pt x="67" y="425"/>
                        <a:pt x="71" y="421"/>
                      </a:cubicBezTo>
                      <a:cubicBezTo>
                        <a:pt x="69" y="417"/>
                        <a:pt x="70" y="411"/>
                        <a:pt x="65" y="410"/>
                      </a:cubicBezTo>
                      <a:cubicBezTo>
                        <a:pt x="66" y="408"/>
                        <a:pt x="70" y="408"/>
                        <a:pt x="69" y="404"/>
                      </a:cubicBezTo>
                      <a:cubicBezTo>
                        <a:pt x="74" y="405"/>
                        <a:pt x="85" y="400"/>
                        <a:pt x="84" y="408"/>
                      </a:cubicBezTo>
                      <a:cubicBezTo>
                        <a:pt x="88" y="404"/>
                        <a:pt x="106" y="412"/>
                        <a:pt x="110" y="408"/>
                      </a:cubicBezTo>
                      <a:cubicBezTo>
                        <a:pt x="112" y="406"/>
                        <a:pt x="111" y="407"/>
                        <a:pt x="114" y="408"/>
                      </a:cubicBezTo>
                      <a:cubicBezTo>
                        <a:pt x="113" y="408"/>
                        <a:pt x="115" y="405"/>
                        <a:pt x="116" y="406"/>
                      </a:cubicBezTo>
                      <a:cubicBezTo>
                        <a:pt x="116" y="406"/>
                        <a:pt x="116" y="408"/>
                        <a:pt x="116" y="408"/>
                      </a:cubicBezTo>
                      <a:cubicBezTo>
                        <a:pt x="121" y="406"/>
                        <a:pt x="124" y="404"/>
                        <a:pt x="125" y="398"/>
                      </a:cubicBezTo>
                      <a:cubicBezTo>
                        <a:pt x="125" y="396"/>
                        <a:pt x="130" y="386"/>
                        <a:pt x="125" y="382"/>
                      </a:cubicBezTo>
                      <a:cubicBezTo>
                        <a:pt x="122" y="379"/>
                        <a:pt x="126" y="379"/>
                        <a:pt x="123" y="374"/>
                      </a:cubicBezTo>
                      <a:cubicBezTo>
                        <a:pt x="123" y="372"/>
                        <a:pt x="120" y="373"/>
                        <a:pt x="117" y="372"/>
                      </a:cubicBezTo>
                      <a:cubicBezTo>
                        <a:pt x="118" y="371"/>
                        <a:pt x="119" y="369"/>
                        <a:pt x="119" y="367"/>
                      </a:cubicBezTo>
                      <a:cubicBezTo>
                        <a:pt x="117" y="365"/>
                        <a:pt x="116" y="369"/>
                        <a:pt x="116" y="369"/>
                      </a:cubicBezTo>
                      <a:cubicBezTo>
                        <a:pt x="113" y="368"/>
                        <a:pt x="115" y="366"/>
                        <a:pt x="114" y="365"/>
                      </a:cubicBezTo>
                      <a:cubicBezTo>
                        <a:pt x="112" y="364"/>
                        <a:pt x="107" y="364"/>
                        <a:pt x="104" y="363"/>
                      </a:cubicBezTo>
                      <a:cubicBezTo>
                        <a:pt x="104" y="363"/>
                        <a:pt x="104" y="361"/>
                        <a:pt x="102" y="361"/>
                      </a:cubicBezTo>
                      <a:cubicBezTo>
                        <a:pt x="100" y="361"/>
                        <a:pt x="99" y="361"/>
                        <a:pt x="99" y="359"/>
                      </a:cubicBezTo>
                      <a:cubicBezTo>
                        <a:pt x="97" y="354"/>
                        <a:pt x="103" y="357"/>
                        <a:pt x="102" y="357"/>
                      </a:cubicBezTo>
                      <a:cubicBezTo>
                        <a:pt x="108" y="356"/>
                        <a:pt x="112" y="352"/>
                        <a:pt x="123" y="354"/>
                      </a:cubicBezTo>
                      <a:cubicBezTo>
                        <a:pt x="124" y="350"/>
                        <a:pt x="122" y="350"/>
                        <a:pt x="119" y="350"/>
                      </a:cubicBezTo>
                      <a:cubicBezTo>
                        <a:pt x="121" y="345"/>
                        <a:pt x="127" y="350"/>
                        <a:pt x="130" y="350"/>
                      </a:cubicBezTo>
                      <a:cubicBezTo>
                        <a:pt x="132" y="350"/>
                        <a:pt x="136" y="346"/>
                        <a:pt x="136" y="350"/>
                      </a:cubicBezTo>
                      <a:cubicBezTo>
                        <a:pt x="140" y="347"/>
                        <a:pt x="140" y="341"/>
                        <a:pt x="147" y="341"/>
                      </a:cubicBezTo>
                      <a:cubicBezTo>
                        <a:pt x="145" y="334"/>
                        <a:pt x="152" y="337"/>
                        <a:pt x="151" y="331"/>
                      </a:cubicBezTo>
                      <a:cubicBezTo>
                        <a:pt x="155" y="331"/>
                        <a:pt x="158" y="331"/>
                        <a:pt x="162" y="331"/>
                      </a:cubicBezTo>
                      <a:cubicBezTo>
                        <a:pt x="162" y="329"/>
                        <a:pt x="160" y="330"/>
                        <a:pt x="158" y="329"/>
                      </a:cubicBezTo>
                      <a:cubicBezTo>
                        <a:pt x="159" y="326"/>
                        <a:pt x="164" y="328"/>
                        <a:pt x="162" y="322"/>
                      </a:cubicBezTo>
                      <a:cubicBezTo>
                        <a:pt x="167" y="322"/>
                        <a:pt x="166" y="325"/>
                        <a:pt x="170" y="322"/>
                      </a:cubicBezTo>
                      <a:cubicBezTo>
                        <a:pt x="165" y="312"/>
                        <a:pt x="173" y="316"/>
                        <a:pt x="173" y="307"/>
                      </a:cubicBezTo>
                      <a:cubicBezTo>
                        <a:pt x="176" y="307"/>
                        <a:pt x="178" y="308"/>
                        <a:pt x="181" y="307"/>
                      </a:cubicBezTo>
                      <a:cubicBezTo>
                        <a:pt x="183" y="306"/>
                        <a:pt x="183" y="304"/>
                        <a:pt x="185" y="303"/>
                      </a:cubicBezTo>
                      <a:cubicBezTo>
                        <a:pt x="187" y="302"/>
                        <a:pt x="186" y="305"/>
                        <a:pt x="186" y="305"/>
                      </a:cubicBezTo>
                      <a:cubicBezTo>
                        <a:pt x="189" y="306"/>
                        <a:pt x="188" y="303"/>
                        <a:pt x="188" y="303"/>
                      </a:cubicBezTo>
                      <a:cubicBezTo>
                        <a:pt x="190" y="303"/>
                        <a:pt x="194" y="304"/>
                        <a:pt x="196" y="303"/>
                      </a:cubicBezTo>
                      <a:cubicBezTo>
                        <a:pt x="198" y="303"/>
                        <a:pt x="199" y="297"/>
                        <a:pt x="203" y="300"/>
                      </a:cubicBezTo>
                      <a:cubicBezTo>
                        <a:pt x="203" y="295"/>
                        <a:pt x="197" y="296"/>
                        <a:pt x="198" y="290"/>
                      </a:cubicBezTo>
                      <a:cubicBezTo>
                        <a:pt x="203" y="289"/>
                        <a:pt x="200" y="288"/>
                        <a:pt x="199" y="281"/>
                      </a:cubicBezTo>
                      <a:cubicBezTo>
                        <a:pt x="199" y="276"/>
                        <a:pt x="202" y="273"/>
                        <a:pt x="201" y="268"/>
                      </a:cubicBezTo>
                      <a:cubicBezTo>
                        <a:pt x="204" y="268"/>
                        <a:pt x="206" y="268"/>
                        <a:pt x="209" y="268"/>
                      </a:cubicBezTo>
                      <a:cubicBezTo>
                        <a:pt x="214" y="268"/>
                        <a:pt x="204" y="263"/>
                        <a:pt x="213" y="264"/>
                      </a:cubicBezTo>
                      <a:cubicBezTo>
                        <a:pt x="213" y="266"/>
                        <a:pt x="215" y="266"/>
                        <a:pt x="216" y="266"/>
                      </a:cubicBezTo>
                      <a:cubicBezTo>
                        <a:pt x="213" y="270"/>
                        <a:pt x="213" y="266"/>
                        <a:pt x="214" y="272"/>
                      </a:cubicBezTo>
                      <a:cubicBezTo>
                        <a:pt x="215" y="275"/>
                        <a:pt x="214" y="278"/>
                        <a:pt x="218" y="277"/>
                      </a:cubicBezTo>
                      <a:cubicBezTo>
                        <a:pt x="218" y="280"/>
                        <a:pt x="218" y="282"/>
                        <a:pt x="216" y="283"/>
                      </a:cubicBezTo>
                      <a:cubicBezTo>
                        <a:pt x="216" y="286"/>
                        <a:pt x="224" y="280"/>
                        <a:pt x="227" y="285"/>
                      </a:cubicBezTo>
                      <a:cubicBezTo>
                        <a:pt x="226" y="290"/>
                        <a:pt x="215" y="286"/>
                        <a:pt x="214" y="292"/>
                      </a:cubicBezTo>
                      <a:cubicBezTo>
                        <a:pt x="213" y="296"/>
                        <a:pt x="219" y="297"/>
                        <a:pt x="220" y="298"/>
                      </a:cubicBezTo>
                      <a:cubicBezTo>
                        <a:pt x="222" y="299"/>
                        <a:pt x="222" y="302"/>
                        <a:pt x="226" y="301"/>
                      </a:cubicBezTo>
                      <a:cubicBezTo>
                        <a:pt x="224" y="298"/>
                        <a:pt x="219" y="298"/>
                        <a:pt x="227" y="298"/>
                      </a:cubicBezTo>
                      <a:cubicBezTo>
                        <a:pt x="230" y="298"/>
                        <a:pt x="233" y="297"/>
                        <a:pt x="235" y="298"/>
                      </a:cubicBezTo>
                      <a:cubicBezTo>
                        <a:pt x="238" y="298"/>
                        <a:pt x="239" y="300"/>
                        <a:pt x="242" y="300"/>
                      </a:cubicBezTo>
                      <a:cubicBezTo>
                        <a:pt x="247" y="300"/>
                        <a:pt x="248" y="296"/>
                        <a:pt x="253" y="298"/>
                      </a:cubicBezTo>
                      <a:cubicBezTo>
                        <a:pt x="254" y="298"/>
                        <a:pt x="260" y="301"/>
                        <a:pt x="263" y="298"/>
                      </a:cubicBezTo>
                      <a:cubicBezTo>
                        <a:pt x="263" y="298"/>
                        <a:pt x="263" y="296"/>
                        <a:pt x="263" y="296"/>
                      </a:cubicBezTo>
                      <a:cubicBezTo>
                        <a:pt x="268" y="294"/>
                        <a:pt x="274" y="296"/>
                        <a:pt x="276" y="292"/>
                      </a:cubicBezTo>
                      <a:cubicBezTo>
                        <a:pt x="283" y="300"/>
                        <a:pt x="288" y="286"/>
                        <a:pt x="293" y="290"/>
                      </a:cubicBezTo>
                      <a:cubicBezTo>
                        <a:pt x="293" y="288"/>
                        <a:pt x="293" y="285"/>
                        <a:pt x="293" y="283"/>
                      </a:cubicBezTo>
                      <a:cubicBezTo>
                        <a:pt x="296" y="284"/>
                        <a:pt x="296" y="281"/>
                        <a:pt x="296" y="279"/>
                      </a:cubicBezTo>
                      <a:cubicBezTo>
                        <a:pt x="296" y="279"/>
                        <a:pt x="298" y="274"/>
                        <a:pt x="298" y="273"/>
                      </a:cubicBezTo>
                      <a:cubicBezTo>
                        <a:pt x="300" y="272"/>
                        <a:pt x="298" y="272"/>
                        <a:pt x="298" y="268"/>
                      </a:cubicBezTo>
                      <a:cubicBezTo>
                        <a:pt x="302" y="268"/>
                        <a:pt x="305" y="267"/>
                        <a:pt x="306" y="264"/>
                      </a:cubicBezTo>
                      <a:cubicBezTo>
                        <a:pt x="308" y="264"/>
                        <a:pt x="307" y="266"/>
                        <a:pt x="308" y="268"/>
                      </a:cubicBezTo>
                      <a:cubicBezTo>
                        <a:pt x="309" y="266"/>
                        <a:pt x="312" y="266"/>
                        <a:pt x="315" y="266"/>
                      </a:cubicBezTo>
                      <a:cubicBezTo>
                        <a:pt x="317" y="266"/>
                        <a:pt x="316" y="262"/>
                        <a:pt x="319" y="262"/>
                      </a:cubicBezTo>
                      <a:cubicBezTo>
                        <a:pt x="319" y="258"/>
                        <a:pt x="318" y="255"/>
                        <a:pt x="315" y="255"/>
                      </a:cubicBezTo>
                      <a:cubicBezTo>
                        <a:pt x="316" y="253"/>
                        <a:pt x="317" y="251"/>
                        <a:pt x="317" y="247"/>
                      </a:cubicBezTo>
                      <a:cubicBezTo>
                        <a:pt x="321" y="248"/>
                        <a:pt x="323" y="247"/>
                        <a:pt x="322" y="244"/>
                      </a:cubicBezTo>
                      <a:cubicBezTo>
                        <a:pt x="327" y="248"/>
                        <a:pt x="328" y="241"/>
                        <a:pt x="335" y="244"/>
                      </a:cubicBezTo>
                      <a:cubicBezTo>
                        <a:pt x="336" y="244"/>
                        <a:pt x="338" y="246"/>
                        <a:pt x="337" y="246"/>
                      </a:cubicBezTo>
                      <a:cubicBezTo>
                        <a:pt x="339" y="246"/>
                        <a:pt x="339" y="244"/>
                        <a:pt x="341" y="244"/>
                      </a:cubicBezTo>
                      <a:cubicBezTo>
                        <a:pt x="343" y="243"/>
                        <a:pt x="345" y="245"/>
                        <a:pt x="345" y="246"/>
                      </a:cubicBezTo>
                      <a:cubicBezTo>
                        <a:pt x="347" y="245"/>
                        <a:pt x="345" y="243"/>
                        <a:pt x="347" y="242"/>
                      </a:cubicBezTo>
                      <a:cubicBezTo>
                        <a:pt x="348" y="241"/>
                        <a:pt x="350" y="242"/>
                        <a:pt x="350" y="242"/>
                      </a:cubicBezTo>
                      <a:cubicBezTo>
                        <a:pt x="353" y="240"/>
                        <a:pt x="353" y="236"/>
                        <a:pt x="358" y="238"/>
                      </a:cubicBezTo>
                      <a:cubicBezTo>
                        <a:pt x="355" y="236"/>
                        <a:pt x="357" y="229"/>
                        <a:pt x="352" y="229"/>
                      </a:cubicBezTo>
                      <a:cubicBezTo>
                        <a:pt x="349" y="226"/>
                        <a:pt x="349" y="232"/>
                        <a:pt x="349" y="232"/>
                      </a:cubicBezTo>
                      <a:cubicBezTo>
                        <a:pt x="347" y="233"/>
                        <a:pt x="346" y="230"/>
                        <a:pt x="345" y="231"/>
                      </a:cubicBezTo>
                      <a:cubicBezTo>
                        <a:pt x="344" y="231"/>
                        <a:pt x="342" y="232"/>
                        <a:pt x="343" y="232"/>
                      </a:cubicBezTo>
                      <a:cubicBezTo>
                        <a:pt x="341" y="232"/>
                        <a:pt x="341" y="230"/>
                        <a:pt x="339" y="231"/>
                      </a:cubicBezTo>
                      <a:cubicBezTo>
                        <a:pt x="336" y="231"/>
                        <a:pt x="334" y="234"/>
                        <a:pt x="330" y="232"/>
                      </a:cubicBezTo>
                      <a:cubicBezTo>
                        <a:pt x="328" y="232"/>
                        <a:pt x="328" y="235"/>
                        <a:pt x="328" y="236"/>
                      </a:cubicBezTo>
                      <a:cubicBezTo>
                        <a:pt x="320" y="235"/>
                        <a:pt x="312" y="237"/>
                        <a:pt x="306" y="234"/>
                      </a:cubicBezTo>
                      <a:cubicBezTo>
                        <a:pt x="305" y="234"/>
                        <a:pt x="306" y="231"/>
                        <a:pt x="306" y="231"/>
                      </a:cubicBezTo>
                      <a:cubicBezTo>
                        <a:pt x="304" y="229"/>
                        <a:pt x="299" y="231"/>
                        <a:pt x="298" y="229"/>
                      </a:cubicBezTo>
                      <a:cubicBezTo>
                        <a:pt x="303" y="218"/>
                        <a:pt x="300" y="213"/>
                        <a:pt x="298" y="201"/>
                      </a:cubicBezTo>
                      <a:cubicBezTo>
                        <a:pt x="303" y="200"/>
                        <a:pt x="311" y="193"/>
                        <a:pt x="313" y="197"/>
                      </a:cubicBezTo>
                      <a:cubicBezTo>
                        <a:pt x="316" y="195"/>
                        <a:pt x="313" y="194"/>
                        <a:pt x="315" y="190"/>
                      </a:cubicBezTo>
                      <a:cubicBezTo>
                        <a:pt x="321" y="190"/>
                        <a:pt x="321" y="179"/>
                        <a:pt x="322" y="177"/>
                      </a:cubicBezTo>
                      <a:cubicBezTo>
                        <a:pt x="323" y="176"/>
                        <a:pt x="326" y="177"/>
                        <a:pt x="326" y="177"/>
                      </a:cubicBezTo>
                      <a:cubicBezTo>
                        <a:pt x="326" y="173"/>
                        <a:pt x="319" y="171"/>
                        <a:pt x="322" y="167"/>
                      </a:cubicBezTo>
                      <a:cubicBezTo>
                        <a:pt x="320" y="169"/>
                        <a:pt x="315" y="167"/>
                        <a:pt x="311" y="167"/>
                      </a:cubicBezTo>
                      <a:cubicBezTo>
                        <a:pt x="307" y="168"/>
                        <a:pt x="303" y="172"/>
                        <a:pt x="298" y="171"/>
                      </a:cubicBezTo>
                      <a:cubicBezTo>
                        <a:pt x="295" y="168"/>
                        <a:pt x="295" y="182"/>
                        <a:pt x="296" y="178"/>
                      </a:cubicBezTo>
                      <a:cubicBezTo>
                        <a:pt x="295" y="182"/>
                        <a:pt x="294" y="177"/>
                        <a:pt x="293" y="178"/>
                      </a:cubicBezTo>
                      <a:cubicBezTo>
                        <a:pt x="291" y="180"/>
                        <a:pt x="294" y="184"/>
                        <a:pt x="293" y="186"/>
                      </a:cubicBezTo>
                      <a:cubicBezTo>
                        <a:pt x="292" y="187"/>
                        <a:pt x="288" y="191"/>
                        <a:pt x="285" y="193"/>
                      </a:cubicBezTo>
                      <a:cubicBezTo>
                        <a:pt x="280" y="199"/>
                        <a:pt x="280" y="203"/>
                        <a:pt x="272" y="203"/>
                      </a:cubicBezTo>
                      <a:cubicBezTo>
                        <a:pt x="272" y="205"/>
                        <a:pt x="275" y="208"/>
                        <a:pt x="272" y="208"/>
                      </a:cubicBezTo>
                      <a:cubicBezTo>
                        <a:pt x="270" y="208"/>
                        <a:pt x="272" y="211"/>
                        <a:pt x="270" y="212"/>
                      </a:cubicBezTo>
                      <a:cubicBezTo>
                        <a:pt x="270" y="212"/>
                        <a:pt x="267" y="211"/>
                        <a:pt x="267" y="212"/>
                      </a:cubicBezTo>
                      <a:cubicBezTo>
                        <a:pt x="266" y="213"/>
                        <a:pt x="267" y="215"/>
                        <a:pt x="267" y="216"/>
                      </a:cubicBezTo>
                      <a:cubicBezTo>
                        <a:pt x="266" y="216"/>
                        <a:pt x="265" y="215"/>
                        <a:pt x="265" y="216"/>
                      </a:cubicBezTo>
                      <a:cubicBezTo>
                        <a:pt x="264" y="218"/>
                        <a:pt x="266" y="223"/>
                        <a:pt x="263" y="223"/>
                      </a:cubicBezTo>
                      <a:cubicBezTo>
                        <a:pt x="264" y="225"/>
                        <a:pt x="268" y="226"/>
                        <a:pt x="265" y="227"/>
                      </a:cubicBezTo>
                      <a:cubicBezTo>
                        <a:pt x="267" y="229"/>
                        <a:pt x="269" y="232"/>
                        <a:pt x="274" y="232"/>
                      </a:cubicBezTo>
                      <a:cubicBezTo>
                        <a:pt x="274" y="236"/>
                        <a:pt x="275" y="237"/>
                        <a:pt x="278" y="238"/>
                      </a:cubicBezTo>
                      <a:cubicBezTo>
                        <a:pt x="276" y="240"/>
                        <a:pt x="275" y="240"/>
                        <a:pt x="274" y="242"/>
                      </a:cubicBezTo>
                      <a:cubicBezTo>
                        <a:pt x="273" y="244"/>
                        <a:pt x="274" y="246"/>
                        <a:pt x="272" y="247"/>
                      </a:cubicBezTo>
                      <a:cubicBezTo>
                        <a:pt x="270" y="249"/>
                        <a:pt x="268" y="249"/>
                        <a:pt x="265" y="249"/>
                      </a:cubicBezTo>
                      <a:cubicBezTo>
                        <a:pt x="264" y="257"/>
                        <a:pt x="257" y="259"/>
                        <a:pt x="259" y="270"/>
                      </a:cubicBezTo>
                      <a:cubicBezTo>
                        <a:pt x="252" y="267"/>
                        <a:pt x="253" y="279"/>
                        <a:pt x="248" y="279"/>
                      </a:cubicBezTo>
                      <a:cubicBezTo>
                        <a:pt x="247" y="279"/>
                        <a:pt x="247" y="279"/>
                        <a:pt x="246" y="279"/>
                      </a:cubicBezTo>
                      <a:cubicBezTo>
                        <a:pt x="244" y="280"/>
                        <a:pt x="245" y="282"/>
                        <a:pt x="244" y="283"/>
                      </a:cubicBezTo>
                      <a:cubicBezTo>
                        <a:pt x="241" y="284"/>
                        <a:pt x="237" y="280"/>
                        <a:pt x="235" y="285"/>
                      </a:cubicBezTo>
                      <a:cubicBezTo>
                        <a:pt x="231" y="284"/>
                        <a:pt x="234" y="277"/>
                        <a:pt x="233" y="273"/>
                      </a:cubicBezTo>
                      <a:cubicBezTo>
                        <a:pt x="231" y="272"/>
                        <a:pt x="232" y="268"/>
                        <a:pt x="229" y="268"/>
                      </a:cubicBezTo>
                      <a:cubicBezTo>
                        <a:pt x="224" y="268"/>
                        <a:pt x="231" y="262"/>
                        <a:pt x="224" y="262"/>
                      </a:cubicBezTo>
                      <a:cubicBezTo>
                        <a:pt x="227" y="258"/>
                        <a:pt x="220" y="257"/>
                        <a:pt x="220" y="255"/>
                      </a:cubicBezTo>
                      <a:cubicBezTo>
                        <a:pt x="220" y="254"/>
                        <a:pt x="222" y="253"/>
                        <a:pt x="222" y="251"/>
                      </a:cubicBezTo>
                      <a:cubicBezTo>
                        <a:pt x="221" y="246"/>
                        <a:pt x="217" y="243"/>
                        <a:pt x="213" y="240"/>
                      </a:cubicBezTo>
                      <a:cubicBezTo>
                        <a:pt x="207" y="242"/>
                        <a:pt x="209" y="251"/>
                        <a:pt x="199" y="249"/>
                      </a:cubicBezTo>
                      <a:cubicBezTo>
                        <a:pt x="200" y="251"/>
                        <a:pt x="202" y="251"/>
                        <a:pt x="203" y="251"/>
                      </a:cubicBezTo>
                      <a:cubicBezTo>
                        <a:pt x="203" y="253"/>
                        <a:pt x="201" y="253"/>
                        <a:pt x="199" y="253"/>
                      </a:cubicBezTo>
                      <a:cubicBezTo>
                        <a:pt x="196" y="253"/>
                        <a:pt x="198" y="259"/>
                        <a:pt x="194" y="259"/>
                      </a:cubicBezTo>
                      <a:cubicBezTo>
                        <a:pt x="185" y="260"/>
                        <a:pt x="188" y="251"/>
                        <a:pt x="179" y="253"/>
                      </a:cubicBezTo>
                      <a:cubicBezTo>
                        <a:pt x="179" y="251"/>
                        <a:pt x="181" y="252"/>
                        <a:pt x="183" y="251"/>
                      </a:cubicBezTo>
                      <a:cubicBezTo>
                        <a:pt x="185" y="246"/>
                        <a:pt x="178" y="242"/>
                        <a:pt x="183" y="240"/>
                      </a:cubicBezTo>
                      <a:cubicBezTo>
                        <a:pt x="181" y="238"/>
                        <a:pt x="179" y="237"/>
                        <a:pt x="177" y="236"/>
                      </a:cubicBezTo>
                      <a:cubicBezTo>
                        <a:pt x="176" y="234"/>
                        <a:pt x="179" y="233"/>
                        <a:pt x="179" y="232"/>
                      </a:cubicBezTo>
                      <a:cubicBezTo>
                        <a:pt x="179" y="231"/>
                        <a:pt x="175" y="229"/>
                        <a:pt x="175" y="229"/>
                      </a:cubicBezTo>
                      <a:cubicBezTo>
                        <a:pt x="175" y="227"/>
                        <a:pt x="178" y="216"/>
                        <a:pt x="175" y="223"/>
                      </a:cubicBezTo>
                      <a:cubicBezTo>
                        <a:pt x="172" y="222"/>
                        <a:pt x="174" y="219"/>
                        <a:pt x="177" y="219"/>
                      </a:cubicBezTo>
                      <a:cubicBezTo>
                        <a:pt x="173" y="213"/>
                        <a:pt x="183" y="211"/>
                        <a:pt x="179" y="210"/>
                      </a:cubicBezTo>
                      <a:cubicBezTo>
                        <a:pt x="179" y="207"/>
                        <a:pt x="184" y="209"/>
                        <a:pt x="185" y="206"/>
                      </a:cubicBezTo>
                      <a:cubicBezTo>
                        <a:pt x="185" y="204"/>
                        <a:pt x="187" y="206"/>
                        <a:pt x="186" y="206"/>
                      </a:cubicBezTo>
                      <a:cubicBezTo>
                        <a:pt x="188" y="205"/>
                        <a:pt x="188" y="203"/>
                        <a:pt x="190" y="203"/>
                      </a:cubicBezTo>
                      <a:cubicBezTo>
                        <a:pt x="192" y="202"/>
                        <a:pt x="192" y="199"/>
                        <a:pt x="192" y="197"/>
                      </a:cubicBezTo>
                      <a:cubicBezTo>
                        <a:pt x="196" y="198"/>
                        <a:pt x="198" y="197"/>
                        <a:pt x="198" y="193"/>
                      </a:cubicBezTo>
                      <a:cubicBezTo>
                        <a:pt x="203" y="192"/>
                        <a:pt x="200" y="200"/>
                        <a:pt x="207" y="197"/>
                      </a:cubicBezTo>
                      <a:cubicBezTo>
                        <a:pt x="207" y="195"/>
                        <a:pt x="205" y="196"/>
                        <a:pt x="203" y="195"/>
                      </a:cubicBezTo>
                      <a:cubicBezTo>
                        <a:pt x="208" y="191"/>
                        <a:pt x="214" y="193"/>
                        <a:pt x="218" y="188"/>
                      </a:cubicBezTo>
                      <a:cubicBezTo>
                        <a:pt x="219" y="187"/>
                        <a:pt x="217" y="185"/>
                        <a:pt x="218" y="184"/>
                      </a:cubicBezTo>
                      <a:cubicBezTo>
                        <a:pt x="219" y="183"/>
                        <a:pt x="221" y="185"/>
                        <a:pt x="222" y="184"/>
                      </a:cubicBezTo>
                      <a:cubicBezTo>
                        <a:pt x="223" y="183"/>
                        <a:pt x="221" y="180"/>
                        <a:pt x="222" y="178"/>
                      </a:cubicBezTo>
                      <a:cubicBezTo>
                        <a:pt x="222" y="177"/>
                        <a:pt x="227" y="176"/>
                        <a:pt x="227" y="175"/>
                      </a:cubicBezTo>
                      <a:cubicBezTo>
                        <a:pt x="228" y="173"/>
                        <a:pt x="226" y="169"/>
                        <a:pt x="227" y="167"/>
                      </a:cubicBezTo>
                      <a:cubicBezTo>
                        <a:pt x="228" y="167"/>
                        <a:pt x="230" y="170"/>
                        <a:pt x="231" y="169"/>
                      </a:cubicBezTo>
                      <a:cubicBezTo>
                        <a:pt x="229" y="170"/>
                        <a:pt x="234" y="160"/>
                        <a:pt x="233" y="160"/>
                      </a:cubicBezTo>
                      <a:cubicBezTo>
                        <a:pt x="237" y="164"/>
                        <a:pt x="238" y="157"/>
                        <a:pt x="242" y="156"/>
                      </a:cubicBezTo>
                      <a:cubicBezTo>
                        <a:pt x="242" y="153"/>
                        <a:pt x="245" y="151"/>
                        <a:pt x="242" y="150"/>
                      </a:cubicBezTo>
                      <a:cubicBezTo>
                        <a:pt x="243" y="147"/>
                        <a:pt x="248" y="150"/>
                        <a:pt x="248" y="145"/>
                      </a:cubicBezTo>
                      <a:cubicBezTo>
                        <a:pt x="248" y="143"/>
                        <a:pt x="251" y="143"/>
                        <a:pt x="253" y="143"/>
                      </a:cubicBezTo>
                      <a:cubicBezTo>
                        <a:pt x="254" y="141"/>
                        <a:pt x="253" y="140"/>
                        <a:pt x="252" y="139"/>
                      </a:cubicBezTo>
                      <a:cubicBezTo>
                        <a:pt x="257" y="135"/>
                        <a:pt x="260" y="135"/>
                        <a:pt x="265" y="134"/>
                      </a:cubicBezTo>
                      <a:cubicBezTo>
                        <a:pt x="267" y="132"/>
                        <a:pt x="264" y="131"/>
                        <a:pt x="267" y="126"/>
                      </a:cubicBezTo>
                      <a:cubicBezTo>
                        <a:pt x="268" y="125"/>
                        <a:pt x="272" y="124"/>
                        <a:pt x="272" y="121"/>
                      </a:cubicBezTo>
                      <a:cubicBezTo>
                        <a:pt x="272" y="116"/>
                        <a:pt x="278" y="123"/>
                        <a:pt x="278" y="115"/>
                      </a:cubicBezTo>
                      <a:cubicBezTo>
                        <a:pt x="285" y="112"/>
                        <a:pt x="292" y="119"/>
                        <a:pt x="293" y="108"/>
                      </a:cubicBezTo>
                      <a:cubicBezTo>
                        <a:pt x="296" y="110"/>
                        <a:pt x="304" y="106"/>
                        <a:pt x="309" y="109"/>
                      </a:cubicBezTo>
                      <a:cubicBezTo>
                        <a:pt x="311" y="108"/>
                        <a:pt x="312" y="106"/>
                        <a:pt x="313" y="104"/>
                      </a:cubicBezTo>
                      <a:cubicBezTo>
                        <a:pt x="318" y="101"/>
                        <a:pt x="323" y="110"/>
                        <a:pt x="322" y="102"/>
                      </a:cubicBezTo>
                      <a:cubicBezTo>
                        <a:pt x="326" y="103"/>
                        <a:pt x="326" y="107"/>
                        <a:pt x="330" y="108"/>
                      </a:cubicBezTo>
                      <a:cubicBezTo>
                        <a:pt x="333" y="107"/>
                        <a:pt x="332" y="102"/>
                        <a:pt x="337" y="104"/>
                      </a:cubicBezTo>
                      <a:cubicBezTo>
                        <a:pt x="338" y="107"/>
                        <a:pt x="336" y="107"/>
                        <a:pt x="335" y="109"/>
                      </a:cubicBezTo>
                      <a:cubicBezTo>
                        <a:pt x="337" y="110"/>
                        <a:pt x="346" y="101"/>
                        <a:pt x="350" y="106"/>
                      </a:cubicBezTo>
                      <a:cubicBezTo>
                        <a:pt x="353" y="108"/>
                        <a:pt x="351" y="105"/>
                        <a:pt x="354" y="106"/>
                      </a:cubicBezTo>
                      <a:cubicBezTo>
                        <a:pt x="358" y="106"/>
                        <a:pt x="362" y="109"/>
                        <a:pt x="367" y="108"/>
                      </a:cubicBezTo>
                      <a:cubicBezTo>
                        <a:pt x="366" y="109"/>
                        <a:pt x="368" y="112"/>
                        <a:pt x="367" y="113"/>
                      </a:cubicBezTo>
                      <a:cubicBezTo>
                        <a:pt x="367" y="114"/>
                        <a:pt x="364" y="113"/>
                        <a:pt x="363" y="113"/>
                      </a:cubicBezTo>
                      <a:cubicBezTo>
                        <a:pt x="362" y="115"/>
                        <a:pt x="364" y="118"/>
                        <a:pt x="360" y="117"/>
                      </a:cubicBezTo>
                      <a:cubicBezTo>
                        <a:pt x="363" y="121"/>
                        <a:pt x="374" y="118"/>
                        <a:pt x="378" y="117"/>
                      </a:cubicBezTo>
                      <a:cubicBezTo>
                        <a:pt x="382" y="115"/>
                        <a:pt x="381" y="120"/>
                        <a:pt x="382" y="121"/>
                      </a:cubicBezTo>
                      <a:cubicBezTo>
                        <a:pt x="384" y="122"/>
                        <a:pt x="388" y="119"/>
                        <a:pt x="388" y="122"/>
                      </a:cubicBezTo>
                      <a:cubicBezTo>
                        <a:pt x="401" y="119"/>
                        <a:pt x="404" y="130"/>
                        <a:pt x="412" y="126"/>
                      </a:cubicBezTo>
                      <a:cubicBezTo>
                        <a:pt x="410" y="132"/>
                        <a:pt x="418" y="129"/>
                        <a:pt x="418" y="134"/>
                      </a:cubicBezTo>
                      <a:cubicBezTo>
                        <a:pt x="422" y="134"/>
                        <a:pt x="430" y="133"/>
                        <a:pt x="425" y="137"/>
                      </a:cubicBezTo>
                      <a:cubicBezTo>
                        <a:pt x="429" y="139"/>
                        <a:pt x="433" y="138"/>
                        <a:pt x="436" y="139"/>
                      </a:cubicBezTo>
                      <a:cubicBezTo>
                        <a:pt x="437" y="139"/>
                        <a:pt x="436" y="143"/>
                        <a:pt x="436" y="143"/>
                      </a:cubicBezTo>
                      <a:cubicBezTo>
                        <a:pt x="437" y="144"/>
                        <a:pt x="441" y="142"/>
                        <a:pt x="442" y="143"/>
                      </a:cubicBezTo>
                      <a:cubicBezTo>
                        <a:pt x="443" y="150"/>
                        <a:pt x="443" y="152"/>
                        <a:pt x="442" y="160"/>
                      </a:cubicBezTo>
                      <a:cubicBezTo>
                        <a:pt x="439" y="155"/>
                        <a:pt x="435" y="161"/>
                        <a:pt x="431" y="162"/>
                      </a:cubicBezTo>
                      <a:cubicBezTo>
                        <a:pt x="425" y="162"/>
                        <a:pt x="419" y="156"/>
                        <a:pt x="414" y="162"/>
                      </a:cubicBezTo>
                      <a:cubicBezTo>
                        <a:pt x="412" y="162"/>
                        <a:pt x="413" y="158"/>
                        <a:pt x="412" y="158"/>
                      </a:cubicBezTo>
                      <a:cubicBezTo>
                        <a:pt x="409" y="157"/>
                        <a:pt x="409" y="160"/>
                        <a:pt x="408" y="160"/>
                      </a:cubicBezTo>
                      <a:cubicBezTo>
                        <a:pt x="406" y="160"/>
                        <a:pt x="405" y="156"/>
                        <a:pt x="404" y="156"/>
                      </a:cubicBezTo>
                      <a:cubicBezTo>
                        <a:pt x="401" y="156"/>
                        <a:pt x="396" y="161"/>
                        <a:pt x="397" y="154"/>
                      </a:cubicBezTo>
                      <a:cubicBezTo>
                        <a:pt x="391" y="156"/>
                        <a:pt x="393" y="154"/>
                        <a:pt x="386" y="154"/>
                      </a:cubicBezTo>
                      <a:cubicBezTo>
                        <a:pt x="385" y="157"/>
                        <a:pt x="387" y="158"/>
                        <a:pt x="390" y="158"/>
                      </a:cubicBezTo>
                      <a:cubicBezTo>
                        <a:pt x="393" y="157"/>
                        <a:pt x="393" y="160"/>
                        <a:pt x="395" y="160"/>
                      </a:cubicBezTo>
                      <a:cubicBezTo>
                        <a:pt x="392" y="163"/>
                        <a:pt x="395" y="162"/>
                        <a:pt x="397" y="163"/>
                      </a:cubicBezTo>
                      <a:cubicBezTo>
                        <a:pt x="398" y="164"/>
                        <a:pt x="397" y="166"/>
                        <a:pt x="397" y="167"/>
                      </a:cubicBezTo>
                      <a:cubicBezTo>
                        <a:pt x="398" y="169"/>
                        <a:pt x="401" y="169"/>
                        <a:pt x="401" y="171"/>
                      </a:cubicBezTo>
                      <a:cubicBezTo>
                        <a:pt x="401" y="173"/>
                        <a:pt x="405" y="178"/>
                        <a:pt x="404" y="184"/>
                      </a:cubicBezTo>
                      <a:cubicBezTo>
                        <a:pt x="405" y="190"/>
                        <a:pt x="416" y="186"/>
                        <a:pt x="418" y="191"/>
                      </a:cubicBezTo>
                      <a:cubicBezTo>
                        <a:pt x="419" y="190"/>
                        <a:pt x="419" y="187"/>
                        <a:pt x="423" y="188"/>
                      </a:cubicBezTo>
                      <a:cubicBezTo>
                        <a:pt x="422" y="182"/>
                        <a:pt x="414" y="184"/>
                        <a:pt x="412" y="180"/>
                      </a:cubicBezTo>
                      <a:cubicBezTo>
                        <a:pt x="411" y="173"/>
                        <a:pt x="422" y="178"/>
                        <a:pt x="427" y="177"/>
                      </a:cubicBezTo>
                      <a:cubicBezTo>
                        <a:pt x="426" y="181"/>
                        <a:pt x="435" y="176"/>
                        <a:pt x="432" y="182"/>
                      </a:cubicBezTo>
                      <a:cubicBezTo>
                        <a:pt x="437" y="184"/>
                        <a:pt x="440" y="176"/>
                        <a:pt x="440" y="184"/>
                      </a:cubicBezTo>
                      <a:cubicBezTo>
                        <a:pt x="445" y="181"/>
                        <a:pt x="440" y="174"/>
                        <a:pt x="436" y="175"/>
                      </a:cubicBezTo>
                      <a:cubicBezTo>
                        <a:pt x="437" y="171"/>
                        <a:pt x="441" y="170"/>
                        <a:pt x="445" y="169"/>
                      </a:cubicBezTo>
                      <a:cubicBezTo>
                        <a:pt x="448" y="167"/>
                        <a:pt x="448" y="162"/>
                        <a:pt x="451" y="160"/>
                      </a:cubicBezTo>
                      <a:cubicBezTo>
                        <a:pt x="459" y="159"/>
                        <a:pt x="463" y="162"/>
                        <a:pt x="468" y="163"/>
                      </a:cubicBezTo>
                      <a:cubicBezTo>
                        <a:pt x="470" y="163"/>
                        <a:pt x="469" y="160"/>
                        <a:pt x="472" y="160"/>
                      </a:cubicBezTo>
                      <a:cubicBezTo>
                        <a:pt x="472" y="157"/>
                        <a:pt x="470" y="155"/>
                        <a:pt x="468" y="154"/>
                      </a:cubicBezTo>
                      <a:cubicBezTo>
                        <a:pt x="471" y="147"/>
                        <a:pt x="471" y="140"/>
                        <a:pt x="470" y="134"/>
                      </a:cubicBezTo>
                      <a:cubicBezTo>
                        <a:pt x="476" y="134"/>
                        <a:pt x="481" y="133"/>
                        <a:pt x="485" y="136"/>
                      </a:cubicBezTo>
                      <a:cubicBezTo>
                        <a:pt x="486" y="136"/>
                        <a:pt x="491" y="136"/>
                        <a:pt x="490" y="141"/>
                      </a:cubicBezTo>
                      <a:cubicBezTo>
                        <a:pt x="486" y="141"/>
                        <a:pt x="483" y="141"/>
                        <a:pt x="479" y="141"/>
                      </a:cubicBezTo>
                      <a:cubicBezTo>
                        <a:pt x="479" y="143"/>
                        <a:pt x="479" y="145"/>
                        <a:pt x="479" y="147"/>
                      </a:cubicBezTo>
                      <a:cubicBezTo>
                        <a:pt x="483" y="152"/>
                        <a:pt x="485" y="146"/>
                        <a:pt x="488" y="149"/>
                      </a:cubicBezTo>
                      <a:cubicBezTo>
                        <a:pt x="490" y="150"/>
                        <a:pt x="483" y="151"/>
                        <a:pt x="483" y="150"/>
                      </a:cubicBezTo>
                      <a:cubicBezTo>
                        <a:pt x="481" y="154"/>
                        <a:pt x="488" y="150"/>
                        <a:pt x="490" y="154"/>
                      </a:cubicBezTo>
                      <a:cubicBezTo>
                        <a:pt x="493" y="152"/>
                        <a:pt x="497" y="150"/>
                        <a:pt x="500" y="147"/>
                      </a:cubicBezTo>
                      <a:cubicBezTo>
                        <a:pt x="500" y="146"/>
                        <a:pt x="502" y="145"/>
                        <a:pt x="501" y="143"/>
                      </a:cubicBezTo>
                      <a:cubicBezTo>
                        <a:pt x="510" y="145"/>
                        <a:pt x="509" y="138"/>
                        <a:pt x="516" y="139"/>
                      </a:cubicBezTo>
                      <a:cubicBezTo>
                        <a:pt x="519" y="138"/>
                        <a:pt x="520" y="137"/>
                        <a:pt x="520" y="134"/>
                      </a:cubicBezTo>
                      <a:cubicBezTo>
                        <a:pt x="523" y="134"/>
                        <a:pt x="525" y="132"/>
                        <a:pt x="526" y="130"/>
                      </a:cubicBezTo>
                      <a:cubicBezTo>
                        <a:pt x="533" y="136"/>
                        <a:pt x="539" y="127"/>
                        <a:pt x="546" y="126"/>
                      </a:cubicBezTo>
                      <a:cubicBezTo>
                        <a:pt x="546" y="129"/>
                        <a:pt x="546" y="131"/>
                        <a:pt x="546" y="134"/>
                      </a:cubicBezTo>
                      <a:cubicBezTo>
                        <a:pt x="553" y="134"/>
                        <a:pt x="559" y="134"/>
                        <a:pt x="563" y="132"/>
                      </a:cubicBezTo>
                      <a:cubicBezTo>
                        <a:pt x="564" y="132"/>
                        <a:pt x="566" y="132"/>
                        <a:pt x="567" y="132"/>
                      </a:cubicBezTo>
                      <a:cubicBezTo>
                        <a:pt x="567" y="132"/>
                        <a:pt x="566" y="130"/>
                        <a:pt x="567" y="130"/>
                      </a:cubicBezTo>
                      <a:cubicBezTo>
                        <a:pt x="570" y="129"/>
                        <a:pt x="576" y="130"/>
                        <a:pt x="576" y="124"/>
                      </a:cubicBezTo>
                      <a:cubicBezTo>
                        <a:pt x="581" y="127"/>
                        <a:pt x="588" y="127"/>
                        <a:pt x="591" y="132"/>
                      </a:cubicBezTo>
                      <a:cubicBezTo>
                        <a:pt x="594" y="131"/>
                        <a:pt x="595" y="129"/>
                        <a:pt x="596" y="126"/>
                      </a:cubicBezTo>
                      <a:cubicBezTo>
                        <a:pt x="597" y="124"/>
                        <a:pt x="588" y="122"/>
                        <a:pt x="595" y="121"/>
                      </a:cubicBezTo>
                      <a:cubicBezTo>
                        <a:pt x="592" y="116"/>
                        <a:pt x="583" y="118"/>
                        <a:pt x="585" y="108"/>
                      </a:cubicBezTo>
                      <a:cubicBezTo>
                        <a:pt x="588" y="109"/>
                        <a:pt x="589" y="112"/>
                        <a:pt x="595" y="113"/>
                      </a:cubicBezTo>
                      <a:cubicBezTo>
                        <a:pt x="597" y="114"/>
                        <a:pt x="600" y="118"/>
                        <a:pt x="606" y="117"/>
                      </a:cubicBezTo>
                      <a:cubicBezTo>
                        <a:pt x="607" y="117"/>
                        <a:pt x="608" y="115"/>
                        <a:pt x="608" y="115"/>
                      </a:cubicBezTo>
                      <a:cubicBezTo>
                        <a:pt x="609" y="115"/>
                        <a:pt x="611" y="118"/>
                        <a:pt x="611" y="115"/>
                      </a:cubicBezTo>
                      <a:cubicBezTo>
                        <a:pt x="614" y="115"/>
                        <a:pt x="614" y="118"/>
                        <a:pt x="615" y="119"/>
                      </a:cubicBezTo>
                      <a:cubicBezTo>
                        <a:pt x="618" y="120"/>
                        <a:pt x="621" y="118"/>
                        <a:pt x="621" y="122"/>
                      </a:cubicBezTo>
                      <a:cubicBezTo>
                        <a:pt x="627" y="120"/>
                        <a:pt x="629" y="124"/>
                        <a:pt x="636" y="121"/>
                      </a:cubicBezTo>
                      <a:cubicBezTo>
                        <a:pt x="633" y="127"/>
                        <a:pt x="642" y="122"/>
                        <a:pt x="639" y="128"/>
                      </a:cubicBezTo>
                      <a:cubicBezTo>
                        <a:pt x="643" y="128"/>
                        <a:pt x="644" y="129"/>
                        <a:pt x="645" y="132"/>
                      </a:cubicBezTo>
                      <a:cubicBezTo>
                        <a:pt x="651" y="131"/>
                        <a:pt x="652" y="135"/>
                        <a:pt x="658" y="134"/>
                      </a:cubicBezTo>
                      <a:cubicBezTo>
                        <a:pt x="661" y="122"/>
                        <a:pt x="647" y="128"/>
                        <a:pt x="651" y="117"/>
                      </a:cubicBezTo>
                      <a:cubicBezTo>
                        <a:pt x="650" y="114"/>
                        <a:pt x="648" y="118"/>
                        <a:pt x="645" y="117"/>
                      </a:cubicBezTo>
                      <a:cubicBezTo>
                        <a:pt x="645" y="113"/>
                        <a:pt x="648" y="111"/>
                        <a:pt x="647" y="106"/>
                      </a:cubicBezTo>
                      <a:cubicBezTo>
                        <a:pt x="647" y="103"/>
                        <a:pt x="644" y="105"/>
                        <a:pt x="643" y="104"/>
                      </a:cubicBezTo>
                      <a:cubicBezTo>
                        <a:pt x="643" y="103"/>
                        <a:pt x="647" y="100"/>
                        <a:pt x="643" y="100"/>
                      </a:cubicBezTo>
                      <a:cubicBezTo>
                        <a:pt x="643" y="96"/>
                        <a:pt x="648" y="98"/>
                        <a:pt x="647" y="93"/>
                      </a:cubicBezTo>
                      <a:cubicBezTo>
                        <a:pt x="651" y="93"/>
                        <a:pt x="649" y="88"/>
                        <a:pt x="654" y="89"/>
                      </a:cubicBezTo>
                      <a:cubicBezTo>
                        <a:pt x="654" y="85"/>
                        <a:pt x="656" y="83"/>
                        <a:pt x="660" y="83"/>
                      </a:cubicBezTo>
                      <a:cubicBezTo>
                        <a:pt x="658" y="75"/>
                        <a:pt x="666" y="77"/>
                        <a:pt x="665" y="70"/>
                      </a:cubicBezTo>
                      <a:cubicBezTo>
                        <a:pt x="674" y="69"/>
                        <a:pt x="678" y="73"/>
                        <a:pt x="684" y="74"/>
                      </a:cubicBezTo>
                      <a:cubicBezTo>
                        <a:pt x="684" y="77"/>
                        <a:pt x="684" y="79"/>
                        <a:pt x="686" y="80"/>
                      </a:cubicBezTo>
                      <a:cubicBezTo>
                        <a:pt x="686" y="82"/>
                        <a:pt x="682" y="81"/>
                        <a:pt x="680" y="81"/>
                      </a:cubicBezTo>
                      <a:cubicBezTo>
                        <a:pt x="680" y="89"/>
                        <a:pt x="684" y="92"/>
                        <a:pt x="680" y="98"/>
                      </a:cubicBezTo>
                      <a:cubicBezTo>
                        <a:pt x="682" y="99"/>
                        <a:pt x="683" y="101"/>
                        <a:pt x="684" y="102"/>
                      </a:cubicBezTo>
                      <a:cubicBezTo>
                        <a:pt x="685" y="103"/>
                        <a:pt x="686" y="104"/>
                        <a:pt x="688" y="104"/>
                      </a:cubicBezTo>
                      <a:cubicBezTo>
                        <a:pt x="685" y="108"/>
                        <a:pt x="687" y="118"/>
                        <a:pt x="684" y="122"/>
                      </a:cubicBezTo>
                      <a:cubicBezTo>
                        <a:pt x="682" y="128"/>
                        <a:pt x="689" y="126"/>
                        <a:pt x="690" y="130"/>
                      </a:cubicBezTo>
                      <a:cubicBezTo>
                        <a:pt x="688" y="145"/>
                        <a:pt x="682" y="154"/>
                        <a:pt x="669" y="158"/>
                      </a:cubicBezTo>
                      <a:cubicBezTo>
                        <a:pt x="670" y="162"/>
                        <a:pt x="677" y="158"/>
                        <a:pt x="678" y="162"/>
                      </a:cubicBezTo>
                      <a:cubicBezTo>
                        <a:pt x="683" y="161"/>
                        <a:pt x="682" y="155"/>
                        <a:pt x="688" y="156"/>
                      </a:cubicBezTo>
                      <a:cubicBezTo>
                        <a:pt x="687" y="158"/>
                        <a:pt x="686" y="159"/>
                        <a:pt x="686" y="162"/>
                      </a:cubicBezTo>
                      <a:cubicBezTo>
                        <a:pt x="688" y="161"/>
                        <a:pt x="687" y="158"/>
                        <a:pt x="690" y="158"/>
                      </a:cubicBezTo>
                      <a:cubicBezTo>
                        <a:pt x="692" y="158"/>
                        <a:pt x="691" y="155"/>
                        <a:pt x="692" y="154"/>
                      </a:cubicBezTo>
                      <a:cubicBezTo>
                        <a:pt x="692" y="154"/>
                        <a:pt x="695" y="155"/>
                        <a:pt x="695" y="154"/>
                      </a:cubicBezTo>
                      <a:cubicBezTo>
                        <a:pt x="696" y="153"/>
                        <a:pt x="695" y="150"/>
                        <a:pt x="695" y="149"/>
                      </a:cubicBezTo>
                      <a:cubicBezTo>
                        <a:pt x="697" y="149"/>
                        <a:pt x="699" y="149"/>
                        <a:pt x="701" y="149"/>
                      </a:cubicBezTo>
                      <a:cubicBezTo>
                        <a:pt x="699" y="143"/>
                        <a:pt x="707" y="137"/>
                        <a:pt x="701" y="134"/>
                      </a:cubicBezTo>
                      <a:cubicBezTo>
                        <a:pt x="701" y="132"/>
                        <a:pt x="705" y="132"/>
                        <a:pt x="705" y="130"/>
                      </a:cubicBezTo>
                      <a:cubicBezTo>
                        <a:pt x="705" y="128"/>
                        <a:pt x="702" y="128"/>
                        <a:pt x="701" y="128"/>
                      </a:cubicBezTo>
                      <a:cubicBezTo>
                        <a:pt x="701" y="124"/>
                        <a:pt x="707" y="127"/>
                        <a:pt x="710" y="126"/>
                      </a:cubicBezTo>
                      <a:cubicBezTo>
                        <a:pt x="708" y="124"/>
                        <a:pt x="710" y="119"/>
                        <a:pt x="705" y="121"/>
                      </a:cubicBezTo>
                      <a:cubicBezTo>
                        <a:pt x="700" y="123"/>
                        <a:pt x="698" y="116"/>
                        <a:pt x="697" y="121"/>
                      </a:cubicBezTo>
                      <a:cubicBezTo>
                        <a:pt x="694" y="117"/>
                        <a:pt x="694" y="113"/>
                        <a:pt x="695" y="109"/>
                      </a:cubicBezTo>
                      <a:cubicBezTo>
                        <a:pt x="695" y="109"/>
                        <a:pt x="699" y="110"/>
                        <a:pt x="699" y="109"/>
                      </a:cubicBezTo>
                      <a:cubicBezTo>
                        <a:pt x="701" y="108"/>
                        <a:pt x="698" y="102"/>
                        <a:pt x="699" y="100"/>
                      </a:cubicBezTo>
                      <a:cubicBezTo>
                        <a:pt x="699" y="97"/>
                        <a:pt x="697" y="100"/>
                        <a:pt x="697" y="100"/>
                      </a:cubicBezTo>
                      <a:cubicBezTo>
                        <a:pt x="693" y="97"/>
                        <a:pt x="696" y="93"/>
                        <a:pt x="693" y="89"/>
                      </a:cubicBezTo>
                      <a:cubicBezTo>
                        <a:pt x="701" y="91"/>
                        <a:pt x="698" y="84"/>
                        <a:pt x="703" y="83"/>
                      </a:cubicBezTo>
                      <a:cubicBezTo>
                        <a:pt x="703" y="80"/>
                        <a:pt x="703" y="77"/>
                        <a:pt x="703" y="74"/>
                      </a:cubicBezTo>
                      <a:cubicBezTo>
                        <a:pt x="709" y="72"/>
                        <a:pt x="706" y="80"/>
                        <a:pt x="706" y="83"/>
                      </a:cubicBezTo>
                      <a:cubicBezTo>
                        <a:pt x="707" y="86"/>
                        <a:pt x="710" y="82"/>
                        <a:pt x="710" y="85"/>
                      </a:cubicBezTo>
                      <a:cubicBezTo>
                        <a:pt x="710" y="86"/>
                        <a:pt x="708" y="88"/>
                        <a:pt x="708" y="87"/>
                      </a:cubicBezTo>
                      <a:cubicBezTo>
                        <a:pt x="710" y="92"/>
                        <a:pt x="714" y="93"/>
                        <a:pt x="719" y="96"/>
                      </a:cubicBezTo>
                      <a:cubicBezTo>
                        <a:pt x="723" y="97"/>
                        <a:pt x="719" y="91"/>
                        <a:pt x="718" y="91"/>
                      </a:cubicBezTo>
                      <a:cubicBezTo>
                        <a:pt x="720" y="88"/>
                        <a:pt x="726" y="88"/>
                        <a:pt x="731" y="87"/>
                      </a:cubicBezTo>
                      <a:cubicBezTo>
                        <a:pt x="730" y="85"/>
                        <a:pt x="727" y="85"/>
                        <a:pt x="725" y="85"/>
                      </a:cubicBezTo>
                      <a:cubicBezTo>
                        <a:pt x="727" y="80"/>
                        <a:pt x="722" y="80"/>
                        <a:pt x="723" y="76"/>
                      </a:cubicBezTo>
                      <a:cubicBezTo>
                        <a:pt x="725" y="80"/>
                        <a:pt x="736" y="74"/>
                        <a:pt x="734" y="81"/>
                      </a:cubicBezTo>
                      <a:cubicBezTo>
                        <a:pt x="736" y="83"/>
                        <a:pt x="738" y="80"/>
                        <a:pt x="738" y="80"/>
                      </a:cubicBezTo>
                      <a:cubicBezTo>
                        <a:pt x="741" y="80"/>
                        <a:pt x="739" y="82"/>
                        <a:pt x="740" y="83"/>
                      </a:cubicBezTo>
                      <a:cubicBezTo>
                        <a:pt x="741" y="84"/>
                        <a:pt x="743" y="83"/>
                        <a:pt x="744" y="83"/>
                      </a:cubicBezTo>
                      <a:cubicBezTo>
                        <a:pt x="747" y="87"/>
                        <a:pt x="754" y="83"/>
                        <a:pt x="749" y="89"/>
                      </a:cubicBezTo>
                      <a:cubicBezTo>
                        <a:pt x="752" y="89"/>
                        <a:pt x="756" y="89"/>
                        <a:pt x="759" y="89"/>
                      </a:cubicBezTo>
                      <a:cubicBezTo>
                        <a:pt x="759" y="87"/>
                        <a:pt x="751" y="85"/>
                        <a:pt x="757" y="83"/>
                      </a:cubicBezTo>
                      <a:cubicBezTo>
                        <a:pt x="755" y="82"/>
                        <a:pt x="753" y="81"/>
                        <a:pt x="751" y="80"/>
                      </a:cubicBezTo>
                      <a:cubicBezTo>
                        <a:pt x="750" y="70"/>
                        <a:pt x="751" y="70"/>
                        <a:pt x="751" y="59"/>
                      </a:cubicBezTo>
                      <a:cubicBezTo>
                        <a:pt x="761" y="58"/>
                        <a:pt x="775" y="61"/>
                        <a:pt x="783" y="59"/>
                      </a:cubicBezTo>
                      <a:cubicBezTo>
                        <a:pt x="786" y="58"/>
                        <a:pt x="784" y="53"/>
                        <a:pt x="788" y="57"/>
                      </a:cubicBezTo>
                      <a:cubicBezTo>
                        <a:pt x="794" y="53"/>
                        <a:pt x="790" y="50"/>
                        <a:pt x="792" y="44"/>
                      </a:cubicBezTo>
                      <a:cubicBezTo>
                        <a:pt x="797" y="45"/>
                        <a:pt x="799" y="44"/>
                        <a:pt x="801" y="42"/>
                      </a:cubicBezTo>
                      <a:cubicBezTo>
                        <a:pt x="804" y="38"/>
                        <a:pt x="809" y="37"/>
                        <a:pt x="813" y="33"/>
                      </a:cubicBezTo>
                      <a:cubicBezTo>
                        <a:pt x="832" y="30"/>
                        <a:pt x="851" y="28"/>
                        <a:pt x="867" y="22"/>
                      </a:cubicBezTo>
                      <a:cubicBezTo>
                        <a:pt x="870" y="19"/>
                        <a:pt x="870" y="26"/>
                        <a:pt x="870" y="26"/>
                      </a:cubicBezTo>
                      <a:cubicBezTo>
                        <a:pt x="871" y="25"/>
                        <a:pt x="874" y="21"/>
                        <a:pt x="872" y="20"/>
                      </a:cubicBezTo>
                      <a:cubicBezTo>
                        <a:pt x="875" y="21"/>
                        <a:pt x="872" y="23"/>
                        <a:pt x="874" y="26"/>
                      </a:cubicBezTo>
                      <a:cubicBezTo>
                        <a:pt x="875" y="26"/>
                        <a:pt x="879" y="25"/>
                        <a:pt x="878" y="27"/>
                      </a:cubicBezTo>
                      <a:cubicBezTo>
                        <a:pt x="881" y="26"/>
                        <a:pt x="876" y="25"/>
                        <a:pt x="880" y="24"/>
                      </a:cubicBezTo>
                      <a:cubicBezTo>
                        <a:pt x="883" y="23"/>
                        <a:pt x="889" y="24"/>
                        <a:pt x="889" y="18"/>
                      </a:cubicBezTo>
                      <a:cubicBezTo>
                        <a:pt x="893" y="19"/>
                        <a:pt x="895" y="18"/>
                        <a:pt x="895" y="14"/>
                      </a:cubicBezTo>
                      <a:cubicBezTo>
                        <a:pt x="897" y="15"/>
                        <a:pt x="898" y="18"/>
                        <a:pt x="900" y="18"/>
                      </a:cubicBezTo>
                      <a:cubicBezTo>
                        <a:pt x="905" y="18"/>
                        <a:pt x="904" y="12"/>
                        <a:pt x="904" y="7"/>
                      </a:cubicBezTo>
                      <a:cubicBezTo>
                        <a:pt x="913" y="4"/>
                        <a:pt x="922" y="0"/>
                        <a:pt x="936" y="1"/>
                      </a:cubicBezTo>
                      <a:cubicBezTo>
                        <a:pt x="934" y="3"/>
                        <a:pt x="934" y="6"/>
                        <a:pt x="934" y="9"/>
                      </a:cubicBezTo>
                      <a:cubicBezTo>
                        <a:pt x="937" y="13"/>
                        <a:pt x="945" y="13"/>
                        <a:pt x="949" y="9"/>
                      </a:cubicBezTo>
                      <a:cubicBezTo>
                        <a:pt x="951" y="9"/>
                        <a:pt x="950" y="11"/>
                        <a:pt x="949" y="11"/>
                      </a:cubicBezTo>
                      <a:close/>
                      <a:moveTo>
                        <a:pt x="1396" y="238"/>
                      </a:moveTo>
                      <a:cubicBezTo>
                        <a:pt x="1396" y="236"/>
                        <a:pt x="1393" y="236"/>
                        <a:pt x="1392" y="234"/>
                      </a:cubicBezTo>
                      <a:cubicBezTo>
                        <a:pt x="1386" y="233"/>
                        <a:pt x="1386" y="238"/>
                        <a:pt x="1392" y="236"/>
                      </a:cubicBezTo>
                      <a:cubicBezTo>
                        <a:pt x="1393" y="238"/>
                        <a:pt x="1394" y="238"/>
                        <a:pt x="1396" y="238"/>
                      </a:cubicBezTo>
                      <a:close/>
                      <a:moveTo>
                        <a:pt x="403" y="378"/>
                      </a:moveTo>
                      <a:cubicBezTo>
                        <a:pt x="401" y="384"/>
                        <a:pt x="409" y="380"/>
                        <a:pt x="406" y="387"/>
                      </a:cubicBezTo>
                      <a:cubicBezTo>
                        <a:pt x="410" y="388"/>
                        <a:pt x="411" y="384"/>
                        <a:pt x="412" y="387"/>
                      </a:cubicBezTo>
                      <a:cubicBezTo>
                        <a:pt x="412" y="389"/>
                        <a:pt x="411" y="389"/>
                        <a:pt x="410" y="389"/>
                      </a:cubicBezTo>
                      <a:cubicBezTo>
                        <a:pt x="407" y="390"/>
                        <a:pt x="399" y="393"/>
                        <a:pt x="397" y="393"/>
                      </a:cubicBezTo>
                      <a:cubicBezTo>
                        <a:pt x="392" y="392"/>
                        <a:pt x="391" y="388"/>
                        <a:pt x="388" y="385"/>
                      </a:cubicBezTo>
                      <a:cubicBezTo>
                        <a:pt x="388" y="382"/>
                        <a:pt x="393" y="384"/>
                        <a:pt x="393" y="382"/>
                      </a:cubicBezTo>
                      <a:cubicBezTo>
                        <a:pt x="389" y="378"/>
                        <a:pt x="388" y="377"/>
                        <a:pt x="382" y="380"/>
                      </a:cubicBezTo>
                      <a:cubicBezTo>
                        <a:pt x="380" y="376"/>
                        <a:pt x="379" y="373"/>
                        <a:pt x="373" y="374"/>
                      </a:cubicBezTo>
                      <a:cubicBezTo>
                        <a:pt x="370" y="374"/>
                        <a:pt x="372" y="377"/>
                        <a:pt x="371" y="378"/>
                      </a:cubicBezTo>
                      <a:cubicBezTo>
                        <a:pt x="370" y="379"/>
                        <a:pt x="367" y="379"/>
                        <a:pt x="365" y="380"/>
                      </a:cubicBezTo>
                      <a:cubicBezTo>
                        <a:pt x="363" y="381"/>
                        <a:pt x="362" y="387"/>
                        <a:pt x="358" y="385"/>
                      </a:cubicBezTo>
                      <a:cubicBezTo>
                        <a:pt x="360" y="392"/>
                        <a:pt x="354" y="394"/>
                        <a:pt x="354" y="395"/>
                      </a:cubicBezTo>
                      <a:cubicBezTo>
                        <a:pt x="353" y="399"/>
                        <a:pt x="354" y="403"/>
                        <a:pt x="352" y="408"/>
                      </a:cubicBezTo>
                      <a:cubicBezTo>
                        <a:pt x="350" y="408"/>
                        <a:pt x="350" y="406"/>
                        <a:pt x="349" y="406"/>
                      </a:cubicBezTo>
                      <a:cubicBezTo>
                        <a:pt x="347" y="412"/>
                        <a:pt x="353" y="415"/>
                        <a:pt x="349" y="419"/>
                      </a:cubicBezTo>
                      <a:cubicBezTo>
                        <a:pt x="352" y="417"/>
                        <a:pt x="351" y="422"/>
                        <a:pt x="352" y="423"/>
                      </a:cubicBezTo>
                      <a:cubicBezTo>
                        <a:pt x="353" y="423"/>
                        <a:pt x="355" y="422"/>
                        <a:pt x="356" y="423"/>
                      </a:cubicBezTo>
                      <a:cubicBezTo>
                        <a:pt x="360" y="424"/>
                        <a:pt x="361" y="427"/>
                        <a:pt x="363" y="424"/>
                      </a:cubicBezTo>
                      <a:cubicBezTo>
                        <a:pt x="364" y="424"/>
                        <a:pt x="367" y="425"/>
                        <a:pt x="367" y="424"/>
                      </a:cubicBezTo>
                      <a:cubicBezTo>
                        <a:pt x="374" y="424"/>
                        <a:pt x="372" y="423"/>
                        <a:pt x="375" y="421"/>
                      </a:cubicBezTo>
                      <a:cubicBezTo>
                        <a:pt x="378" y="420"/>
                        <a:pt x="379" y="423"/>
                        <a:pt x="382" y="423"/>
                      </a:cubicBezTo>
                      <a:cubicBezTo>
                        <a:pt x="382" y="421"/>
                        <a:pt x="382" y="419"/>
                        <a:pt x="384" y="419"/>
                      </a:cubicBezTo>
                      <a:cubicBezTo>
                        <a:pt x="388" y="418"/>
                        <a:pt x="397" y="418"/>
                        <a:pt x="401" y="419"/>
                      </a:cubicBezTo>
                      <a:cubicBezTo>
                        <a:pt x="404" y="420"/>
                        <a:pt x="405" y="422"/>
                        <a:pt x="408" y="423"/>
                      </a:cubicBezTo>
                      <a:cubicBezTo>
                        <a:pt x="410" y="423"/>
                        <a:pt x="410" y="421"/>
                        <a:pt x="412" y="421"/>
                      </a:cubicBezTo>
                      <a:cubicBezTo>
                        <a:pt x="411" y="421"/>
                        <a:pt x="413" y="422"/>
                        <a:pt x="414" y="423"/>
                      </a:cubicBezTo>
                      <a:cubicBezTo>
                        <a:pt x="419" y="424"/>
                        <a:pt x="419" y="424"/>
                        <a:pt x="423" y="424"/>
                      </a:cubicBezTo>
                      <a:cubicBezTo>
                        <a:pt x="431" y="425"/>
                        <a:pt x="441" y="423"/>
                        <a:pt x="449" y="424"/>
                      </a:cubicBezTo>
                      <a:cubicBezTo>
                        <a:pt x="449" y="420"/>
                        <a:pt x="449" y="417"/>
                        <a:pt x="451" y="415"/>
                      </a:cubicBezTo>
                      <a:cubicBezTo>
                        <a:pt x="445" y="407"/>
                        <a:pt x="439" y="398"/>
                        <a:pt x="427" y="396"/>
                      </a:cubicBezTo>
                      <a:cubicBezTo>
                        <a:pt x="427" y="393"/>
                        <a:pt x="424" y="393"/>
                        <a:pt x="423" y="391"/>
                      </a:cubicBezTo>
                      <a:cubicBezTo>
                        <a:pt x="423" y="388"/>
                        <a:pt x="422" y="387"/>
                        <a:pt x="421" y="385"/>
                      </a:cubicBezTo>
                      <a:cubicBezTo>
                        <a:pt x="422" y="380"/>
                        <a:pt x="428" y="379"/>
                        <a:pt x="427" y="372"/>
                      </a:cubicBezTo>
                      <a:cubicBezTo>
                        <a:pt x="416" y="371"/>
                        <a:pt x="411" y="376"/>
                        <a:pt x="403" y="378"/>
                      </a:cubicBezTo>
                      <a:close/>
                      <a:moveTo>
                        <a:pt x="531" y="464"/>
                      </a:moveTo>
                      <a:cubicBezTo>
                        <a:pt x="529" y="464"/>
                        <a:pt x="526" y="464"/>
                        <a:pt x="529" y="465"/>
                      </a:cubicBezTo>
                      <a:cubicBezTo>
                        <a:pt x="532" y="463"/>
                        <a:pt x="539" y="463"/>
                        <a:pt x="542" y="462"/>
                      </a:cubicBezTo>
                      <a:cubicBezTo>
                        <a:pt x="543" y="462"/>
                        <a:pt x="542" y="458"/>
                        <a:pt x="542" y="458"/>
                      </a:cubicBezTo>
                      <a:cubicBezTo>
                        <a:pt x="543" y="457"/>
                        <a:pt x="545" y="460"/>
                        <a:pt x="546" y="460"/>
                      </a:cubicBezTo>
                      <a:cubicBezTo>
                        <a:pt x="546" y="456"/>
                        <a:pt x="546" y="451"/>
                        <a:pt x="546" y="447"/>
                      </a:cubicBezTo>
                      <a:cubicBezTo>
                        <a:pt x="544" y="444"/>
                        <a:pt x="542" y="443"/>
                        <a:pt x="541" y="441"/>
                      </a:cubicBezTo>
                      <a:cubicBezTo>
                        <a:pt x="540" y="440"/>
                        <a:pt x="541" y="438"/>
                        <a:pt x="541" y="438"/>
                      </a:cubicBezTo>
                      <a:cubicBezTo>
                        <a:pt x="540" y="435"/>
                        <a:pt x="534" y="433"/>
                        <a:pt x="539" y="432"/>
                      </a:cubicBezTo>
                      <a:cubicBezTo>
                        <a:pt x="542" y="432"/>
                        <a:pt x="546" y="432"/>
                        <a:pt x="550" y="432"/>
                      </a:cubicBezTo>
                      <a:cubicBezTo>
                        <a:pt x="551" y="425"/>
                        <a:pt x="546" y="425"/>
                        <a:pt x="546" y="423"/>
                      </a:cubicBezTo>
                      <a:cubicBezTo>
                        <a:pt x="546" y="419"/>
                        <a:pt x="542" y="419"/>
                        <a:pt x="541" y="417"/>
                      </a:cubicBezTo>
                      <a:cubicBezTo>
                        <a:pt x="541" y="417"/>
                        <a:pt x="544" y="415"/>
                        <a:pt x="542" y="413"/>
                      </a:cubicBezTo>
                      <a:cubicBezTo>
                        <a:pt x="537" y="415"/>
                        <a:pt x="536" y="411"/>
                        <a:pt x="531" y="411"/>
                      </a:cubicBezTo>
                      <a:cubicBezTo>
                        <a:pt x="533" y="401"/>
                        <a:pt x="520" y="404"/>
                        <a:pt x="520" y="395"/>
                      </a:cubicBezTo>
                      <a:cubicBezTo>
                        <a:pt x="525" y="391"/>
                        <a:pt x="528" y="385"/>
                        <a:pt x="539" y="387"/>
                      </a:cubicBezTo>
                      <a:cubicBezTo>
                        <a:pt x="539" y="386"/>
                        <a:pt x="539" y="384"/>
                        <a:pt x="541" y="383"/>
                      </a:cubicBezTo>
                      <a:cubicBezTo>
                        <a:pt x="541" y="378"/>
                        <a:pt x="535" y="379"/>
                        <a:pt x="535" y="374"/>
                      </a:cubicBezTo>
                      <a:cubicBezTo>
                        <a:pt x="526" y="373"/>
                        <a:pt x="522" y="377"/>
                        <a:pt x="516" y="374"/>
                      </a:cubicBezTo>
                      <a:cubicBezTo>
                        <a:pt x="516" y="377"/>
                        <a:pt x="516" y="378"/>
                        <a:pt x="514" y="376"/>
                      </a:cubicBezTo>
                      <a:cubicBezTo>
                        <a:pt x="513" y="375"/>
                        <a:pt x="512" y="378"/>
                        <a:pt x="513" y="378"/>
                      </a:cubicBezTo>
                      <a:cubicBezTo>
                        <a:pt x="508" y="380"/>
                        <a:pt x="502" y="383"/>
                        <a:pt x="500" y="383"/>
                      </a:cubicBezTo>
                      <a:cubicBezTo>
                        <a:pt x="494" y="385"/>
                        <a:pt x="496" y="386"/>
                        <a:pt x="494" y="389"/>
                      </a:cubicBezTo>
                      <a:cubicBezTo>
                        <a:pt x="493" y="390"/>
                        <a:pt x="491" y="388"/>
                        <a:pt x="490" y="389"/>
                      </a:cubicBezTo>
                      <a:cubicBezTo>
                        <a:pt x="489" y="390"/>
                        <a:pt x="491" y="394"/>
                        <a:pt x="490" y="395"/>
                      </a:cubicBezTo>
                      <a:cubicBezTo>
                        <a:pt x="491" y="399"/>
                        <a:pt x="495" y="392"/>
                        <a:pt x="496" y="398"/>
                      </a:cubicBezTo>
                      <a:cubicBezTo>
                        <a:pt x="496" y="400"/>
                        <a:pt x="497" y="401"/>
                        <a:pt x="498" y="402"/>
                      </a:cubicBezTo>
                      <a:cubicBezTo>
                        <a:pt x="496" y="408"/>
                        <a:pt x="499" y="412"/>
                        <a:pt x="500" y="413"/>
                      </a:cubicBezTo>
                      <a:cubicBezTo>
                        <a:pt x="500" y="416"/>
                        <a:pt x="500" y="416"/>
                        <a:pt x="501" y="417"/>
                      </a:cubicBezTo>
                      <a:cubicBezTo>
                        <a:pt x="502" y="417"/>
                        <a:pt x="503" y="423"/>
                        <a:pt x="503" y="423"/>
                      </a:cubicBezTo>
                      <a:cubicBezTo>
                        <a:pt x="505" y="428"/>
                        <a:pt x="505" y="427"/>
                        <a:pt x="507" y="430"/>
                      </a:cubicBezTo>
                      <a:cubicBezTo>
                        <a:pt x="508" y="432"/>
                        <a:pt x="506" y="434"/>
                        <a:pt x="507" y="436"/>
                      </a:cubicBezTo>
                      <a:cubicBezTo>
                        <a:pt x="508" y="437"/>
                        <a:pt x="512" y="438"/>
                        <a:pt x="511" y="441"/>
                      </a:cubicBezTo>
                      <a:cubicBezTo>
                        <a:pt x="504" y="439"/>
                        <a:pt x="509" y="449"/>
                        <a:pt x="505" y="451"/>
                      </a:cubicBezTo>
                      <a:cubicBezTo>
                        <a:pt x="513" y="452"/>
                        <a:pt x="513" y="463"/>
                        <a:pt x="522" y="458"/>
                      </a:cubicBezTo>
                      <a:cubicBezTo>
                        <a:pt x="515" y="465"/>
                        <a:pt x="531" y="459"/>
                        <a:pt x="531" y="464"/>
                      </a:cubicBezTo>
                      <a:close/>
                      <a:moveTo>
                        <a:pt x="587" y="378"/>
                      </a:moveTo>
                      <a:cubicBezTo>
                        <a:pt x="586" y="379"/>
                        <a:pt x="587" y="382"/>
                        <a:pt x="585" y="383"/>
                      </a:cubicBezTo>
                      <a:cubicBezTo>
                        <a:pt x="584" y="385"/>
                        <a:pt x="580" y="385"/>
                        <a:pt x="580" y="387"/>
                      </a:cubicBezTo>
                      <a:cubicBezTo>
                        <a:pt x="581" y="389"/>
                        <a:pt x="585" y="392"/>
                        <a:pt x="585" y="395"/>
                      </a:cubicBezTo>
                      <a:cubicBezTo>
                        <a:pt x="585" y="395"/>
                        <a:pt x="582" y="395"/>
                        <a:pt x="583" y="396"/>
                      </a:cubicBezTo>
                      <a:cubicBezTo>
                        <a:pt x="585" y="398"/>
                        <a:pt x="589" y="397"/>
                        <a:pt x="591" y="400"/>
                      </a:cubicBezTo>
                      <a:cubicBezTo>
                        <a:pt x="591" y="398"/>
                        <a:pt x="593" y="397"/>
                        <a:pt x="595" y="396"/>
                      </a:cubicBezTo>
                      <a:cubicBezTo>
                        <a:pt x="596" y="391"/>
                        <a:pt x="592" y="391"/>
                        <a:pt x="591" y="387"/>
                      </a:cubicBezTo>
                      <a:cubicBezTo>
                        <a:pt x="594" y="386"/>
                        <a:pt x="597" y="384"/>
                        <a:pt x="596" y="380"/>
                      </a:cubicBezTo>
                      <a:cubicBezTo>
                        <a:pt x="593" y="380"/>
                        <a:pt x="592" y="378"/>
                        <a:pt x="595" y="376"/>
                      </a:cubicBezTo>
                      <a:cubicBezTo>
                        <a:pt x="592" y="377"/>
                        <a:pt x="589" y="376"/>
                        <a:pt x="587" y="378"/>
                      </a:cubicBezTo>
                      <a:close/>
                      <a:moveTo>
                        <a:pt x="343" y="428"/>
                      </a:moveTo>
                      <a:cubicBezTo>
                        <a:pt x="342" y="436"/>
                        <a:pt x="356" y="431"/>
                        <a:pt x="356" y="428"/>
                      </a:cubicBezTo>
                      <a:cubicBezTo>
                        <a:pt x="351" y="426"/>
                        <a:pt x="348" y="426"/>
                        <a:pt x="343" y="428"/>
                      </a:cubicBezTo>
                      <a:close/>
                      <a:moveTo>
                        <a:pt x="386" y="775"/>
                      </a:moveTo>
                      <a:cubicBezTo>
                        <a:pt x="388" y="768"/>
                        <a:pt x="399" y="768"/>
                        <a:pt x="397" y="756"/>
                      </a:cubicBezTo>
                      <a:cubicBezTo>
                        <a:pt x="392" y="761"/>
                        <a:pt x="382" y="752"/>
                        <a:pt x="377" y="758"/>
                      </a:cubicBezTo>
                      <a:cubicBezTo>
                        <a:pt x="385" y="759"/>
                        <a:pt x="375" y="760"/>
                        <a:pt x="375" y="762"/>
                      </a:cubicBezTo>
                      <a:cubicBezTo>
                        <a:pt x="375" y="760"/>
                        <a:pt x="377" y="766"/>
                        <a:pt x="377" y="767"/>
                      </a:cubicBezTo>
                      <a:cubicBezTo>
                        <a:pt x="377" y="770"/>
                        <a:pt x="377" y="773"/>
                        <a:pt x="375" y="773"/>
                      </a:cubicBezTo>
                      <a:cubicBezTo>
                        <a:pt x="375" y="772"/>
                        <a:pt x="373" y="771"/>
                        <a:pt x="373" y="773"/>
                      </a:cubicBezTo>
                      <a:cubicBezTo>
                        <a:pt x="375" y="776"/>
                        <a:pt x="381" y="775"/>
                        <a:pt x="386" y="7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89"/>
                <p:cNvSpPr>
                  <a:spLocks/>
                </p:cNvSpPr>
                <p:nvPr/>
              </p:nvSpPr>
              <p:spPr bwMode="auto">
                <a:xfrm>
                  <a:off x="4137527" y="707649"/>
                  <a:ext cx="47627" cy="25214"/>
                </a:xfrm>
                <a:custGeom>
                  <a:avLst/>
                  <a:gdLst>
                    <a:gd name="T0" fmla="*/ 16 w 23"/>
                    <a:gd name="T1" fmla="*/ 0 h 12"/>
                    <a:gd name="T2" fmla="*/ 20 w 23"/>
                    <a:gd name="T3" fmla="*/ 11 h 12"/>
                    <a:gd name="T4" fmla="*/ 0 w 23"/>
                    <a:gd name="T5" fmla="*/ 6 h 12"/>
                    <a:gd name="T6" fmla="*/ 16 w 23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2">
                      <a:moveTo>
                        <a:pt x="16" y="0"/>
                      </a:moveTo>
                      <a:cubicBezTo>
                        <a:pt x="16" y="5"/>
                        <a:pt x="23" y="4"/>
                        <a:pt x="20" y="11"/>
                      </a:cubicBezTo>
                      <a:cubicBezTo>
                        <a:pt x="10" y="12"/>
                        <a:pt x="4" y="10"/>
                        <a:pt x="0" y="6"/>
                      </a:cubicBezTo>
                      <a:cubicBezTo>
                        <a:pt x="3" y="1"/>
                        <a:pt x="10" y="1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90"/>
                <p:cNvSpPr>
                  <a:spLocks/>
                </p:cNvSpPr>
                <p:nvPr/>
              </p:nvSpPr>
              <p:spPr bwMode="auto">
                <a:xfrm>
                  <a:off x="4234180" y="755276"/>
                  <a:ext cx="466461" cy="326383"/>
                </a:xfrm>
                <a:custGeom>
                  <a:avLst/>
                  <a:gdLst>
                    <a:gd name="T0" fmla="*/ 22 w 224"/>
                    <a:gd name="T1" fmla="*/ 9 h 157"/>
                    <a:gd name="T2" fmla="*/ 29 w 224"/>
                    <a:gd name="T3" fmla="*/ 7 h 157"/>
                    <a:gd name="T4" fmla="*/ 29 w 224"/>
                    <a:gd name="T5" fmla="*/ 11 h 157"/>
                    <a:gd name="T6" fmla="*/ 29 w 224"/>
                    <a:gd name="T7" fmla="*/ 18 h 157"/>
                    <a:gd name="T8" fmla="*/ 35 w 224"/>
                    <a:gd name="T9" fmla="*/ 33 h 157"/>
                    <a:gd name="T10" fmla="*/ 48 w 224"/>
                    <a:gd name="T11" fmla="*/ 9 h 157"/>
                    <a:gd name="T12" fmla="*/ 65 w 224"/>
                    <a:gd name="T13" fmla="*/ 7 h 157"/>
                    <a:gd name="T14" fmla="*/ 76 w 224"/>
                    <a:gd name="T15" fmla="*/ 25 h 157"/>
                    <a:gd name="T16" fmla="*/ 89 w 224"/>
                    <a:gd name="T17" fmla="*/ 22 h 157"/>
                    <a:gd name="T18" fmla="*/ 107 w 224"/>
                    <a:gd name="T19" fmla="*/ 20 h 157"/>
                    <a:gd name="T20" fmla="*/ 115 w 224"/>
                    <a:gd name="T21" fmla="*/ 27 h 157"/>
                    <a:gd name="T22" fmla="*/ 122 w 224"/>
                    <a:gd name="T23" fmla="*/ 31 h 157"/>
                    <a:gd name="T24" fmla="*/ 126 w 224"/>
                    <a:gd name="T25" fmla="*/ 33 h 157"/>
                    <a:gd name="T26" fmla="*/ 143 w 224"/>
                    <a:gd name="T27" fmla="*/ 37 h 157"/>
                    <a:gd name="T28" fmla="*/ 158 w 224"/>
                    <a:gd name="T29" fmla="*/ 44 h 157"/>
                    <a:gd name="T30" fmla="*/ 163 w 224"/>
                    <a:gd name="T31" fmla="*/ 50 h 157"/>
                    <a:gd name="T32" fmla="*/ 174 w 224"/>
                    <a:gd name="T33" fmla="*/ 59 h 157"/>
                    <a:gd name="T34" fmla="*/ 167 w 224"/>
                    <a:gd name="T35" fmla="*/ 74 h 157"/>
                    <a:gd name="T36" fmla="*/ 184 w 224"/>
                    <a:gd name="T37" fmla="*/ 76 h 157"/>
                    <a:gd name="T38" fmla="*/ 188 w 224"/>
                    <a:gd name="T39" fmla="*/ 85 h 157"/>
                    <a:gd name="T40" fmla="*/ 202 w 224"/>
                    <a:gd name="T41" fmla="*/ 87 h 157"/>
                    <a:gd name="T42" fmla="*/ 212 w 224"/>
                    <a:gd name="T43" fmla="*/ 96 h 157"/>
                    <a:gd name="T44" fmla="*/ 216 w 224"/>
                    <a:gd name="T45" fmla="*/ 104 h 157"/>
                    <a:gd name="T46" fmla="*/ 206 w 224"/>
                    <a:gd name="T47" fmla="*/ 117 h 157"/>
                    <a:gd name="T48" fmla="*/ 193 w 224"/>
                    <a:gd name="T49" fmla="*/ 115 h 157"/>
                    <a:gd name="T50" fmla="*/ 182 w 224"/>
                    <a:gd name="T51" fmla="*/ 104 h 157"/>
                    <a:gd name="T52" fmla="*/ 173 w 224"/>
                    <a:gd name="T53" fmla="*/ 113 h 157"/>
                    <a:gd name="T54" fmla="*/ 186 w 224"/>
                    <a:gd name="T55" fmla="*/ 121 h 157"/>
                    <a:gd name="T56" fmla="*/ 193 w 224"/>
                    <a:gd name="T57" fmla="*/ 134 h 157"/>
                    <a:gd name="T58" fmla="*/ 188 w 224"/>
                    <a:gd name="T59" fmla="*/ 147 h 157"/>
                    <a:gd name="T60" fmla="*/ 163 w 224"/>
                    <a:gd name="T61" fmla="*/ 137 h 157"/>
                    <a:gd name="T62" fmla="*/ 171 w 224"/>
                    <a:gd name="T63" fmla="*/ 147 h 157"/>
                    <a:gd name="T64" fmla="*/ 180 w 224"/>
                    <a:gd name="T65" fmla="*/ 152 h 157"/>
                    <a:gd name="T66" fmla="*/ 171 w 224"/>
                    <a:gd name="T67" fmla="*/ 152 h 157"/>
                    <a:gd name="T68" fmla="*/ 150 w 224"/>
                    <a:gd name="T69" fmla="*/ 145 h 157"/>
                    <a:gd name="T70" fmla="*/ 139 w 224"/>
                    <a:gd name="T71" fmla="*/ 139 h 157"/>
                    <a:gd name="T72" fmla="*/ 133 w 224"/>
                    <a:gd name="T73" fmla="*/ 130 h 157"/>
                    <a:gd name="T74" fmla="*/ 122 w 224"/>
                    <a:gd name="T75" fmla="*/ 109 h 157"/>
                    <a:gd name="T76" fmla="*/ 124 w 224"/>
                    <a:gd name="T77" fmla="*/ 104 h 157"/>
                    <a:gd name="T78" fmla="*/ 128 w 224"/>
                    <a:gd name="T79" fmla="*/ 96 h 157"/>
                    <a:gd name="T80" fmla="*/ 133 w 224"/>
                    <a:gd name="T81" fmla="*/ 87 h 157"/>
                    <a:gd name="T82" fmla="*/ 128 w 224"/>
                    <a:gd name="T83" fmla="*/ 76 h 157"/>
                    <a:gd name="T84" fmla="*/ 120 w 224"/>
                    <a:gd name="T85" fmla="*/ 70 h 157"/>
                    <a:gd name="T86" fmla="*/ 115 w 224"/>
                    <a:gd name="T87" fmla="*/ 70 h 157"/>
                    <a:gd name="T88" fmla="*/ 107 w 224"/>
                    <a:gd name="T89" fmla="*/ 68 h 157"/>
                    <a:gd name="T90" fmla="*/ 92 w 224"/>
                    <a:gd name="T91" fmla="*/ 52 h 157"/>
                    <a:gd name="T92" fmla="*/ 78 w 224"/>
                    <a:gd name="T93" fmla="*/ 55 h 157"/>
                    <a:gd name="T94" fmla="*/ 65 w 224"/>
                    <a:gd name="T95" fmla="*/ 55 h 157"/>
                    <a:gd name="T96" fmla="*/ 50 w 224"/>
                    <a:gd name="T97" fmla="*/ 55 h 157"/>
                    <a:gd name="T98" fmla="*/ 22 w 224"/>
                    <a:gd name="T99" fmla="*/ 50 h 157"/>
                    <a:gd name="T100" fmla="*/ 9 w 224"/>
                    <a:gd name="T101" fmla="*/ 42 h 157"/>
                    <a:gd name="T102" fmla="*/ 5 w 224"/>
                    <a:gd name="T103" fmla="*/ 33 h 157"/>
                    <a:gd name="T104" fmla="*/ 7 w 224"/>
                    <a:gd name="T105" fmla="*/ 25 h 157"/>
                    <a:gd name="T106" fmla="*/ 145 w 224"/>
                    <a:gd name="T107" fmla="*/ 107 h 157"/>
                    <a:gd name="T108" fmla="*/ 154 w 224"/>
                    <a:gd name="T109" fmla="*/ 100 h 157"/>
                    <a:gd name="T110" fmla="*/ 145 w 224"/>
                    <a:gd name="T111" fmla="*/ 10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4" h="157">
                      <a:moveTo>
                        <a:pt x="9" y="11"/>
                      </a:moveTo>
                      <a:cubicBezTo>
                        <a:pt x="12" y="16"/>
                        <a:pt x="19" y="4"/>
                        <a:pt x="22" y="9"/>
                      </a:cubicBezTo>
                      <a:cubicBezTo>
                        <a:pt x="24" y="9"/>
                        <a:pt x="23" y="5"/>
                        <a:pt x="24" y="5"/>
                      </a:cubicBezTo>
                      <a:cubicBezTo>
                        <a:pt x="26" y="4"/>
                        <a:pt x="27" y="7"/>
                        <a:pt x="29" y="7"/>
                      </a:cubicBezTo>
                      <a:cubicBezTo>
                        <a:pt x="32" y="7"/>
                        <a:pt x="32" y="0"/>
                        <a:pt x="37" y="5"/>
                      </a:cubicBezTo>
                      <a:cubicBezTo>
                        <a:pt x="36" y="13"/>
                        <a:pt x="32" y="7"/>
                        <a:pt x="29" y="11"/>
                      </a:cubicBezTo>
                      <a:cubicBezTo>
                        <a:pt x="28" y="12"/>
                        <a:pt x="33" y="12"/>
                        <a:pt x="33" y="12"/>
                      </a:cubicBezTo>
                      <a:cubicBezTo>
                        <a:pt x="32" y="15"/>
                        <a:pt x="30" y="15"/>
                        <a:pt x="29" y="18"/>
                      </a:cubicBezTo>
                      <a:cubicBezTo>
                        <a:pt x="29" y="21"/>
                        <a:pt x="31" y="22"/>
                        <a:pt x="31" y="24"/>
                      </a:cubicBezTo>
                      <a:cubicBezTo>
                        <a:pt x="32" y="27"/>
                        <a:pt x="30" y="33"/>
                        <a:pt x="35" y="33"/>
                      </a:cubicBezTo>
                      <a:cubicBezTo>
                        <a:pt x="39" y="32"/>
                        <a:pt x="35" y="22"/>
                        <a:pt x="37" y="18"/>
                      </a:cubicBezTo>
                      <a:cubicBezTo>
                        <a:pt x="46" y="20"/>
                        <a:pt x="45" y="13"/>
                        <a:pt x="48" y="9"/>
                      </a:cubicBezTo>
                      <a:cubicBezTo>
                        <a:pt x="50" y="13"/>
                        <a:pt x="55" y="5"/>
                        <a:pt x="57" y="11"/>
                      </a:cubicBezTo>
                      <a:cubicBezTo>
                        <a:pt x="61" y="11"/>
                        <a:pt x="59" y="5"/>
                        <a:pt x="65" y="7"/>
                      </a:cubicBezTo>
                      <a:cubicBezTo>
                        <a:pt x="64" y="14"/>
                        <a:pt x="69" y="15"/>
                        <a:pt x="74" y="16"/>
                      </a:cubicBezTo>
                      <a:cubicBezTo>
                        <a:pt x="72" y="22"/>
                        <a:pt x="73" y="21"/>
                        <a:pt x="76" y="25"/>
                      </a:cubicBezTo>
                      <a:cubicBezTo>
                        <a:pt x="78" y="23"/>
                        <a:pt x="80" y="23"/>
                        <a:pt x="83" y="25"/>
                      </a:cubicBezTo>
                      <a:cubicBezTo>
                        <a:pt x="87" y="27"/>
                        <a:pt x="87" y="23"/>
                        <a:pt x="89" y="22"/>
                      </a:cubicBezTo>
                      <a:cubicBezTo>
                        <a:pt x="91" y="21"/>
                        <a:pt x="94" y="23"/>
                        <a:pt x="94" y="20"/>
                      </a:cubicBezTo>
                      <a:cubicBezTo>
                        <a:pt x="100" y="22"/>
                        <a:pt x="102" y="22"/>
                        <a:pt x="107" y="20"/>
                      </a:cubicBezTo>
                      <a:cubicBezTo>
                        <a:pt x="107" y="24"/>
                        <a:pt x="112" y="22"/>
                        <a:pt x="111" y="22"/>
                      </a:cubicBezTo>
                      <a:cubicBezTo>
                        <a:pt x="113" y="23"/>
                        <a:pt x="113" y="26"/>
                        <a:pt x="115" y="27"/>
                      </a:cubicBezTo>
                      <a:cubicBezTo>
                        <a:pt x="116" y="28"/>
                        <a:pt x="119" y="29"/>
                        <a:pt x="120" y="29"/>
                      </a:cubicBezTo>
                      <a:cubicBezTo>
                        <a:pt x="121" y="30"/>
                        <a:pt x="120" y="31"/>
                        <a:pt x="122" y="31"/>
                      </a:cubicBezTo>
                      <a:cubicBezTo>
                        <a:pt x="126" y="31"/>
                        <a:pt x="121" y="34"/>
                        <a:pt x="124" y="37"/>
                      </a:cubicBezTo>
                      <a:cubicBezTo>
                        <a:pt x="125" y="38"/>
                        <a:pt x="126" y="34"/>
                        <a:pt x="126" y="33"/>
                      </a:cubicBezTo>
                      <a:cubicBezTo>
                        <a:pt x="129" y="35"/>
                        <a:pt x="129" y="38"/>
                        <a:pt x="133" y="39"/>
                      </a:cubicBezTo>
                      <a:cubicBezTo>
                        <a:pt x="137" y="39"/>
                        <a:pt x="139" y="37"/>
                        <a:pt x="143" y="37"/>
                      </a:cubicBezTo>
                      <a:cubicBezTo>
                        <a:pt x="142" y="44"/>
                        <a:pt x="154" y="40"/>
                        <a:pt x="154" y="46"/>
                      </a:cubicBezTo>
                      <a:cubicBezTo>
                        <a:pt x="156" y="46"/>
                        <a:pt x="157" y="46"/>
                        <a:pt x="158" y="44"/>
                      </a:cubicBezTo>
                      <a:cubicBezTo>
                        <a:pt x="160" y="45"/>
                        <a:pt x="161" y="48"/>
                        <a:pt x="161" y="52"/>
                      </a:cubicBezTo>
                      <a:cubicBezTo>
                        <a:pt x="163" y="52"/>
                        <a:pt x="163" y="51"/>
                        <a:pt x="163" y="50"/>
                      </a:cubicBezTo>
                      <a:cubicBezTo>
                        <a:pt x="166" y="52"/>
                        <a:pt x="168" y="56"/>
                        <a:pt x="174" y="55"/>
                      </a:cubicBezTo>
                      <a:cubicBezTo>
                        <a:pt x="173" y="57"/>
                        <a:pt x="172" y="59"/>
                        <a:pt x="174" y="59"/>
                      </a:cubicBezTo>
                      <a:cubicBezTo>
                        <a:pt x="176" y="62"/>
                        <a:pt x="169" y="65"/>
                        <a:pt x="174" y="66"/>
                      </a:cubicBezTo>
                      <a:cubicBezTo>
                        <a:pt x="172" y="69"/>
                        <a:pt x="167" y="69"/>
                        <a:pt x="167" y="74"/>
                      </a:cubicBezTo>
                      <a:cubicBezTo>
                        <a:pt x="171" y="81"/>
                        <a:pt x="180" y="72"/>
                        <a:pt x="182" y="80"/>
                      </a:cubicBezTo>
                      <a:cubicBezTo>
                        <a:pt x="184" y="79"/>
                        <a:pt x="183" y="77"/>
                        <a:pt x="184" y="76"/>
                      </a:cubicBezTo>
                      <a:cubicBezTo>
                        <a:pt x="186" y="76"/>
                        <a:pt x="185" y="80"/>
                        <a:pt x="186" y="81"/>
                      </a:cubicBezTo>
                      <a:cubicBezTo>
                        <a:pt x="186" y="81"/>
                        <a:pt x="188" y="85"/>
                        <a:pt x="188" y="85"/>
                      </a:cubicBezTo>
                      <a:cubicBezTo>
                        <a:pt x="190" y="85"/>
                        <a:pt x="192" y="81"/>
                        <a:pt x="191" y="89"/>
                      </a:cubicBezTo>
                      <a:cubicBezTo>
                        <a:pt x="196" y="89"/>
                        <a:pt x="197" y="86"/>
                        <a:pt x="202" y="87"/>
                      </a:cubicBezTo>
                      <a:cubicBezTo>
                        <a:pt x="203" y="88"/>
                        <a:pt x="204" y="90"/>
                        <a:pt x="204" y="93"/>
                      </a:cubicBezTo>
                      <a:cubicBezTo>
                        <a:pt x="208" y="93"/>
                        <a:pt x="214" y="91"/>
                        <a:pt x="212" y="96"/>
                      </a:cubicBezTo>
                      <a:cubicBezTo>
                        <a:pt x="219" y="93"/>
                        <a:pt x="215" y="97"/>
                        <a:pt x="221" y="98"/>
                      </a:cubicBezTo>
                      <a:cubicBezTo>
                        <a:pt x="224" y="102"/>
                        <a:pt x="215" y="104"/>
                        <a:pt x="216" y="104"/>
                      </a:cubicBezTo>
                      <a:cubicBezTo>
                        <a:pt x="214" y="105"/>
                        <a:pt x="217" y="106"/>
                        <a:pt x="217" y="106"/>
                      </a:cubicBezTo>
                      <a:cubicBezTo>
                        <a:pt x="213" y="111"/>
                        <a:pt x="209" y="110"/>
                        <a:pt x="206" y="117"/>
                      </a:cubicBezTo>
                      <a:cubicBezTo>
                        <a:pt x="204" y="117"/>
                        <a:pt x="203" y="117"/>
                        <a:pt x="202" y="119"/>
                      </a:cubicBezTo>
                      <a:cubicBezTo>
                        <a:pt x="201" y="118"/>
                        <a:pt x="193" y="118"/>
                        <a:pt x="193" y="115"/>
                      </a:cubicBezTo>
                      <a:cubicBezTo>
                        <a:pt x="193" y="111"/>
                        <a:pt x="184" y="115"/>
                        <a:pt x="186" y="107"/>
                      </a:cubicBezTo>
                      <a:cubicBezTo>
                        <a:pt x="182" y="108"/>
                        <a:pt x="182" y="106"/>
                        <a:pt x="182" y="104"/>
                      </a:cubicBezTo>
                      <a:cubicBezTo>
                        <a:pt x="179" y="104"/>
                        <a:pt x="177" y="104"/>
                        <a:pt x="174" y="104"/>
                      </a:cubicBezTo>
                      <a:cubicBezTo>
                        <a:pt x="170" y="103"/>
                        <a:pt x="174" y="110"/>
                        <a:pt x="173" y="113"/>
                      </a:cubicBezTo>
                      <a:cubicBezTo>
                        <a:pt x="173" y="117"/>
                        <a:pt x="178" y="117"/>
                        <a:pt x="178" y="121"/>
                      </a:cubicBezTo>
                      <a:cubicBezTo>
                        <a:pt x="182" y="118"/>
                        <a:pt x="185" y="125"/>
                        <a:pt x="186" y="121"/>
                      </a:cubicBezTo>
                      <a:cubicBezTo>
                        <a:pt x="188" y="123"/>
                        <a:pt x="189" y="127"/>
                        <a:pt x="189" y="132"/>
                      </a:cubicBezTo>
                      <a:cubicBezTo>
                        <a:pt x="189" y="134"/>
                        <a:pt x="193" y="133"/>
                        <a:pt x="193" y="134"/>
                      </a:cubicBezTo>
                      <a:cubicBezTo>
                        <a:pt x="196" y="138"/>
                        <a:pt x="191" y="147"/>
                        <a:pt x="191" y="150"/>
                      </a:cubicBezTo>
                      <a:cubicBezTo>
                        <a:pt x="187" y="152"/>
                        <a:pt x="189" y="148"/>
                        <a:pt x="188" y="147"/>
                      </a:cubicBezTo>
                      <a:cubicBezTo>
                        <a:pt x="185" y="145"/>
                        <a:pt x="179" y="146"/>
                        <a:pt x="178" y="141"/>
                      </a:cubicBezTo>
                      <a:cubicBezTo>
                        <a:pt x="171" y="142"/>
                        <a:pt x="172" y="135"/>
                        <a:pt x="163" y="137"/>
                      </a:cubicBezTo>
                      <a:cubicBezTo>
                        <a:pt x="164" y="141"/>
                        <a:pt x="170" y="138"/>
                        <a:pt x="171" y="141"/>
                      </a:cubicBezTo>
                      <a:cubicBezTo>
                        <a:pt x="164" y="147"/>
                        <a:pt x="177" y="144"/>
                        <a:pt x="171" y="147"/>
                      </a:cubicBezTo>
                      <a:cubicBezTo>
                        <a:pt x="171" y="149"/>
                        <a:pt x="176" y="149"/>
                        <a:pt x="178" y="150"/>
                      </a:cubicBezTo>
                      <a:cubicBezTo>
                        <a:pt x="179" y="151"/>
                        <a:pt x="178" y="152"/>
                        <a:pt x="180" y="152"/>
                      </a:cubicBezTo>
                      <a:cubicBezTo>
                        <a:pt x="183" y="152"/>
                        <a:pt x="184" y="153"/>
                        <a:pt x="184" y="156"/>
                      </a:cubicBezTo>
                      <a:cubicBezTo>
                        <a:pt x="178" y="157"/>
                        <a:pt x="175" y="155"/>
                        <a:pt x="171" y="152"/>
                      </a:cubicBezTo>
                      <a:cubicBezTo>
                        <a:pt x="168" y="151"/>
                        <a:pt x="163" y="151"/>
                        <a:pt x="160" y="148"/>
                      </a:cubicBezTo>
                      <a:cubicBezTo>
                        <a:pt x="157" y="147"/>
                        <a:pt x="153" y="145"/>
                        <a:pt x="150" y="145"/>
                      </a:cubicBezTo>
                      <a:cubicBezTo>
                        <a:pt x="148" y="145"/>
                        <a:pt x="148" y="142"/>
                        <a:pt x="147" y="141"/>
                      </a:cubicBezTo>
                      <a:cubicBezTo>
                        <a:pt x="144" y="140"/>
                        <a:pt x="141" y="141"/>
                        <a:pt x="139" y="139"/>
                      </a:cubicBezTo>
                      <a:cubicBezTo>
                        <a:pt x="137" y="138"/>
                        <a:pt x="139" y="135"/>
                        <a:pt x="137" y="134"/>
                      </a:cubicBezTo>
                      <a:cubicBezTo>
                        <a:pt x="136" y="132"/>
                        <a:pt x="132" y="134"/>
                        <a:pt x="133" y="130"/>
                      </a:cubicBezTo>
                      <a:cubicBezTo>
                        <a:pt x="125" y="130"/>
                        <a:pt x="125" y="122"/>
                        <a:pt x="120" y="119"/>
                      </a:cubicBezTo>
                      <a:cubicBezTo>
                        <a:pt x="122" y="118"/>
                        <a:pt x="120" y="112"/>
                        <a:pt x="122" y="109"/>
                      </a:cubicBezTo>
                      <a:cubicBezTo>
                        <a:pt x="123" y="109"/>
                        <a:pt x="126" y="110"/>
                        <a:pt x="126" y="109"/>
                      </a:cubicBezTo>
                      <a:cubicBezTo>
                        <a:pt x="126" y="108"/>
                        <a:pt x="123" y="106"/>
                        <a:pt x="124" y="104"/>
                      </a:cubicBezTo>
                      <a:cubicBezTo>
                        <a:pt x="124" y="103"/>
                        <a:pt x="128" y="104"/>
                        <a:pt x="128" y="104"/>
                      </a:cubicBezTo>
                      <a:cubicBezTo>
                        <a:pt x="129" y="103"/>
                        <a:pt x="127" y="98"/>
                        <a:pt x="128" y="96"/>
                      </a:cubicBezTo>
                      <a:cubicBezTo>
                        <a:pt x="128" y="96"/>
                        <a:pt x="131" y="97"/>
                        <a:pt x="132" y="96"/>
                      </a:cubicBezTo>
                      <a:cubicBezTo>
                        <a:pt x="134" y="94"/>
                        <a:pt x="131" y="89"/>
                        <a:pt x="133" y="87"/>
                      </a:cubicBezTo>
                      <a:cubicBezTo>
                        <a:pt x="133" y="85"/>
                        <a:pt x="130" y="85"/>
                        <a:pt x="128" y="85"/>
                      </a:cubicBezTo>
                      <a:cubicBezTo>
                        <a:pt x="128" y="82"/>
                        <a:pt x="128" y="79"/>
                        <a:pt x="128" y="76"/>
                      </a:cubicBezTo>
                      <a:cubicBezTo>
                        <a:pt x="126" y="76"/>
                        <a:pt x="125" y="76"/>
                        <a:pt x="124" y="78"/>
                      </a:cubicBezTo>
                      <a:cubicBezTo>
                        <a:pt x="121" y="76"/>
                        <a:pt x="123" y="72"/>
                        <a:pt x="120" y="70"/>
                      </a:cubicBezTo>
                      <a:cubicBezTo>
                        <a:pt x="120" y="70"/>
                        <a:pt x="118" y="72"/>
                        <a:pt x="117" y="72"/>
                      </a:cubicBezTo>
                      <a:cubicBezTo>
                        <a:pt x="117" y="72"/>
                        <a:pt x="115" y="70"/>
                        <a:pt x="115" y="70"/>
                      </a:cubicBezTo>
                      <a:cubicBezTo>
                        <a:pt x="114" y="70"/>
                        <a:pt x="112" y="67"/>
                        <a:pt x="111" y="66"/>
                      </a:cubicBezTo>
                      <a:cubicBezTo>
                        <a:pt x="110" y="66"/>
                        <a:pt x="109" y="69"/>
                        <a:pt x="107" y="68"/>
                      </a:cubicBezTo>
                      <a:cubicBezTo>
                        <a:pt x="107" y="68"/>
                        <a:pt x="104" y="64"/>
                        <a:pt x="100" y="65"/>
                      </a:cubicBezTo>
                      <a:cubicBezTo>
                        <a:pt x="108" y="56"/>
                        <a:pt x="90" y="61"/>
                        <a:pt x="92" y="52"/>
                      </a:cubicBezTo>
                      <a:cubicBezTo>
                        <a:pt x="88" y="52"/>
                        <a:pt x="83" y="52"/>
                        <a:pt x="83" y="57"/>
                      </a:cubicBezTo>
                      <a:cubicBezTo>
                        <a:pt x="80" y="59"/>
                        <a:pt x="78" y="55"/>
                        <a:pt x="78" y="55"/>
                      </a:cubicBezTo>
                      <a:cubicBezTo>
                        <a:pt x="76" y="55"/>
                        <a:pt x="75" y="57"/>
                        <a:pt x="72" y="57"/>
                      </a:cubicBezTo>
                      <a:cubicBezTo>
                        <a:pt x="69" y="57"/>
                        <a:pt x="68" y="55"/>
                        <a:pt x="65" y="55"/>
                      </a:cubicBezTo>
                      <a:cubicBezTo>
                        <a:pt x="61" y="55"/>
                        <a:pt x="61" y="57"/>
                        <a:pt x="57" y="57"/>
                      </a:cubicBezTo>
                      <a:cubicBezTo>
                        <a:pt x="53" y="57"/>
                        <a:pt x="52" y="56"/>
                        <a:pt x="50" y="55"/>
                      </a:cubicBezTo>
                      <a:cubicBezTo>
                        <a:pt x="41" y="55"/>
                        <a:pt x="34" y="56"/>
                        <a:pt x="25" y="53"/>
                      </a:cubicBezTo>
                      <a:cubicBezTo>
                        <a:pt x="24" y="53"/>
                        <a:pt x="22" y="50"/>
                        <a:pt x="22" y="50"/>
                      </a:cubicBezTo>
                      <a:cubicBezTo>
                        <a:pt x="18" y="49"/>
                        <a:pt x="15" y="51"/>
                        <a:pt x="16" y="46"/>
                      </a:cubicBezTo>
                      <a:cubicBezTo>
                        <a:pt x="13" y="46"/>
                        <a:pt x="7" y="48"/>
                        <a:pt x="9" y="42"/>
                      </a:cubicBezTo>
                      <a:cubicBezTo>
                        <a:pt x="15" y="44"/>
                        <a:pt x="16" y="40"/>
                        <a:pt x="20" y="39"/>
                      </a:cubicBezTo>
                      <a:cubicBezTo>
                        <a:pt x="17" y="35"/>
                        <a:pt x="7" y="38"/>
                        <a:pt x="5" y="33"/>
                      </a:cubicBezTo>
                      <a:cubicBezTo>
                        <a:pt x="3" y="33"/>
                        <a:pt x="3" y="34"/>
                        <a:pt x="3" y="35"/>
                      </a:cubicBezTo>
                      <a:cubicBezTo>
                        <a:pt x="0" y="34"/>
                        <a:pt x="5" y="27"/>
                        <a:pt x="7" y="25"/>
                      </a:cubicBezTo>
                      <a:cubicBezTo>
                        <a:pt x="5" y="19"/>
                        <a:pt x="10" y="17"/>
                        <a:pt x="9" y="11"/>
                      </a:cubicBezTo>
                      <a:close/>
                      <a:moveTo>
                        <a:pt x="145" y="107"/>
                      </a:moveTo>
                      <a:cubicBezTo>
                        <a:pt x="145" y="103"/>
                        <a:pt x="154" y="107"/>
                        <a:pt x="158" y="106"/>
                      </a:cubicBezTo>
                      <a:cubicBezTo>
                        <a:pt x="158" y="102"/>
                        <a:pt x="155" y="102"/>
                        <a:pt x="154" y="100"/>
                      </a:cubicBezTo>
                      <a:cubicBezTo>
                        <a:pt x="152" y="97"/>
                        <a:pt x="147" y="99"/>
                        <a:pt x="143" y="96"/>
                      </a:cubicBezTo>
                      <a:cubicBezTo>
                        <a:pt x="144" y="100"/>
                        <a:pt x="141" y="107"/>
                        <a:pt x="145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91"/>
                <p:cNvSpPr>
                  <a:spLocks/>
                </p:cNvSpPr>
                <p:nvPr/>
              </p:nvSpPr>
              <p:spPr bwMode="auto">
                <a:xfrm>
                  <a:off x="3778927" y="772085"/>
                  <a:ext cx="287161" cy="145681"/>
                </a:xfrm>
                <a:custGeom>
                  <a:avLst/>
                  <a:gdLst>
                    <a:gd name="T0" fmla="*/ 15 w 138"/>
                    <a:gd name="T1" fmla="*/ 53 h 70"/>
                    <a:gd name="T2" fmla="*/ 17 w 138"/>
                    <a:gd name="T3" fmla="*/ 47 h 70"/>
                    <a:gd name="T4" fmla="*/ 24 w 138"/>
                    <a:gd name="T5" fmla="*/ 45 h 70"/>
                    <a:gd name="T6" fmla="*/ 28 w 138"/>
                    <a:gd name="T7" fmla="*/ 44 h 70"/>
                    <a:gd name="T8" fmla="*/ 49 w 138"/>
                    <a:gd name="T9" fmla="*/ 42 h 70"/>
                    <a:gd name="T10" fmla="*/ 28 w 138"/>
                    <a:gd name="T11" fmla="*/ 40 h 70"/>
                    <a:gd name="T12" fmla="*/ 26 w 138"/>
                    <a:gd name="T13" fmla="*/ 38 h 70"/>
                    <a:gd name="T14" fmla="*/ 21 w 138"/>
                    <a:gd name="T15" fmla="*/ 40 h 70"/>
                    <a:gd name="T16" fmla="*/ 10 w 138"/>
                    <a:gd name="T17" fmla="*/ 38 h 70"/>
                    <a:gd name="T18" fmla="*/ 19 w 138"/>
                    <a:gd name="T19" fmla="*/ 31 h 70"/>
                    <a:gd name="T20" fmla="*/ 24 w 138"/>
                    <a:gd name="T21" fmla="*/ 31 h 70"/>
                    <a:gd name="T22" fmla="*/ 4 w 138"/>
                    <a:gd name="T23" fmla="*/ 27 h 70"/>
                    <a:gd name="T24" fmla="*/ 0 w 138"/>
                    <a:gd name="T25" fmla="*/ 21 h 70"/>
                    <a:gd name="T26" fmla="*/ 10 w 138"/>
                    <a:gd name="T27" fmla="*/ 14 h 70"/>
                    <a:gd name="T28" fmla="*/ 10 w 138"/>
                    <a:gd name="T29" fmla="*/ 12 h 70"/>
                    <a:gd name="T30" fmla="*/ 28 w 138"/>
                    <a:gd name="T31" fmla="*/ 4 h 70"/>
                    <a:gd name="T32" fmla="*/ 34 w 138"/>
                    <a:gd name="T33" fmla="*/ 1 h 70"/>
                    <a:gd name="T34" fmla="*/ 37 w 138"/>
                    <a:gd name="T35" fmla="*/ 3 h 70"/>
                    <a:gd name="T36" fmla="*/ 41 w 138"/>
                    <a:gd name="T37" fmla="*/ 10 h 70"/>
                    <a:gd name="T38" fmla="*/ 37 w 138"/>
                    <a:gd name="T39" fmla="*/ 12 h 70"/>
                    <a:gd name="T40" fmla="*/ 41 w 138"/>
                    <a:gd name="T41" fmla="*/ 14 h 70"/>
                    <a:gd name="T42" fmla="*/ 43 w 138"/>
                    <a:gd name="T43" fmla="*/ 10 h 70"/>
                    <a:gd name="T44" fmla="*/ 54 w 138"/>
                    <a:gd name="T45" fmla="*/ 8 h 70"/>
                    <a:gd name="T46" fmla="*/ 60 w 138"/>
                    <a:gd name="T47" fmla="*/ 17 h 70"/>
                    <a:gd name="T48" fmla="*/ 67 w 138"/>
                    <a:gd name="T49" fmla="*/ 14 h 70"/>
                    <a:gd name="T50" fmla="*/ 73 w 138"/>
                    <a:gd name="T51" fmla="*/ 8 h 70"/>
                    <a:gd name="T52" fmla="*/ 79 w 138"/>
                    <a:gd name="T53" fmla="*/ 10 h 70"/>
                    <a:gd name="T54" fmla="*/ 80 w 138"/>
                    <a:gd name="T55" fmla="*/ 17 h 70"/>
                    <a:gd name="T56" fmla="*/ 84 w 138"/>
                    <a:gd name="T57" fmla="*/ 25 h 70"/>
                    <a:gd name="T58" fmla="*/ 92 w 138"/>
                    <a:gd name="T59" fmla="*/ 19 h 70"/>
                    <a:gd name="T60" fmla="*/ 86 w 138"/>
                    <a:gd name="T61" fmla="*/ 16 h 70"/>
                    <a:gd name="T62" fmla="*/ 86 w 138"/>
                    <a:gd name="T63" fmla="*/ 4 h 70"/>
                    <a:gd name="T64" fmla="*/ 93 w 138"/>
                    <a:gd name="T65" fmla="*/ 3 h 70"/>
                    <a:gd name="T66" fmla="*/ 101 w 138"/>
                    <a:gd name="T67" fmla="*/ 16 h 70"/>
                    <a:gd name="T68" fmla="*/ 106 w 138"/>
                    <a:gd name="T69" fmla="*/ 19 h 70"/>
                    <a:gd name="T70" fmla="*/ 110 w 138"/>
                    <a:gd name="T71" fmla="*/ 25 h 70"/>
                    <a:gd name="T72" fmla="*/ 108 w 138"/>
                    <a:gd name="T73" fmla="*/ 31 h 70"/>
                    <a:gd name="T74" fmla="*/ 114 w 138"/>
                    <a:gd name="T75" fmla="*/ 38 h 70"/>
                    <a:gd name="T76" fmla="*/ 131 w 138"/>
                    <a:gd name="T77" fmla="*/ 40 h 70"/>
                    <a:gd name="T78" fmla="*/ 136 w 138"/>
                    <a:gd name="T79" fmla="*/ 45 h 70"/>
                    <a:gd name="T80" fmla="*/ 138 w 138"/>
                    <a:gd name="T81" fmla="*/ 49 h 70"/>
                    <a:gd name="T82" fmla="*/ 123 w 138"/>
                    <a:gd name="T83" fmla="*/ 49 h 70"/>
                    <a:gd name="T84" fmla="*/ 127 w 138"/>
                    <a:gd name="T85" fmla="*/ 62 h 70"/>
                    <a:gd name="T86" fmla="*/ 106 w 138"/>
                    <a:gd name="T87" fmla="*/ 62 h 70"/>
                    <a:gd name="T88" fmla="*/ 80 w 138"/>
                    <a:gd name="T89" fmla="*/ 62 h 70"/>
                    <a:gd name="T90" fmla="*/ 71 w 138"/>
                    <a:gd name="T91" fmla="*/ 64 h 70"/>
                    <a:gd name="T92" fmla="*/ 69 w 138"/>
                    <a:gd name="T93" fmla="*/ 68 h 70"/>
                    <a:gd name="T94" fmla="*/ 45 w 138"/>
                    <a:gd name="T95" fmla="*/ 68 h 70"/>
                    <a:gd name="T96" fmla="*/ 37 w 138"/>
                    <a:gd name="T97" fmla="*/ 57 h 70"/>
                    <a:gd name="T98" fmla="*/ 23 w 138"/>
                    <a:gd name="T99" fmla="*/ 53 h 70"/>
                    <a:gd name="T100" fmla="*/ 21 w 138"/>
                    <a:gd name="T101" fmla="*/ 55 h 70"/>
                    <a:gd name="T102" fmla="*/ 21 w 138"/>
                    <a:gd name="T103" fmla="*/ 51 h 70"/>
                    <a:gd name="T104" fmla="*/ 15 w 138"/>
                    <a:gd name="T105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8" h="70">
                      <a:moveTo>
                        <a:pt x="15" y="53"/>
                      </a:moveTo>
                      <a:cubicBezTo>
                        <a:pt x="11" y="53"/>
                        <a:pt x="16" y="48"/>
                        <a:pt x="17" y="47"/>
                      </a:cubicBezTo>
                      <a:cubicBezTo>
                        <a:pt x="17" y="45"/>
                        <a:pt x="22" y="46"/>
                        <a:pt x="24" y="45"/>
                      </a:cubicBezTo>
                      <a:cubicBezTo>
                        <a:pt x="26" y="45"/>
                        <a:pt x="26" y="44"/>
                        <a:pt x="28" y="44"/>
                      </a:cubicBezTo>
                      <a:cubicBezTo>
                        <a:pt x="35" y="43"/>
                        <a:pt x="44" y="46"/>
                        <a:pt x="49" y="42"/>
                      </a:cubicBezTo>
                      <a:cubicBezTo>
                        <a:pt x="47" y="37"/>
                        <a:pt x="35" y="42"/>
                        <a:pt x="28" y="40"/>
                      </a:cubicBezTo>
                      <a:cubicBezTo>
                        <a:pt x="27" y="40"/>
                        <a:pt x="26" y="38"/>
                        <a:pt x="26" y="38"/>
                      </a:cubicBezTo>
                      <a:cubicBezTo>
                        <a:pt x="25" y="38"/>
                        <a:pt x="23" y="40"/>
                        <a:pt x="21" y="40"/>
                      </a:cubicBezTo>
                      <a:cubicBezTo>
                        <a:pt x="17" y="40"/>
                        <a:pt x="13" y="37"/>
                        <a:pt x="10" y="38"/>
                      </a:cubicBezTo>
                      <a:cubicBezTo>
                        <a:pt x="5" y="32"/>
                        <a:pt x="19" y="34"/>
                        <a:pt x="19" y="31"/>
                      </a:cubicBezTo>
                      <a:cubicBezTo>
                        <a:pt x="19" y="27"/>
                        <a:pt x="23" y="30"/>
                        <a:pt x="24" y="31"/>
                      </a:cubicBezTo>
                      <a:cubicBezTo>
                        <a:pt x="24" y="20"/>
                        <a:pt x="13" y="30"/>
                        <a:pt x="4" y="27"/>
                      </a:cubicBezTo>
                      <a:cubicBezTo>
                        <a:pt x="0" y="24"/>
                        <a:pt x="8" y="21"/>
                        <a:pt x="0" y="21"/>
                      </a:cubicBezTo>
                      <a:cubicBezTo>
                        <a:pt x="2" y="18"/>
                        <a:pt x="2" y="12"/>
                        <a:pt x="10" y="14"/>
                      </a:cubicBezTo>
                      <a:cubicBezTo>
                        <a:pt x="12" y="14"/>
                        <a:pt x="10" y="11"/>
                        <a:pt x="10" y="12"/>
                      </a:cubicBezTo>
                      <a:cubicBezTo>
                        <a:pt x="13" y="7"/>
                        <a:pt x="21" y="6"/>
                        <a:pt x="28" y="4"/>
                      </a:cubicBezTo>
                      <a:cubicBezTo>
                        <a:pt x="30" y="3"/>
                        <a:pt x="30" y="0"/>
                        <a:pt x="34" y="1"/>
                      </a:cubicBezTo>
                      <a:cubicBezTo>
                        <a:pt x="34" y="3"/>
                        <a:pt x="36" y="2"/>
                        <a:pt x="37" y="3"/>
                      </a:cubicBezTo>
                      <a:cubicBezTo>
                        <a:pt x="37" y="7"/>
                        <a:pt x="34" y="10"/>
                        <a:pt x="41" y="10"/>
                      </a:cubicBezTo>
                      <a:cubicBezTo>
                        <a:pt x="41" y="12"/>
                        <a:pt x="39" y="11"/>
                        <a:pt x="37" y="12"/>
                      </a:cubicBezTo>
                      <a:cubicBezTo>
                        <a:pt x="37" y="13"/>
                        <a:pt x="40" y="14"/>
                        <a:pt x="41" y="14"/>
                      </a:cubicBezTo>
                      <a:cubicBezTo>
                        <a:pt x="43" y="13"/>
                        <a:pt x="42" y="10"/>
                        <a:pt x="43" y="10"/>
                      </a:cubicBezTo>
                      <a:cubicBezTo>
                        <a:pt x="47" y="8"/>
                        <a:pt x="50" y="9"/>
                        <a:pt x="54" y="8"/>
                      </a:cubicBezTo>
                      <a:cubicBezTo>
                        <a:pt x="56" y="11"/>
                        <a:pt x="60" y="12"/>
                        <a:pt x="60" y="17"/>
                      </a:cubicBezTo>
                      <a:cubicBezTo>
                        <a:pt x="64" y="17"/>
                        <a:pt x="62" y="12"/>
                        <a:pt x="67" y="14"/>
                      </a:cubicBezTo>
                      <a:cubicBezTo>
                        <a:pt x="69" y="12"/>
                        <a:pt x="71" y="10"/>
                        <a:pt x="73" y="8"/>
                      </a:cubicBezTo>
                      <a:cubicBezTo>
                        <a:pt x="74" y="9"/>
                        <a:pt x="76" y="10"/>
                        <a:pt x="79" y="10"/>
                      </a:cubicBezTo>
                      <a:cubicBezTo>
                        <a:pt x="80" y="13"/>
                        <a:pt x="79" y="15"/>
                        <a:pt x="80" y="17"/>
                      </a:cubicBezTo>
                      <a:cubicBezTo>
                        <a:pt x="81" y="20"/>
                        <a:pt x="86" y="20"/>
                        <a:pt x="84" y="25"/>
                      </a:cubicBezTo>
                      <a:cubicBezTo>
                        <a:pt x="88" y="24"/>
                        <a:pt x="88" y="20"/>
                        <a:pt x="92" y="19"/>
                      </a:cubicBezTo>
                      <a:cubicBezTo>
                        <a:pt x="91" y="17"/>
                        <a:pt x="87" y="17"/>
                        <a:pt x="86" y="16"/>
                      </a:cubicBezTo>
                      <a:cubicBezTo>
                        <a:pt x="84" y="12"/>
                        <a:pt x="87" y="9"/>
                        <a:pt x="86" y="4"/>
                      </a:cubicBezTo>
                      <a:cubicBezTo>
                        <a:pt x="89" y="5"/>
                        <a:pt x="90" y="2"/>
                        <a:pt x="93" y="3"/>
                      </a:cubicBezTo>
                      <a:cubicBezTo>
                        <a:pt x="94" y="6"/>
                        <a:pt x="98" y="11"/>
                        <a:pt x="101" y="16"/>
                      </a:cubicBezTo>
                      <a:cubicBezTo>
                        <a:pt x="101" y="16"/>
                        <a:pt x="105" y="24"/>
                        <a:pt x="106" y="19"/>
                      </a:cubicBezTo>
                      <a:cubicBezTo>
                        <a:pt x="109" y="20"/>
                        <a:pt x="107" y="25"/>
                        <a:pt x="110" y="25"/>
                      </a:cubicBezTo>
                      <a:cubicBezTo>
                        <a:pt x="110" y="28"/>
                        <a:pt x="110" y="30"/>
                        <a:pt x="108" y="31"/>
                      </a:cubicBezTo>
                      <a:cubicBezTo>
                        <a:pt x="109" y="34"/>
                        <a:pt x="116" y="32"/>
                        <a:pt x="114" y="38"/>
                      </a:cubicBezTo>
                      <a:cubicBezTo>
                        <a:pt x="121" y="34"/>
                        <a:pt x="121" y="41"/>
                        <a:pt x="131" y="40"/>
                      </a:cubicBezTo>
                      <a:cubicBezTo>
                        <a:pt x="127" y="47"/>
                        <a:pt x="135" y="44"/>
                        <a:pt x="136" y="45"/>
                      </a:cubicBezTo>
                      <a:cubicBezTo>
                        <a:pt x="137" y="46"/>
                        <a:pt x="133" y="51"/>
                        <a:pt x="138" y="49"/>
                      </a:cubicBezTo>
                      <a:cubicBezTo>
                        <a:pt x="135" y="58"/>
                        <a:pt x="131" y="47"/>
                        <a:pt x="123" y="49"/>
                      </a:cubicBezTo>
                      <a:cubicBezTo>
                        <a:pt x="121" y="56"/>
                        <a:pt x="130" y="54"/>
                        <a:pt x="127" y="62"/>
                      </a:cubicBezTo>
                      <a:cubicBezTo>
                        <a:pt x="120" y="64"/>
                        <a:pt x="112" y="66"/>
                        <a:pt x="106" y="62"/>
                      </a:cubicBezTo>
                      <a:cubicBezTo>
                        <a:pt x="100" y="58"/>
                        <a:pt x="88" y="57"/>
                        <a:pt x="80" y="62"/>
                      </a:cubicBezTo>
                      <a:cubicBezTo>
                        <a:pt x="78" y="63"/>
                        <a:pt x="76" y="62"/>
                        <a:pt x="71" y="64"/>
                      </a:cubicBezTo>
                      <a:cubicBezTo>
                        <a:pt x="69" y="65"/>
                        <a:pt x="69" y="66"/>
                        <a:pt x="69" y="68"/>
                      </a:cubicBezTo>
                      <a:cubicBezTo>
                        <a:pt x="64" y="65"/>
                        <a:pt x="54" y="70"/>
                        <a:pt x="45" y="68"/>
                      </a:cubicBezTo>
                      <a:cubicBezTo>
                        <a:pt x="43" y="64"/>
                        <a:pt x="40" y="61"/>
                        <a:pt x="37" y="57"/>
                      </a:cubicBezTo>
                      <a:cubicBezTo>
                        <a:pt x="32" y="56"/>
                        <a:pt x="23" y="59"/>
                        <a:pt x="23" y="53"/>
                      </a:cubicBezTo>
                      <a:cubicBezTo>
                        <a:pt x="21" y="53"/>
                        <a:pt x="21" y="54"/>
                        <a:pt x="21" y="55"/>
                      </a:cubicBezTo>
                      <a:cubicBezTo>
                        <a:pt x="18" y="54"/>
                        <a:pt x="19" y="51"/>
                        <a:pt x="21" y="51"/>
                      </a:cubicBezTo>
                      <a:cubicBezTo>
                        <a:pt x="21" y="47"/>
                        <a:pt x="15" y="51"/>
                        <a:pt x="1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92"/>
                <p:cNvSpPr>
                  <a:spLocks/>
                </p:cNvSpPr>
                <p:nvPr/>
              </p:nvSpPr>
              <p:spPr bwMode="auto">
                <a:xfrm>
                  <a:off x="3011298" y="807105"/>
                  <a:ext cx="2054948" cy="2382731"/>
                </a:xfrm>
                <a:custGeom>
                  <a:avLst/>
                  <a:gdLst>
                    <a:gd name="T0" fmla="*/ 647 w 988"/>
                    <a:gd name="T1" fmla="*/ 75 h 1146"/>
                    <a:gd name="T2" fmla="*/ 582 w 988"/>
                    <a:gd name="T3" fmla="*/ 120 h 1146"/>
                    <a:gd name="T4" fmla="*/ 574 w 988"/>
                    <a:gd name="T5" fmla="*/ 187 h 1146"/>
                    <a:gd name="T6" fmla="*/ 654 w 988"/>
                    <a:gd name="T7" fmla="*/ 241 h 1146"/>
                    <a:gd name="T8" fmla="*/ 680 w 988"/>
                    <a:gd name="T9" fmla="*/ 168 h 1146"/>
                    <a:gd name="T10" fmla="*/ 748 w 988"/>
                    <a:gd name="T11" fmla="*/ 166 h 1146"/>
                    <a:gd name="T12" fmla="*/ 809 w 988"/>
                    <a:gd name="T13" fmla="*/ 183 h 1146"/>
                    <a:gd name="T14" fmla="*/ 833 w 988"/>
                    <a:gd name="T15" fmla="*/ 247 h 1146"/>
                    <a:gd name="T16" fmla="*/ 757 w 988"/>
                    <a:gd name="T17" fmla="*/ 274 h 1146"/>
                    <a:gd name="T18" fmla="*/ 804 w 988"/>
                    <a:gd name="T19" fmla="*/ 302 h 1146"/>
                    <a:gd name="T20" fmla="*/ 785 w 988"/>
                    <a:gd name="T21" fmla="*/ 312 h 1146"/>
                    <a:gd name="T22" fmla="*/ 701 w 988"/>
                    <a:gd name="T23" fmla="*/ 373 h 1146"/>
                    <a:gd name="T24" fmla="*/ 666 w 988"/>
                    <a:gd name="T25" fmla="*/ 478 h 1146"/>
                    <a:gd name="T26" fmla="*/ 593 w 988"/>
                    <a:gd name="T27" fmla="*/ 437 h 1146"/>
                    <a:gd name="T28" fmla="*/ 535 w 988"/>
                    <a:gd name="T29" fmla="*/ 515 h 1146"/>
                    <a:gd name="T30" fmla="*/ 600 w 988"/>
                    <a:gd name="T31" fmla="*/ 547 h 1146"/>
                    <a:gd name="T32" fmla="*/ 692 w 988"/>
                    <a:gd name="T33" fmla="*/ 608 h 1146"/>
                    <a:gd name="T34" fmla="*/ 766 w 988"/>
                    <a:gd name="T35" fmla="*/ 597 h 1146"/>
                    <a:gd name="T36" fmla="*/ 884 w 988"/>
                    <a:gd name="T37" fmla="*/ 647 h 1146"/>
                    <a:gd name="T38" fmla="*/ 988 w 988"/>
                    <a:gd name="T39" fmla="*/ 711 h 1146"/>
                    <a:gd name="T40" fmla="*/ 943 w 988"/>
                    <a:gd name="T41" fmla="*/ 854 h 1146"/>
                    <a:gd name="T42" fmla="*/ 885 w 988"/>
                    <a:gd name="T43" fmla="*/ 918 h 1146"/>
                    <a:gd name="T44" fmla="*/ 830 w 988"/>
                    <a:gd name="T45" fmla="*/ 979 h 1146"/>
                    <a:gd name="T46" fmla="*/ 779 w 988"/>
                    <a:gd name="T47" fmla="*/ 1037 h 1146"/>
                    <a:gd name="T48" fmla="*/ 757 w 988"/>
                    <a:gd name="T49" fmla="*/ 1082 h 1146"/>
                    <a:gd name="T50" fmla="*/ 716 w 988"/>
                    <a:gd name="T51" fmla="*/ 1126 h 1146"/>
                    <a:gd name="T52" fmla="*/ 703 w 988"/>
                    <a:gd name="T53" fmla="*/ 1065 h 1146"/>
                    <a:gd name="T54" fmla="*/ 735 w 988"/>
                    <a:gd name="T55" fmla="*/ 936 h 1146"/>
                    <a:gd name="T56" fmla="*/ 731 w 988"/>
                    <a:gd name="T57" fmla="*/ 813 h 1146"/>
                    <a:gd name="T58" fmla="*/ 666 w 988"/>
                    <a:gd name="T59" fmla="*/ 729 h 1146"/>
                    <a:gd name="T60" fmla="*/ 679 w 988"/>
                    <a:gd name="T61" fmla="*/ 660 h 1146"/>
                    <a:gd name="T62" fmla="*/ 621 w 988"/>
                    <a:gd name="T63" fmla="*/ 588 h 1146"/>
                    <a:gd name="T64" fmla="*/ 559 w 988"/>
                    <a:gd name="T65" fmla="*/ 550 h 1146"/>
                    <a:gd name="T66" fmla="*/ 464 w 988"/>
                    <a:gd name="T67" fmla="*/ 496 h 1146"/>
                    <a:gd name="T68" fmla="*/ 410 w 988"/>
                    <a:gd name="T69" fmla="*/ 440 h 1146"/>
                    <a:gd name="T70" fmla="*/ 410 w 988"/>
                    <a:gd name="T71" fmla="*/ 463 h 1146"/>
                    <a:gd name="T72" fmla="*/ 354 w 988"/>
                    <a:gd name="T73" fmla="*/ 392 h 1146"/>
                    <a:gd name="T74" fmla="*/ 319 w 988"/>
                    <a:gd name="T75" fmla="*/ 267 h 1146"/>
                    <a:gd name="T76" fmla="*/ 298 w 988"/>
                    <a:gd name="T77" fmla="*/ 233 h 1146"/>
                    <a:gd name="T78" fmla="*/ 244 w 988"/>
                    <a:gd name="T79" fmla="*/ 174 h 1146"/>
                    <a:gd name="T80" fmla="*/ 151 w 988"/>
                    <a:gd name="T81" fmla="*/ 144 h 1146"/>
                    <a:gd name="T82" fmla="*/ 105 w 988"/>
                    <a:gd name="T83" fmla="*/ 168 h 1146"/>
                    <a:gd name="T84" fmla="*/ 58 w 988"/>
                    <a:gd name="T85" fmla="*/ 198 h 1146"/>
                    <a:gd name="T86" fmla="*/ 24 w 988"/>
                    <a:gd name="T87" fmla="*/ 153 h 1146"/>
                    <a:gd name="T88" fmla="*/ 9 w 988"/>
                    <a:gd name="T89" fmla="*/ 97 h 1146"/>
                    <a:gd name="T90" fmla="*/ 28 w 988"/>
                    <a:gd name="T91" fmla="*/ 62 h 1146"/>
                    <a:gd name="T92" fmla="*/ 95 w 988"/>
                    <a:gd name="T93" fmla="*/ 21 h 1146"/>
                    <a:gd name="T94" fmla="*/ 255 w 988"/>
                    <a:gd name="T95" fmla="*/ 38 h 1146"/>
                    <a:gd name="T96" fmla="*/ 332 w 988"/>
                    <a:gd name="T97" fmla="*/ 41 h 1146"/>
                    <a:gd name="T98" fmla="*/ 451 w 988"/>
                    <a:gd name="T99" fmla="*/ 73 h 1146"/>
                    <a:gd name="T100" fmla="*/ 537 w 988"/>
                    <a:gd name="T101" fmla="*/ 53 h 1146"/>
                    <a:gd name="T102" fmla="*/ 561 w 988"/>
                    <a:gd name="T103" fmla="*/ 12 h 1146"/>
                    <a:gd name="T104" fmla="*/ 606 w 988"/>
                    <a:gd name="T105" fmla="*/ 51 h 1146"/>
                    <a:gd name="T106" fmla="*/ 324 w 988"/>
                    <a:gd name="T107" fmla="*/ 86 h 1146"/>
                    <a:gd name="T108" fmla="*/ 418 w 988"/>
                    <a:gd name="T109" fmla="*/ 135 h 1146"/>
                    <a:gd name="T110" fmla="*/ 403 w 988"/>
                    <a:gd name="T111" fmla="*/ 133 h 1146"/>
                    <a:gd name="T112" fmla="*/ 533 w 988"/>
                    <a:gd name="T113" fmla="*/ 250 h 1146"/>
                    <a:gd name="T114" fmla="*/ 576 w 988"/>
                    <a:gd name="T115" fmla="*/ 295 h 1146"/>
                    <a:gd name="T116" fmla="*/ 613 w 988"/>
                    <a:gd name="T117" fmla="*/ 271 h 1146"/>
                    <a:gd name="T118" fmla="*/ 606 w 988"/>
                    <a:gd name="T119" fmla="*/ 340 h 1146"/>
                    <a:gd name="T120" fmla="*/ 671 w 988"/>
                    <a:gd name="T121" fmla="*/ 317 h 1146"/>
                    <a:gd name="T122" fmla="*/ 653 w 988"/>
                    <a:gd name="T123" fmla="*/ 338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8" h="1146">
                      <a:moveTo>
                        <a:pt x="602" y="62"/>
                      </a:moveTo>
                      <a:cubicBezTo>
                        <a:pt x="603" y="66"/>
                        <a:pt x="608" y="59"/>
                        <a:pt x="606" y="68"/>
                      </a:cubicBezTo>
                      <a:cubicBezTo>
                        <a:pt x="608" y="68"/>
                        <a:pt x="610" y="68"/>
                        <a:pt x="612" y="68"/>
                      </a:cubicBezTo>
                      <a:cubicBezTo>
                        <a:pt x="614" y="66"/>
                        <a:pt x="616" y="63"/>
                        <a:pt x="615" y="58"/>
                      </a:cubicBezTo>
                      <a:cubicBezTo>
                        <a:pt x="618" y="57"/>
                        <a:pt x="619" y="56"/>
                        <a:pt x="619" y="53"/>
                      </a:cubicBezTo>
                      <a:cubicBezTo>
                        <a:pt x="625" y="55"/>
                        <a:pt x="620" y="47"/>
                        <a:pt x="626" y="49"/>
                      </a:cubicBezTo>
                      <a:cubicBezTo>
                        <a:pt x="626" y="45"/>
                        <a:pt x="626" y="40"/>
                        <a:pt x="626" y="36"/>
                      </a:cubicBezTo>
                      <a:cubicBezTo>
                        <a:pt x="633" y="35"/>
                        <a:pt x="636" y="34"/>
                        <a:pt x="641" y="36"/>
                      </a:cubicBezTo>
                      <a:cubicBezTo>
                        <a:pt x="643" y="37"/>
                        <a:pt x="642" y="40"/>
                        <a:pt x="643" y="41"/>
                      </a:cubicBezTo>
                      <a:cubicBezTo>
                        <a:pt x="644" y="42"/>
                        <a:pt x="646" y="41"/>
                        <a:pt x="647" y="41"/>
                      </a:cubicBezTo>
                      <a:cubicBezTo>
                        <a:pt x="649" y="42"/>
                        <a:pt x="650" y="45"/>
                        <a:pt x="653" y="45"/>
                      </a:cubicBezTo>
                      <a:cubicBezTo>
                        <a:pt x="653" y="51"/>
                        <a:pt x="650" y="53"/>
                        <a:pt x="647" y="55"/>
                      </a:cubicBezTo>
                      <a:cubicBezTo>
                        <a:pt x="651" y="57"/>
                        <a:pt x="649" y="64"/>
                        <a:pt x="654" y="66"/>
                      </a:cubicBezTo>
                      <a:cubicBezTo>
                        <a:pt x="653" y="70"/>
                        <a:pt x="648" y="71"/>
                        <a:pt x="647" y="75"/>
                      </a:cubicBezTo>
                      <a:cubicBezTo>
                        <a:pt x="644" y="75"/>
                        <a:pt x="642" y="78"/>
                        <a:pt x="641" y="75"/>
                      </a:cubicBezTo>
                      <a:cubicBezTo>
                        <a:pt x="638" y="77"/>
                        <a:pt x="638" y="82"/>
                        <a:pt x="636" y="84"/>
                      </a:cubicBezTo>
                      <a:cubicBezTo>
                        <a:pt x="634" y="83"/>
                        <a:pt x="637" y="79"/>
                        <a:pt x="628" y="81"/>
                      </a:cubicBezTo>
                      <a:cubicBezTo>
                        <a:pt x="628" y="79"/>
                        <a:pt x="631" y="79"/>
                        <a:pt x="632" y="79"/>
                      </a:cubicBezTo>
                      <a:cubicBezTo>
                        <a:pt x="628" y="73"/>
                        <a:pt x="621" y="81"/>
                        <a:pt x="615" y="79"/>
                      </a:cubicBezTo>
                      <a:cubicBezTo>
                        <a:pt x="617" y="85"/>
                        <a:pt x="615" y="83"/>
                        <a:pt x="615" y="90"/>
                      </a:cubicBezTo>
                      <a:cubicBezTo>
                        <a:pt x="613" y="90"/>
                        <a:pt x="614" y="88"/>
                        <a:pt x="613" y="86"/>
                      </a:cubicBezTo>
                      <a:cubicBezTo>
                        <a:pt x="609" y="87"/>
                        <a:pt x="610" y="93"/>
                        <a:pt x="604" y="92"/>
                      </a:cubicBezTo>
                      <a:cubicBezTo>
                        <a:pt x="605" y="94"/>
                        <a:pt x="608" y="93"/>
                        <a:pt x="608" y="96"/>
                      </a:cubicBezTo>
                      <a:cubicBezTo>
                        <a:pt x="608" y="99"/>
                        <a:pt x="606" y="100"/>
                        <a:pt x="606" y="103"/>
                      </a:cubicBezTo>
                      <a:cubicBezTo>
                        <a:pt x="602" y="99"/>
                        <a:pt x="596" y="110"/>
                        <a:pt x="595" y="109"/>
                      </a:cubicBezTo>
                      <a:cubicBezTo>
                        <a:pt x="594" y="108"/>
                        <a:pt x="591" y="106"/>
                        <a:pt x="591" y="112"/>
                      </a:cubicBezTo>
                      <a:cubicBezTo>
                        <a:pt x="589" y="112"/>
                        <a:pt x="586" y="112"/>
                        <a:pt x="584" y="112"/>
                      </a:cubicBezTo>
                      <a:cubicBezTo>
                        <a:pt x="581" y="113"/>
                        <a:pt x="582" y="117"/>
                        <a:pt x="582" y="120"/>
                      </a:cubicBezTo>
                      <a:cubicBezTo>
                        <a:pt x="579" y="118"/>
                        <a:pt x="578" y="118"/>
                        <a:pt x="578" y="122"/>
                      </a:cubicBezTo>
                      <a:cubicBezTo>
                        <a:pt x="574" y="118"/>
                        <a:pt x="573" y="121"/>
                        <a:pt x="569" y="122"/>
                      </a:cubicBezTo>
                      <a:cubicBezTo>
                        <a:pt x="570" y="123"/>
                        <a:pt x="571" y="126"/>
                        <a:pt x="571" y="129"/>
                      </a:cubicBezTo>
                      <a:cubicBezTo>
                        <a:pt x="566" y="125"/>
                        <a:pt x="568" y="130"/>
                        <a:pt x="565" y="135"/>
                      </a:cubicBezTo>
                      <a:cubicBezTo>
                        <a:pt x="563" y="139"/>
                        <a:pt x="558" y="143"/>
                        <a:pt x="557" y="151"/>
                      </a:cubicBezTo>
                      <a:cubicBezTo>
                        <a:pt x="553" y="154"/>
                        <a:pt x="551" y="159"/>
                        <a:pt x="548" y="163"/>
                      </a:cubicBezTo>
                      <a:cubicBezTo>
                        <a:pt x="548" y="166"/>
                        <a:pt x="550" y="163"/>
                        <a:pt x="550" y="163"/>
                      </a:cubicBezTo>
                      <a:cubicBezTo>
                        <a:pt x="552" y="163"/>
                        <a:pt x="551" y="164"/>
                        <a:pt x="552" y="165"/>
                      </a:cubicBezTo>
                      <a:cubicBezTo>
                        <a:pt x="553" y="165"/>
                        <a:pt x="555" y="168"/>
                        <a:pt x="556" y="168"/>
                      </a:cubicBezTo>
                      <a:cubicBezTo>
                        <a:pt x="557" y="169"/>
                        <a:pt x="559" y="164"/>
                        <a:pt x="563" y="168"/>
                      </a:cubicBezTo>
                      <a:cubicBezTo>
                        <a:pt x="564" y="169"/>
                        <a:pt x="565" y="170"/>
                        <a:pt x="567" y="170"/>
                      </a:cubicBezTo>
                      <a:cubicBezTo>
                        <a:pt x="567" y="173"/>
                        <a:pt x="567" y="175"/>
                        <a:pt x="567" y="178"/>
                      </a:cubicBezTo>
                      <a:cubicBezTo>
                        <a:pt x="567" y="180"/>
                        <a:pt x="570" y="179"/>
                        <a:pt x="571" y="181"/>
                      </a:cubicBezTo>
                      <a:cubicBezTo>
                        <a:pt x="572" y="183"/>
                        <a:pt x="575" y="183"/>
                        <a:pt x="574" y="187"/>
                      </a:cubicBezTo>
                      <a:cubicBezTo>
                        <a:pt x="584" y="186"/>
                        <a:pt x="591" y="189"/>
                        <a:pt x="597" y="187"/>
                      </a:cubicBezTo>
                      <a:cubicBezTo>
                        <a:pt x="598" y="194"/>
                        <a:pt x="606" y="192"/>
                        <a:pt x="610" y="196"/>
                      </a:cubicBezTo>
                      <a:cubicBezTo>
                        <a:pt x="611" y="197"/>
                        <a:pt x="611" y="196"/>
                        <a:pt x="612" y="198"/>
                      </a:cubicBezTo>
                      <a:cubicBezTo>
                        <a:pt x="612" y="201"/>
                        <a:pt x="614" y="198"/>
                        <a:pt x="613" y="198"/>
                      </a:cubicBezTo>
                      <a:cubicBezTo>
                        <a:pt x="616" y="198"/>
                        <a:pt x="616" y="201"/>
                        <a:pt x="617" y="202"/>
                      </a:cubicBezTo>
                      <a:cubicBezTo>
                        <a:pt x="620" y="203"/>
                        <a:pt x="624" y="201"/>
                        <a:pt x="623" y="206"/>
                      </a:cubicBezTo>
                      <a:cubicBezTo>
                        <a:pt x="633" y="205"/>
                        <a:pt x="638" y="209"/>
                        <a:pt x="647" y="209"/>
                      </a:cubicBezTo>
                      <a:cubicBezTo>
                        <a:pt x="647" y="215"/>
                        <a:pt x="646" y="221"/>
                        <a:pt x="649" y="224"/>
                      </a:cubicBezTo>
                      <a:cubicBezTo>
                        <a:pt x="649" y="224"/>
                        <a:pt x="651" y="227"/>
                        <a:pt x="651" y="226"/>
                      </a:cubicBezTo>
                      <a:cubicBezTo>
                        <a:pt x="651" y="228"/>
                        <a:pt x="649" y="230"/>
                        <a:pt x="649" y="230"/>
                      </a:cubicBezTo>
                      <a:cubicBezTo>
                        <a:pt x="650" y="232"/>
                        <a:pt x="651" y="230"/>
                        <a:pt x="653" y="232"/>
                      </a:cubicBezTo>
                      <a:cubicBezTo>
                        <a:pt x="653" y="232"/>
                        <a:pt x="649" y="237"/>
                        <a:pt x="654" y="235"/>
                      </a:cubicBezTo>
                      <a:cubicBezTo>
                        <a:pt x="653" y="237"/>
                        <a:pt x="652" y="238"/>
                        <a:pt x="653" y="241"/>
                      </a:cubicBezTo>
                      <a:cubicBezTo>
                        <a:pt x="653" y="243"/>
                        <a:pt x="654" y="242"/>
                        <a:pt x="654" y="241"/>
                      </a:cubicBezTo>
                      <a:cubicBezTo>
                        <a:pt x="657" y="241"/>
                        <a:pt x="655" y="244"/>
                        <a:pt x="656" y="245"/>
                      </a:cubicBezTo>
                      <a:cubicBezTo>
                        <a:pt x="657" y="245"/>
                        <a:pt x="659" y="244"/>
                        <a:pt x="660" y="245"/>
                      </a:cubicBezTo>
                      <a:cubicBezTo>
                        <a:pt x="662" y="247"/>
                        <a:pt x="669" y="247"/>
                        <a:pt x="675" y="245"/>
                      </a:cubicBezTo>
                      <a:cubicBezTo>
                        <a:pt x="677" y="237"/>
                        <a:pt x="677" y="233"/>
                        <a:pt x="675" y="226"/>
                      </a:cubicBezTo>
                      <a:cubicBezTo>
                        <a:pt x="676" y="224"/>
                        <a:pt x="672" y="225"/>
                        <a:pt x="671" y="224"/>
                      </a:cubicBezTo>
                      <a:cubicBezTo>
                        <a:pt x="669" y="221"/>
                        <a:pt x="674" y="215"/>
                        <a:pt x="667" y="217"/>
                      </a:cubicBezTo>
                      <a:cubicBezTo>
                        <a:pt x="669" y="215"/>
                        <a:pt x="672" y="215"/>
                        <a:pt x="671" y="211"/>
                      </a:cubicBezTo>
                      <a:cubicBezTo>
                        <a:pt x="679" y="213"/>
                        <a:pt x="678" y="207"/>
                        <a:pt x="684" y="207"/>
                      </a:cubicBezTo>
                      <a:cubicBezTo>
                        <a:pt x="687" y="208"/>
                        <a:pt x="685" y="203"/>
                        <a:pt x="686" y="202"/>
                      </a:cubicBezTo>
                      <a:cubicBezTo>
                        <a:pt x="686" y="202"/>
                        <a:pt x="691" y="204"/>
                        <a:pt x="692" y="202"/>
                      </a:cubicBezTo>
                      <a:cubicBezTo>
                        <a:pt x="687" y="194"/>
                        <a:pt x="694" y="186"/>
                        <a:pt x="690" y="181"/>
                      </a:cubicBezTo>
                      <a:cubicBezTo>
                        <a:pt x="690" y="179"/>
                        <a:pt x="687" y="181"/>
                        <a:pt x="688" y="181"/>
                      </a:cubicBezTo>
                      <a:cubicBezTo>
                        <a:pt x="685" y="179"/>
                        <a:pt x="688" y="175"/>
                        <a:pt x="682" y="176"/>
                      </a:cubicBezTo>
                      <a:cubicBezTo>
                        <a:pt x="683" y="172"/>
                        <a:pt x="680" y="172"/>
                        <a:pt x="680" y="168"/>
                      </a:cubicBezTo>
                      <a:cubicBezTo>
                        <a:pt x="680" y="164"/>
                        <a:pt x="682" y="162"/>
                        <a:pt x="686" y="163"/>
                      </a:cubicBezTo>
                      <a:cubicBezTo>
                        <a:pt x="683" y="161"/>
                        <a:pt x="688" y="150"/>
                        <a:pt x="680" y="150"/>
                      </a:cubicBezTo>
                      <a:cubicBezTo>
                        <a:pt x="682" y="148"/>
                        <a:pt x="682" y="147"/>
                        <a:pt x="682" y="144"/>
                      </a:cubicBezTo>
                      <a:cubicBezTo>
                        <a:pt x="682" y="144"/>
                        <a:pt x="680" y="143"/>
                        <a:pt x="680" y="142"/>
                      </a:cubicBezTo>
                      <a:cubicBezTo>
                        <a:pt x="681" y="142"/>
                        <a:pt x="683" y="142"/>
                        <a:pt x="682" y="140"/>
                      </a:cubicBezTo>
                      <a:cubicBezTo>
                        <a:pt x="682" y="139"/>
                        <a:pt x="680" y="138"/>
                        <a:pt x="680" y="137"/>
                      </a:cubicBezTo>
                      <a:cubicBezTo>
                        <a:pt x="680" y="134"/>
                        <a:pt x="684" y="130"/>
                        <a:pt x="680" y="129"/>
                      </a:cubicBezTo>
                      <a:cubicBezTo>
                        <a:pt x="681" y="126"/>
                        <a:pt x="696" y="125"/>
                        <a:pt x="694" y="131"/>
                      </a:cubicBezTo>
                      <a:cubicBezTo>
                        <a:pt x="701" y="131"/>
                        <a:pt x="711" y="133"/>
                        <a:pt x="714" y="127"/>
                      </a:cubicBezTo>
                      <a:cubicBezTo>
                        <a:pt x="718" y="132"/>
                        <a:pt x="728" y="132"/>
                        <a:pt x="727" y="142"/>
                      </a:cubicBezTo>
                      <a:cubicBezTo>
                        <a:pt x="732" y="142"/>
                        <a:pt x="737" y="142"/>
                        <a:pt x="742" y="142"/>
                      </a:cubicBezTo>
                      <a:cubicBezTo>
                        <a:pt x="741" y="145"/>
                        <a:pt x="743" y="146"/>
                        <a:pt x="746" y="146"/>
                      </a:cubicBezTo>
                      <a:cubicBezTo>
                        <a:pt x="746" y="150"/>
                        <a:pt x="745" y="153"/>
                        <a:pt x="746" y="157"/>
                      </a:cubicBezTo>
                      <a:cubicBezTo>
                        <a:pt x="746" y="161"/>
                        <a:pt x="751" y="165"/>
                        <a:pt x="748" y="166"/>
                      </a:cubicBezTo>
                      <a:cubicBezTo>
                        <a:pt x="748" y="169"/>
                        <a:pt x="751" y="168"/>
                        <a:pt x="753" y="168"/>
                      </a:cubicBezTo>
                      <a:cubicBezTo>
                        <a:pt x="752" y="174"/>
                        <a:pt x="760" y="171"/>
                        <a:pt x="755" y="176"/>
                      </a:cubicBezTo>
                      <a:cubicBezTo>
                        <a:pt x="763" y="177"/>
                        <a:pt x="765" y="173"/>
                        <a:pt x="772" y="174"/>
                      </a:cubicBezTo>
                      <a:cubicBezTo>
                        <a:pt x="772" y="172"/>
                        <a:pt x="771" y="171"/>
                        <a:pt x="770" y="170"/>
                      </a:cubicBezTo>
                      <a:cubicBezTo>
                        <a:pt x="771" y="166"/>
                        <a:pt x="773" y="166"/>
                        <a:pt x="776" y="168"/>
                      </a:cubicBezTo>
                      <a:cubicBezTo>
                        <a:pt x="773" y="162"/>
                        <a:pt x="780" y="163"/>
                        <a:pt x="781" y="161"/>
                      </a:cubicBezTo>
                      <a:cubicBezTo>
                        <a:pt x="782" y="159"/>
                        <a:pt x="779" y="159"/>
                        <a:pt x="779" y="159"/>
                      </a:cubicBezTo>
                      <a:cubicBezTo>
                        <a:pt x="779" y="157"/>
                        <a:pt x="783" y="156"/>
                        <a:pt x="787" y="155"/>
                      </a:cubicBezTo>
                      <a:cubicBezTo>
                        <a:pt x="783" y="159"/>
                        <a:pt x="786" y="159"/>
                        <a:pt x="790" y="165"/>
                      </a:cubicBezTo>
                      <a:cubicBezTo>
                        <a:pt x="793" y="167"/>
                        <a:pt x="795" y="172"/>
                        <a:pt x="802" y="172"/>
                      </a:cubicBezTo>
                      <a:cubicBezTo>
                        <a:pt x="801" y="174"/>
                        <a:pt x="798" y="173"/>
                        <a:pt x="798" y="176"/>
                      </a:cubicBezTo>
                      <a:cubicBezTo>
                        <a:pt x="799" y="178"/>
                        <a:pt x="802" y="178"/>
                        <a:pt x="802" y="181"/>
                      </a:cubicBezTo>
                      <a:cubicBezTo>
                        <a:pt x="804" y="182"/>
                        <a:pt x="803" y="178"/>
                        <a:pt x="804" y="178"/>
                      </a:cubicBezTo>
                      <a:cubicBezTo>
                        <a:pt x="808" y="176"/>
                        <a:pt x="802" y="185"/>
                        <a:pt x="809" y="183"/>
                      </a:cubicBezTo>
                      <a:cubicBezTo>
                        <a:pt x="806" y="188"/>
                        <a:pt x="810" y="190"/>
                        <a:pt x="805" y="194"/>
                      </a:cubicBezTo>
                      <a:cubicBezTo>
                        <a:pt x="806" y="198"/>
                        <a:pt x="811" y="196"/>
                        <a:pt x="813" y="198"/>
                      </a:cubicBezTo>
                      <a:cubicBezTo>
                        <a:pt x="813" y="199"/>
                        <a:pt x="810" y="201"/>
                        <a:pt x="811" y="202"/>
                      </a:cubicBezTo>
                      <a:cubicBezTo>
                        <a:pt x="812" y="203"/>
                        <a:pt x="815" y="203"/>
                        <a:pt x="817" y="204"/>
                      </a:cubicBezTo>
                      <a:cubicBezTo>
                        <a:pt x="818" y="204"/>
                        <a:pt x="819" y="207"/>
                        <a:pt x="820" y="207"/>
                      </a:cubicBezTo>
                      <a:cubicBezTo>
                        <a:pt x="823" y="209"/>
                        <a:pt x="827" y="210"/>
                        <a:pt x="830" y="213"/>
                      </a:cubicBezTo>
                      <a:cubicBezTo>
                        <a:pt x="832" y="214"/>
                        <a:pt x="834" y="206"/>
                        <a:pt x="835" y="211"/>
                      </a:cubicBezTo>
                      <a:cubicBezTo>
                        <a:pt x="835" y="216"/>
                        <a:pt x="831" y="216"/>
                        <a:pt x="826" y="217"/>
                      </a:cubicBezTo>
                      <a:cubicBezTo>
                        <a:pt x="829" y="220"/>
                        <a:pt x="835" y="222"/>
                        <a:pt x="841" y="222"/>
                      </a:cubicBezTo>
                      <a:cubicBezTo>
                        <a:pt x="840" y="225"/>
                        <a:pt x="842" y="226"/>
                        <a:pt x="845" y="226"/>
                      </a:cubicBezTo>
                      <a:cubicBezTo>
                        <a:pt x="844" y="230"/>
                        <a:pt x="845" y="232"/>
                        <a:pt x="848" y="232"/>
                      </a:cubicBezTo>
                      <a:cubicBezTo>
                        <a:pt x="847" y="234"/>
                        <a:pt x="846" y="237"/>
                        <a:pt x="846" y="241"/>
                      </a:cubicBezTo>
                      <a:cubicBezTo>
                        <a:pt x="843" y="242"/>
                        <a:pt x="839" y="242"/>
                        <a:pt x="835" y="245"/>
                      </a:cubicBezTo>
                      <a:cubicBezTo>
                        <a:pt x="834" y="245"/>
                        <a:pt x="835" y="246"/>
                        <a:pt x="833" y="247"/>
                      </a:cubicBezTo>
                      <a:cubicBezTo>
                        <a:pt x="831" y="247"/>
                        <a:pt x="830" y="247"/>
                        <a:pt x="830" y="248"/>
                      </a:cubicBezTo>
                      <a:cubicBezTo>
                        <a:pt x="829" y="252"/>
                        <a:pt x="825" y="249"/>
                        <a:pt x="826" y="248"/>
                      </a:cubicBezTo>
                      <a:cubicBezTo>
                        <a:pt x="825" y="249"/>
                        <a:pt x="823" y="251"/>
                        <a:pt x="822" y="252"/>
                      </a:cubicBezTo>
                      <a:cubicBezTo>
                        <a:pt x="822" y="253"/>
                        <a:pt x="821" y="257"/>
                        <a:pt x="820" y="258"/>
                      </a:cubicBezTo>
                      <a:cubicBezTo>
                        <a:pt x="819" y="259"/>
                        <a:pt x="812" y="257"/>
                        <a:pt x="817" y="260"/>
                      </a:cubicBezTo>
                      <a:cubicBezTo>
                        <a:pt x="814" y="263"/>
                        <a:pt x="808" y="261"/>
                        <a:pt x="805" y="261"/>
                      </a:cubicBezTo>
                      <a:cubicBezTo>
                        <a:pt x="801" y="262"/>
                        <a:pt x="798" y="262"/>
                        <a:pt x="794" y="261"/>
                      </a:cubicBezTo>
                      <a:cubicBezTo>
                        <a:pt x="791" y="261"/>
                        <a:pt x="791" y="260"/>
                        <a:pt x="789" y="260"/>
                      </a:cubicBezTo>
                      <a:cubicBezTo>
                        <a:pt x="780" y="258"/>
                        <a:pt x="772" y="260"/>
                        <a:pt x="764" y="261"/>
                      </a:cubicBezTo>
                      <a:cubicBezTo>
                        <a:pt x="758" y="264"/>
                        <a:pt x="756" y="271"/>
                        <a:pt x="748" y="273"/>
                      </a:cubicBezTo>
                      <a:cubicBezTo>
                        <a:pt x="752" y="277"/>
                        <a:pt x="744" y="277"/>
                        <a:pt x="742" y="280"/>
                      </a:cubicBezTo>
                      <a:cubicBezTo>
                        <a:pt x="743" y="282"/>
                        <a:pt x="744" y="283"/>
                        <a:pt x="744" y="286"/>
                      </a:cubicBezTo>
                      <a:cubicBezTo>
                        <a:pt x="747" y="284"/>
                        <a:pt x="747" y="280"/>
                        <a:pt x="749" y="278"/>
                      </a:cubicBezTo>
                      <a:cubicBezTo>
                        <a:pt x="751" y="277"/>
                        <a:pt x="757" y="278"/>
                        <a:pt x="757" y="274"/>
                      </a:cubicBezTo>
                      <a:cubicBezTo>
                        <a:pt x="757" y="268"/>
                        <a:pt x="760" y="279"/>
                        <a:pt x="761" y="271"/>
                      </a:cubicBezTo>
                      <a:cubicBezTo>
                        <a:pt x="763" y="269"/>
                        <a:pt x="764" y="273"/>
                        <a:pt x="764" y="273"/>
                      </a:cubicBezTo>
                      <a:cubicBezTo>
                        <a:pt x="766" y="272"/>
                        <a:pt x="765" y="269"/>
                        <a:pt x="766" y="269"/>
                      </a:cubicBezTo>
                      <a:cubicBezTo>
                        <a:pt x="770" y="268"/>
                        <a:pt x="773" y="269"/>
                        <a:pt x="779" y="269"/>
                      </a:cubicBezTo>
                      <a:cubicBezTo>
                        <a:pt x="780" y="271"/>
                        <a:pt x="781" y="270"/>
                        <a:pt x="781" y="269"/>
                      </a:cubicBezTo>
                      <a:cubicBezTo>
                        <a:pt x="784" y="268"/>
                        <a:pt x="784" y="279"/>
                        <a:pt x="779" y="276"/>
                      </a:cubicBezTo>
                      <a:cubicBezTo>
                        <a:pt x="784" y="281"/>
                        <a:pt x="776" y="282"/>
                        <a:pt x="777" y="289"/>
                      </a:cubicBezTo>
                      <a:cubicBezTo>
                        <a:pt x="778" y="291"/>
                        <a:pt x="779" y="292"/>
                        <a:pt x="779" y="295"/>
                      </a:cubicBezTo>
                      <a:cubicBezTo>
                        <a:pt x="781" y="294"/>
                        <a:pt x="783" y="293"/>
                        <a:pt x="783" y="295"/>
                      </a:cubicBezTo>
                      <a:cubicBezTo>
                        <a:pt x="783" y="297"/>
                        <a:pt x="785" y="296"/>
                        <a:pt x="787" y="297"/>
                      </a:cubicBezTo>
                      <a:cubicBezTo>
                        <a:pt x="788" y="297"/>
                        <a:pt x="790" y="300"/>
                        <a:pt x="790" y="301"/>
                      </a:cubicBezTo>
                      <a:cubicBezTo>
                        <a:pt x="791" y="301"/>
                        <a:pt x="793" y="300"/>
                        <a:pt x="794" y="301"/>
                      </a:cubicBezTo>
                      <a:cubicBezTo>
                        <a:pt x="795" y="301"/>
                        <a:pt x="796" y="302"/>
                        <a:pt x="796" y="302"/>
                      </a:cubicBezTo>
                      <a:cubicBezTo>
                        <a:pt x="799" y="303"/>
                        <a:pt x="801" y="298"/>
                        <a:pt x="804" y="302"/>
                      </a:cubicBezTo>
                      <a:cubicBezTo>
                        <a:pt x="806" y="303"/>
                        <a:pt x="804" y="299"/>
                        <a:pt x="805" y="299"/>
                      </a:cubicBezTo>
                      <a:cubicBezTo>
                        <a:pt x="806" y="298"/>
                        <a:pt x="809" y="299"/>
                        <a:pt x="809" y="299"/>
                      </a:cubicBezTo>
                      <a:cubicBezTo>
                        <a:pt x="810" y="297"/>
                        <a:pt x="808" y="295"/>
                        <a:pt x="809" y="293"/>
                      </a:cubicBezTo>
                      <a:cubicBezTo>
                        <a:pt x="812" y="292"/>
                        <a:pt x="813" y="295"/>
                        <a:pt x="813" y="297"/>
                      </a:cubicBezTo>
                      <a:cubicBezTo>
                        <a:pt x="814" y="300"/>
                        <a:pt x="819" y="298"/>
                        <a:pt x="817" y="304"/>
                      </a:cubicBezTo>
                      <a:cubicBezTo>
                        <a:pt x="814" y="305"/>
                        <a:pt x="813" y="302"/>
                        <a:pt x="811" y="302"/>
                      </a:cubicBezTo>
                      <a:cubicBezTo>
                        <a:pt x="808" y="303"/>
                        <a:pt x="808" y="307"/>
                        <a:pt x="805" y="308"/>
                      </a:cubicBezTo>
                      <a:cubicBezTo>
                        <a:pt x="804" y="309"/>
                        <a:pt x="801" y="308"/>
                        <a:pt x="800" y="308"/>
                      </a:cubicBezTo>
                      <a:cubicBezTo>
                        <a:pt x="796" y="309"/>
                        <a:pt x="797" y="313"/>
                        <a:pt x="790" y="312"/>
                      </a:cubicBezTo>
                      <a:cubicBezTo>
                        <a:pt x="787" y="311"/>
                        <a:pt x="788" y="316"/>
                        <a:pt x="787" y="317"/>
                      </a:cubicBezTo>
                      <a:cubicBezTo>
                        <a:pt x="786" y="318"/>
                        <a:pt x="784" y="316"/>
                        <a:pt x="785" y="315"/>
                      </a:cubicBezTo>
                      <a:cubicBezTo>
                        <a:pt x="781" y="318"/>
                        <a:pt x="782" y="322"/>
                        <a:pt x="776" y="321"/>
                      </a:cubicBezTo>
                      <a:cubicBezTo>
                        <a:pt x="779" y="317"/>
                        <a:pt x="775" y="319"/>
                        <a:pt x="776" y="314"/>
                      </a:cubicBezTo>
                      <a:cubicBezTo>
                        <a:pt x="779" y="312"/>
                        <a:pt x="781" y="308"/>
                        <a:pt x="785" y="312"/>
                      </a:cubicBezTo>
                      <a:cubicBezTo>
                        <a:pt x="786" y="306"/>
                        <a:pt x="782" y="306"/>
                        <a:pt x="779" y="304"/>
                      </a:cubicBezTo>
                      <a:cubicBezTo>
                        <a:pt x="775" y="303"/>
                        <a:pt x="772" y="310"/>
                        <a:pt x="768" y="310"/>
                      </a:cubicBezTo>
                      <a:cubicBezTo>
                        <a:pt x="768" y="310"/>
                        <a:pt x="763" y="311"/>
                        <a:pt x="762" y="312"/>
                      </a:cubicBezTo>
                      <a:cubicBezTo>
                        <a:pt x="761" y="313"/>
                        <a:pt x="761" y="313"/>
                        <a:pt x="761" y="315"/>
                      </a:cubicBezTo>
                      <a:cubicBezTo>
                        <a:pt x="750" y="314"/>
                        <a:pt x="751" y="321"/>
                        <a:pt x="742" y="317"/>
                      </a:cubicBezTo>
                      <a:cubicBezTo>
                        <a:pt x="745" y="320"/>
                        <a:pt x="747" y="321"/>
                        <a:pt x="738" y="321"/>
                      </a:cubicBezTo>
                      <a:cubicBezTo>
                        <a:pt x="734" y="324"/>
                        <a:pt x="733" y="334"/>
                        <a:pt x="738" y="336"/>
                      </a:cubicBezTo>
                      <a:cubicBezTo>
                        <a:pt x="738" y="340"/>
                        <a:pt x="733" y="338"/>
                        <a:pt x="735" y="343"/>
                      </a:cubicBezTo>
                      <a:cubicBezTo>
                        <a:pt x="733" y="344"/>
                        <a:pt x="731" y="343"/>
                        <a:pt x="729" y="343"/>
                      </a:cubicBezTo>
                      <a:cubicBezTo>
                        <a:pt x="727" y="344"/>
                        <a:pt x="727" y="346"/>
                        <a:pt x="725" y="347"/>
                      </a:cubicBezTo>
                      <a:cubicBezTo>
                        <a:pt x="722" y="349"/>
                        <a:pt x="717" y="348"/>
                        <a:pt x="714" y="351"/>
                      </a:cubicBezTo>
                      <a:cubicBezTo>
                        <a:pt x="713" y="352"/>
                        <a:pt x="711" y="353"/>
                        <a:pt x="710" y="355"/>
                      </a:cubicBezTo>
                      <a:cubicBezTo>
                        <a:pt x="708" y="357"/>
                        <a:pt x="708" y="361"/>
                        <a:pt x="705" y="364"/>
                      </a:cubicBezTo>
                      <a:cubicBezTo>
                        <a:pt x="703" y="366"/>
                        <a:pt x="699" y="366"/>
                        <a:pt x="701" y="373"/>
                      </a:cubicBezTo>
                      <a:cubicBezTo>
                        <a:pt x="697" y="373"/>
                        <a:pt x="697" y="368"/>
                        <a:pt x="694" y="368"/>
                      </a:cubicBezTo>
                      <a:cubicBezTo>
                        <a:pt x="692" y="368"/>
                        <a:pt x="692" y="371"/>
                        <a:pt x="690" y="371"/>
                      </a:cubicBezTo>
                      <a:cubicBezTo>
                        <a:pt x="697" y="379"/>
                        <a:pt x="696" y="385"/>
                        <a:pt x="697" y="396"/>
                      </a:cubicBezTo>
                      <a:cubicBezTo>
                        <a:pt x="693" y="394"/>
                        <a:pt x="695" y="398"/>
                        <a:pt x="694" y="399"/>
                      </a:cubicBezTo>
                      <a:cubicBezTo>
                        <a:pt x="693" y="400"/>
                        <a:pt x="690" y="399"/>
                        <a:pt x="690" y="399"/>
                      </a:cubicBezTo>
                      <a:cubicBezTo>
                        <a:pt x="688" y="401"/>
                        <a:pt x="688" y="402"/>
                        <a:pt x="686" y="403"/>
                      </a:cubicBezTo>
                      <a:cubicBezTo>
                        <a:pt x="684" y="405"/>
                        <a:pt x="682" y="408"/>
                        <a:pt x="680" y="409"/>
                      </a:cubicBezTo>
                      <a:cubicBezTo>
                        <a:pt x="678" y="410"/>
                        <a:pt x="675" y="408"/>
                        <a:pt x="673" y="411"/>
                      </a:cubicBezTo>
                      <a:cubicBezTo>
                        <a:pt x="669" y="412"/>
                        <a:pt x="667" y="416"/>
                        <a:pt x="666" y="420"/>
                      </a:cubicBezTo>
                      <a:cubicBezTo>
                        <a:pt x="661" y="420"/>
                        <a:pt x="662" y="426"/>
                        <a:pt x="656" y="425"/>
                      </a:cubicBezTo>
                      <a:cubicBezTo>
                        <a:pt x="658" y="432"/>
                        <a:pt x="652" y="446"/>
                        <a:pt x="660" y="446"/>
                      </a:cubicBezTo>
                      <a:cubicBezTo>
                        <a:pt x="656" y="453"/>
                        <a:pt x="663" y="453"/>
                        <a:pt x="662" y="463"/>
                      </a:cubicBezTo>
                      <a:cubicBezTo>
                        <a:pt x="662" y="465"/>
                        <a:pt x="664" y="464"/>
                        <a:pt x="666" y="465"/>
                      </a:cubicBezTo>
                      <a:cubicBezTo>
                        <a:pt x="663" y="470"/>
                        <a:pt x="666" y="470"/>
                        <a:pt x="666" y="478"/>
                      </a:cubicBezTo>
                      <a:cubicBezTo>
                        <a:pt x="662" y="478"/>
                        <a:pt x="659" y="479"/>
                        <a:pt x="658" y="481"/>
                      </a:cubicBezTo>
                      <a:cubicBezTo>
                        <a:pt x="655" y="481"/>
                        <a:pt x="657" y="478"/>
                        <a:pt x="656" y="476"/>
                      </a:cubicBezTo>
                      <a:cubicBezTo>
                        <a:pt x="655" y="474"/>
                        <a:pt x="652" y="475"/>
                        <a:pt x="651" y="474"/>
                      </a:cubicBezTo>
                      <a:cubicBezTo>
                        <a:pt x="650" y="473"/>
                        <a:pt x="651" y="469"/>
                        <a:pt x="647" y="470"/>
                      </a:cubicBezTo>
                      <a:cubicBezTo>
                        <a:pt x="648" y="466"/>
                        <a:pt x="650" y="462"/>
                        <a:pt x="643" y="461"/>
                      </a:cubicBezTo>
                      <a:cubicBezTo>
                        <a:pt x="646" y="452"/>
                        <a:pt x="642" y="453"/>
                        <a:pt x="641" y="444"/>
                      </a:cubicBezTo>
                      <a:cubicBezTo>
                        <a:pt x="640" y="444"/>
                        <a:pt x="639" y="446"/>
                        <a:pt x="638" y="446"/>
                      </a:cubicBezTo>
                      <a:cubicBezTo>
                        <a:pt x="638" y="445"/>
                        <a:pt x="638" y="443"/>
                        <a:pt x="638" y="442"/>
                      </a:cubicBezTo>
                      <a:cubicBezTo>
                        <a:pt x="635" y="443"/>
                        <a:pt x="625" y="445"/>
                        <a:pt x="623" y="442"/>
                      </a:cubicBezTo>
                      <a:cubicBezTo>
                        <a:pt x="621" y="441"/>
                        <a:pt x="621" y="439"/>
                        <a:pt x="619" y="439"/>
                      </a:cubicBezTo>
                      <a:cubicBezTo>
                        <a:pt x="618" y="438"/>
                        <a:pt x="615" y="441"/>
                        <a:pt x="612" y="440"/>
                      </a:cubicBezTo>
                      <a:cubicBezTo>
                        <a:pt x="612" y="440"/>
                        <a:pt x="619" y="434"/>
                        <a:pt x="612" y="437"/>
                      </a:cubicBezTo>
                      <a:cubicBezTo>
                        <a:pt x="611" y="437"/>
                        <a:pt x="612" y="438"/>
                        <a:pt x="610" y="439"/>
                      </a:cubicBezTo>
                      <a:cubicBezTo>
                        <a:pt x="605" y="439"/>
                        <a:pt x="597" y="439"/>
                        <a:pt x="593" y="437"/>
                      </a:cubicBezTo>
                      <a:cubicBezTo>
                        <a:pt x="589" y="436"/>
                        <a:pt x="592" y="443"/>
                        <a:pt x="591" y="446"/>
                      </a:cubicBezTo>
                      <a:cubicBezTo>
                        <a:pt x="581" y="444"/>
                        <a:pt x="569" y="444"/>
                        <a:pt x="557" y="442"/>
                      </a:cubicBezTo>
                      <a:cubicBezTo>
                        <a:pt x="556" y="443"/>
                        <a:pt x="556" y="444"/>
                        <a:pt x="554" y="444"/>
                      </a:cubicBezTo>
                      <a:cubicBezTo>
                        <a:pt x="552" y="445"/>
                        <a:pt x="552" y="448"/>
                        <a:pt x="550" y="448"/>
                      </a:cubicBezTo>
                      <a:cubicBezTo>
                        <a:pt x="548" y="448"/>
                        <a:pt x="549" y="450"/>
                        <a:pt x="548" y="452"/>
                      </a:cubicBezTo>
                      <a:cubicBezTo>
                        <a:pt x="546" y="452"/>
                        <a:pt x="543" y="451"/>
                        <a:pt x="541" y="452"/>
                      </a:cubicBezTo>
                      <a:cubicBezTo>
                        <a:pt x="539" y="452"/>
                        <a:pt x="539" y="456"/>
                        <a:pt x="535" y="455"/>
                      </a:cubicBezTo>
                      <a:cubicBezTo>
                        <a:pt x="536" y="459"/>
                        <a:pt x="533" y="468"/>
                        <a:pt x="537" y="468"/>
                      </a:cubicBezTo>
                      <a:cubicBezTo>
                        <a:pt x="535" y="471"/>
                        <a:pt x="534" y="474"/>
                        <a:pt x="531" y="476"/>
                      </a:cubicBezTo>
                      <a:cubicBezTo>
                        <a:pt x="532" y="481"/>
                        <a:pt x="531" y="486"/>
                        <a:pt x="531" y="491"/>
                      </a:cubicBezTo>
                      <a:cubicBezTo>
                        <a:pt x="532" y="493"/>
                        <a:pt x="533" y="494"/>
                        <a:pt x="533" y="496"/>
                      </a:cubicBezTo>
                      <a:cubicBezTo>
                        <a:pt x="533" y="501"/>
                        <a:pt x="535" y="506"/>
                        <a:pt x="531" y="509"/>
                      </a:cubicBezTo>
                      <a:cubicBezTo>
                        <a:pt x="531" y="512"/>
                        <a:pt x="536" y="510"/>
                        <a:pt x="537" y="511"/>
                      </a:cubicBezTo>
                      <a:cubicBezTo>
                        <a:pt x="537" y="512"/>
                        <a:pt x="535" y="514"/>
                        <a:pt x="535" y="515"/>
                      </a:cubicBezTo>
                      <a:cubicBezTo>
                        <a:pt x="535" y="514"/>
                        <a:pt x="537" y="517"/>
                        <a:pt x="537" y="517"/>
                      </a:cubicBezTo>
                      <a:cubicBezTo>
                        <a:pt x="538" y="519"/>
                        <a:pt x="540" y="517"/>
                        <a:pt x="541" y="519"/>
                      </a:cubicBezTo>
                      <a:cubicBezTo>
                        <a:pt x="541" y="519"/>
                        <a:pt x="540" y="522"/>
                        <a:pt x="541" y="522"/>
                      </a:cubicBezTo>
                      <a:cubicBezTo>
                        <a:pt x="541" y="523"/>
                        <a:pt x="542" y="522"/>
                        <a:pt x="543" y="522"/>
                      </a:cubicBezTo>
                      <a:cubicBezTo>
                        <a:pt x="543" y="523"/>
                        <a:pt x="542" y="526"/>
                        <a:pt x="543" y="526"/>
                      </a:cubicBezTo>
                      <a:cubicBezTo>
                        <a:pt x="544" y="527"/>
                        <a:pt x="548" y="530"/>
                        <a:pt x="548" y="534"/>
                      </a:cubicBezTo>
                      <a:cubicBezTo>
                        <a:pt x="563" y="535"/>
                        <a:pt x="571" y="531"/>
                        <a:pt x="578" y="534"/>
                      </a:cubicBezTo>
                      <a:cubicBezTo>
                        <a:pt x="580" y="533"/>
                        <a:pt x="580" y="531"/>
                        <a:pt x="582" y="530"/>
                      </a:cubicBezTo>
                      <a:cubicBezTo>
                        <a:pt x="583" y="528"/>
                        <a:pt x="586" y="525"/>
                        <a:pt x="587" y="521"/>
                      </a:cubicBezTo>
                      <a:cubicBezTo>
                        <a:pt x="588" y="519"/>
                        <a:pt x="590" y="517"/>
                        <a:pt x="587" y="517"/>
                      </a:cubicBezTo>
                      <a:cubicBezTo>
                        <a:pt x="592" y="511"/>
                        <a:pt x="605" y="507"/>
                        <a:pt x="615" y="511"/>
                      </a:cubicBezTo>
                      <a:cubicBezTo>
                        <a:pt x="611" y="516"/>
                        <a:pt x="610" y="523"/>
                        <a:pt x="606" y="528"/>
                      </a:cubicBezTo>
                      <a:cubicBezTo>
                        <a:pt x="604" y="533"/>
                        <a:pt x="609" y="533"/>
                        <a:pt x="608" y="537"/>
                      </a:cubicBezTo>
                      <a:cubicBezTo>
                        <a:pt x="604" y="538"/>
                        <a:pt x="602" y="542"/>
                        <a:pt x="600" y="547"/>
                      </a:cubicBezTo>
                      <a:cubicBezTo>
                        <a:pt x="600" y="548"/>
                        <a:pt x="600" y="549"/>
                        <a:pt x="598" y="548"/>
                      </a:cubicBezTo>
                      <a:cubicBezTo>
                        <a:pt x="598" y="553"/>
                        <a:pt x="607" y="547"/>
                        <a:pt x="604" y="554"/>
                      </a:cubicBezTo>
                      <a:cubicBezTo>
                        <a:pt x="608" y="554"/>
                        <a:pt x="610" y="551"/>
                        <a:pt x="615" y="552"/>
                      </a:cubicBezTo>
                      <a:cubicBezTo>
                        <a:pt x="614" y="556"/>
                        <a:pt x="619" y="555"/>
                        <a:pt x="619" y="558"/>
                      </a:cubicBezTo>
                      <a:cubicBezTo>
                        <a:pt x="629" y="554"/>
                        <a:pt x="630" y="561"/>
                        <a:pt x="641" y="560"/>
                      </a:cubicBezTo>
                      <a:cubicBezTo>
                        <a:pt x="637" y="564"/>
                        <a:pt x="644" y="570"/>
                        <a:pt x="638" y="573"/>
                      </a:cubicBezTo>
                      <a:cubicBezTo>
                        <a:pt x="641" y="577"/>
                        <a:pt x="639" y="588"/>
                        <a:pt x="638" y="593"/>
                      </a:cubicBezTo>
                      <a:cubicBezTo>
                        <a:pt x="638" y="596"/>
                        <a:pt x="641" y="597"/>
                        <a:pt x="645" y="597"/>
                      </a:cubicBezTo>
                      <a:cubicBezTo>
                        <a:pt x="644" y="601"/>
                        <a:pt x="649" y="600"/>
                        <a:pt x="649" y="603"/>
                      </a:cubicBezTo>
                      <a:cubicBezTo>
                        <a:pt x="649" y="605"/>
                        <a:pt x="655" y="603"/>
                        <a:pt x="654" y="606"/>
                      </a:cubicBezTo>
                      <a:cubicBezTo>
                        <a:pt x="661" y="601"/>
                        <a:pt x="672" y="607"/>
                        <a:pt x="677" y="604"/>
                      </a:cubicBezTo>
                      <a:cubicBezTo>
                        <a:pt x="677" y="606"/>
                        <a:pt x="677" y="607"/>
                        <a:pt x="677" y="608"/>
                      </a:cubicBezTo>
                      <a:cubicBezTo>
                        <a:pt x="680" y="608"/>
                        <a:pt x="686" y="604"/>
                        <a:pt x="686" y="610"/>
                      </a:cubicBezTo>
                      <a:cubicBezTo>
                        <a:pt x="688" y="609"/>
                        <a:pt x="689" y="608"/>
                        <a:pt x="692" y="608"/>
                      </a:cubicBezTo>
                      <a:cubicBezTo>
                        <a:pt x="693" y="607"/>
                        <a:pt x="694" y="606"/>
                        <a:pt x="695" y="604"/>
                      </a:cubicBezTo>
                      <a:cubicBezTo>
                        <a:pt x="696" y="603"/>
                        <a:pt x="697" y="605"/>
                        <a:pt x="697" y="603"/>
                      </a:cubicBezTo>
                      <a:cubicBezTo>
                        <a:pt x="697" y="600"/>
                        <a:pt x="700" y="604"/>
                        <a:pt x="701" y="601"/>
                      </a:cubicBezTo>
                      <a:cubicBezTo>
                        <a:pt x="701" y="600"/>
                        <a:pt x="701" y="597"/>
                        <a:pt x="701" y="597"/>
                      </a:cubicBezTo>
                      <a:cubicBezTo>
                        <a:pt x="702" y="596"/>
                        <a:pt x="703" y="599"/>
                        <a:pt x="703" y="599"/>
                      </a:cubicBezTo>
                      <a:cubicBezTo>
                        <a:pt x="704" y="598"/>
                        <a:pt x="705" y="596"/>
                        <a:pt x="707" y="595"/>
                      </a:cubicBezTo>
                      <a:cubicBezTo>
                        <a:pt x="708" y="594"/>
                        <a:pt x="711" y="592"/>
                        <a:pt x="714" y="589"/>
                      </a:cubicBezTo>
                      <a:cubicBezTo>
                        <a:pt x="715" y="589"/>
                        <a:pt x="716" y="588"/>
                        <a:pt x="716" y="586"/>
                      </a:cubicBezTo>
                      <a:cubicBezTo>
                        <a:pt x="718" y="588"/>
                        <a:pt x="737" y="589"/>
                        <a:pt x="727" y="591"/>
                      </a:cubicBezTo>
                      <a:cubicBezTo>
                        <a:pt x="728" y="594"/>
                        <a:pt x="732" y="593"/>
                        <a:pt x="735" y="593"/>
                      </a:cubicBezTo>
                      <a:cubicBezTo>
                        <a:pt x="736" y="593"/>
                        <a:pt x="736" y="591"/>
                        <a:pt x="736" y="589"/>
                      </a:cubicBezTo>
                      <a:cubicBezTo>
                        <a:pt x="741" y="589"/>
                        <a:pt x="746" y="589"/>
                        <a:pt x="751" y="589"/>
                      </a:cubicBezTo>
                      <a:cubicBezTo>
                        <a:pt x="749" y="595"/>
                        <a:pt x="759" y="593"/>
                        <a:pt x="764" y="595"/>
                      </a:cubicBezTo>
                      <a:cubicBezTo>
                        <a:pt x="765" y="595"/>
                        <a:pt x="764" y="597"/>
                        <a:pt x="766" y="597"/>
                      </a:cubicBezTo>
                      <a:cubicBezTo>
                        <a:pt x="768" y="597"/>
                        <a:pt x="768" y="599"/>
                        <a:pt x="770" y="599"/>
                      </a:cubicBezTo>
                      <a:cubicBezTo>
                        <a:pt x="774" y="599"/>
                        <a:pt x="775" y="597"/>
                        <a:pt x="777" y="597"/>
                      </a:cubicBezTo>
                      <a:cubicBezTo>
                        <a:pt x="787" y="596"/>
                        <a:pt x="796" y="598"/>
                        <a:pt x="805" y="599"/>
                      </a:cubicBezTo>
                      <a:cubicBezTo>
                        <a:pt x="805" y="602"/>
                        <a:pt x="807" y="606"/>
                        <a:pt x="807" y="603"/>
                      </a:cubicBezTo>
                      <a:cubicBezTo>
                        <a:pt x="809" y="603"/>
                        <a:pt x="808" y="604"/>
                        <a:pt x="807" y="604"/>
                      </a:cubicBezTo>
                      <a:cubicBezTo>
                        <a:pt x="807" y="609"/>
                        <a:pt x="812" y="605"/>
                        <a:pt x="815" y="608"/>
                      </a:cubicBezTo>
                      <a:cubicBezTo>
                        <a:pt x="815" y="609"/>
                        <a:pt x="814" y="612"/>
                        <a:pt x="815" y="612"/>
                      </a:cubicBezTo>
                      <a:cubicBezTo>
                        <a:pt x="817" y="613"/>
                        <a:pt x="820" y="611"/>
                        <a:pt x="822" y="612"/>
                      </a:cubicBezTo>
                      <a:cubicBezTo>
                        <a:pt x="821" y="616"/>
                        <a:pt x="823" y="617"/>
                        <a:pt x="826" y="619"/>
                      </a:cubicBezTo>
                      <a:cubicBezTo>
                        <a:pt x="829" y="622"/>
                        <a:pt x="832" y="624"/>
                        <a:pt x="833" y="629"/>
                      </a:cubicBezTo>
                      <a:cubicBezTo>
                        <a:pt x="845" y="628"/>
                        <a:pt x="850" y="634"/>
                        <a:pt x="859" y="630"/>
                      </a:cubicBezTo>
                      <a:cubicBezTo>
                        <a:pt x="857" y="638"/>
                        <a:pt x="870" y="630"/>
                        <a:pt x="867" y="638"/>
                      </a:cubicBezTo>
                      <a:cubicBezTo>
                        <a:pt x="873" y="635"/>
                        <a:pt x="873" y="643"/>
                        <a:pt x="878" y="644"/>
                      </a:cubicBezTo>
                      <a:cubicBezTo>
                        <a:pt x="880" y="644"/>
                        <a:pt x="880" y="649"/>
                        <a:pt x="884" y="647"/>
                      </a:cubicBezTo>
                      <a:cubicBezTo>
                        <a:pt x="878" y="652"/>
                        <a:pt x="886" y="651"/>
                        <a:pt x="885" y="657"/>
                      </a:cubicBezTo>
                      <a:cubicBezTo>
                        <a:pt x="885" y="660"/>
                        <a:pt x="889" y="659"/>
                        <a:pt x="891" y="660"/>
                      </a:cubicBezTo>
                      <a:cubicBezTo>
                        <a:pt x="892" y="661"/>
                        <a:pt x="891" y="666"/>
                        <a:pt x="895" y="664"/>
                      </a:cubicBezTo>
                      <a:cubicBezTo>
                        <a:pt x="888" y="671"/>
                        <a:pt x="904" y="673"/>
                        <a:pt x="899" y="679"/>
                      </a:cubicBezTo>
                      <a:cubicBezTo>
                        <a:pt x="902" y="678"/>
                        <a:pt x="904" y="679"/>
                        <a:pt x="904" y="683"/>
                      </a:cubicBezTo>
                      <a:cubicBezTo>
                        <a:pt x="914" y="681"/>
                        <a:pt x="926" y="684"/>
                        <a:pt x="930" y="692"/>
                      </a:cubicBezTo>
                      <a:cubicBezTo>
                        <a:pt x="939" y="692"/>
                        <a:pt x="944" y="695"/>
                        <a:pt x="954" y="694"/>
                      </a:cubicBezTo>
                      <a:cubicBezTo>
                        <a:pt x="955" y="695"/>
                        <a:pt x="951" y="696"/>
                        <a:pt x="951" y="696"/>
                      </a:cubicBezTo>
                      <a:cubicBezTo>
                        <a:pt x="953" y="699"/>
                        <a:pt x="965" y="697"/>
                        <a:pt x="971" y="698"/>
                      </a:cubicBezTo>
                      <a:cubicBezTo>
                        <a:pt x="971" y="699"/>
                        <a:pt x="974" y="699"/>
                        <a:pt x="975" y="699"/>
                      </a:cubicBezTo>
                      <a:cubicBezTo>
                        <a:pt x="975" y="703"/>
                        <a:pt x="979" y="702"/>
                        <a:pt x="981" y="703"/>
                      </a:cubicBezTo>
                      <a:cubicBezTo>
                        <a:pt x="981" y="704"/>
                        <a:pt x="980" y="706"/>
                        <a:pt x="981" y="707"/>
                      </a:cubicBezTo>
                      <a:cubicBezTo>
                        <a:pt x="981" y="708"/>
                        <a:pt x="984" y="706"/>
                        <a:pt x="984" y="707"/>
                      </a:cubicBezTo>
                      <a:cubicBezTo>
                        <a:pt x="986" y="708"/>
                        <a:pt x="984" y="712"/>
                        <a:pt x="988" y="711"/>
                      </a:cubicBezTo>
                      <a:cubicBezTo>
                        <a:pt x="988" y="730"/>
                        <a:pt x="988" y="749"/>
                        <a:pt x="988" y="768"/>
                      </a:cubicBezTo>
                      <a:cubicBezTo>
                        <a:pt x="980" y="766"/>
                        <a:pt x="988" y="779"/>
                        <a:pt x="981" y="776"/>
                      </a:cubicBezTo>
                      <a:cubicBezTo>
                        <a:pt x="980" y="782"/>
                        <a:pt x="979" y="788"/>
                        <a:pt x="979" y="795"/>
                      </a:cubicBezTo>
                      <a:cubicBezTo>
                        <a:pt x="979" y="798"/>
                        <a:pt x="982" y="805"/>
                        <a:pt x="981" y="813"/>
                      </a:cubicBezTo>
                      <a:cubicBezTo>
                        <a:pt x="981" y="813"/>
                        <a:pt x="979" y="814"/>
                        <a:pt x="979" y="815"/>
                      </a:cubicBezTo>
                      <a:cubicBezTo>
                        <a:pt x="978" y="816"/>
                        <a:pt x="979" y="818"/>
                        <a:pt x="979" y="819"/>
                      </a:cubicBezTo>
                      <a:cubicBezTo>
                        <a:pt x="978" y="820"/>
                        <a:pt x="973" y="821"/>
                        <a:pt x="975" y="828"/>
                      </a:cubicBezTo>
                      <a:cubicBezTo>
                        <a:pt x="971" y="829"/>
                        <a:pt x="969" y="832"/>
                        <a:pt x="966" y="834"/>
                      </a:cubicBezTo>
                      <a:cubicBezTo>
                        <a:pt x="965" y="835"/>
                        <a:pt x="967" y="838"/>
                        <a:pt x="966" y="839"/>
                      </a:cubicBezTo>
                      <a:cubicBezTo>
                        <a:pt x="965" y="840"/>
                        <a:pt x="962" y="839"/>
                        <a:pt x="962" y="839"/>
                      </a:cubicBezTo>
                      <a:cubicBezTo>
                        <a:pt x="961" y="840"/>
                        <a:pt x="963" y="843"/>
                        <a:pt x="962" y="843"/>
                      </a:cubicBezTo>
                      <a:cubicBezTo>
                        <a:pt x="960" y="844"/>
                        <a:pt x="955" y="843"/>
                        <a:pt x="954" y="847"/>
                      </a:cubicBezTo>
                      <a:cubicBezTo>
                        <a:pt x="954" y="849"/>
                        <a:pt x="951" y="848"/>
                        <a:pt x="947" y="850"/>
                      </a:cubicBezTo>
                      <a:cubicBezTo>
                        <a:pt x="946" y="851"/>
                        <a:pt x="944" y="854"/>
                        <a:pt x="943" y="854"/>
                      </a:cubicBezTo>
                      <a:cubicBezTo>
                        <a:pt x="942" y="854"/>
                        <a:pt x="941" y="852"/>
                        <a:pt x="940" y="852"/>
                      </a:cubicBezTo>
                      <a:cubicBezTo>
                        <a:pt x="940" y="852"/>
                        <a:pt x="939" y="854"/>
                        <a:pt x="938" y="854"/>
                      </a:cubicBezTo>
                      <a:cubicBezTo>
                        <a:pt x="935" y="854"/>
                        <a:pt x="934" y="855"/>
                        <a:pt x="934" y="858"/>
                      </a:cubicBezTo>
                      <a:cubicBezTo>
                        <a:pt x="927" y="855"/>
                        <a:pt x="923" y="863"/>
                        <a:pt x="919" y="865"/>
                      </a:cubicBezTo>
                      <a:cubicBezTo>
                        <a:pt x="918" y="866"/>
                        <a:pt x="916" y="865"/>
                        <a:pt x="915" y="865"/>
                      </a:cubicBezTo>
                      <a:cubicBezTo>
                        <a:pt x="914" y="866"/>
                        <a:pt x="912" y="868"/>
                        <a:pt x="912" y="869"/>
                      </a:cubicBezTo>
                      <a:cubicBezTo>
                        <a:pt x="911" y="870"/>
                        <a:pt x="908" y="872"/>
                        <a:pt x="908" y="873"/>
                      </a:cubicBezTo>
                      <a:cubicBezTo>
                        <a:pt x="907" y="874"/>
                        <a:pt x="911" y="878"/>
                        <a:pt x="906" y="877"/>
                      </a:cubicBezTo>
                      <a:cubicBezTo>
                        <a:pt x="907" y="885"/>
                        <a:pt x="903" y="889"/>
                        <a:pt x="904" y="897"/>
                      </a:cubicBezTo>
                      <a:cubicBezTo>
                        <a:pt x="899" y="895"/>
                        <a:pt x="902" y="901"/>
                        <a:pt x="900" y="903"/>
                      </a:cubicBezTo>
                      <a:cubicBezTo>
                        <a:pt x="900" y="903"/>
                        <a:pt x="897" y="902"/>
                        <a:pt x="897" y="903"/>
                      </a:cubicBezTo>
                      <a:cubicBezTo>
                        <a:pt x="896" y="904"/>
                        <a:pt x="900" y="906"/>
                        <a:pt x="897" y="906"/>
                      </a:cubicBezTo>
                      <a:cubicBezTo>
                        <a:pt x="894" y="906"/>
                        <a:pt x="894" y="914"/>
                        <a:pt x="889" y="914"/>
                      </a:cubicBezTo>
                      <a:cubicBezTo>
                        <a:pt x="889" y="914"/>
                        <a:pt x="886" y="917"/>
                        <a:pt x="885" y="918"/>
                      </a:cubicBezTo>
                      <a:cubicBezTo>
                        <a:pt x="883" y="920"/>
                        <a:pt x="881" y="926"/>
                        <a:pt x="876" y="929"/>
                      </a:cubicBezTo>
                      <a:cubicBezTo>
                        <a:pt x="876" y="931"/>
                        <a:pt x="876" y="934"/>
                        <a:pt x="876" y="936"/>
                      </a:cubicBezTo>
                      <a:cubicBezTo>
                        <a:pt x="873" y="938"/>
                        <a:pt x="870" y="939"/>
                        <a:pt x="871" y="944"/>
                      </a:cubicBezTo>
                      <a:cubicBezTo>
                        <a:pt x="867" y="944"/>
                        <a:pt x="864" y="944"/>
                        <a:pt x="861" y="944"/>
                      </a:cubicBezTo>
                      <a:cubicBezTo>
                        <a:pt x="861" y="945"/>
                        <a:pt x="864" y="945"/>
                        <a:pt x="865" y="946"/>
                      </a:cubicBezTo>
                      <a:cubicBezTo>
                        <a:pt x="865" y="948"/>
                        <a:pt x="862" y="947"/>
                        <a:pt x="859" y="947"/>
                      </a:cubicBezTo>
                      <a:cubicBezTo>
                        <a:pt x="857" y="949"/>
                        <a:pt x="856" y="951"/>
                        <a:pt x="856" y="955"/>
                      </a:cubicBezTo>
                      <a:cubicBezTo>
                        <a:pt x="853" y="953"/>
                        <a:pt x="852" y="953"/>
                        <a:pt x="852" y="957"/>
                      </a:cubicBezTo>
                      <a:cubicBezTo>
                        <a:pt x="850" y="957"/>
                        <a:pt x="851" y="954"/>
                        <a:pt x="850" y="953"/>
                      </a:cubicBezTo>
                      <a:cubicBezTo>
                        <a:pt x="847" y="953"/>
                        <a:pt x="845" y="953"/>
                        <a:pt x="845" y="951"/>
                      </a:cubicBezTo>
                      <a:cubicBezTo>
                        <a:pt x="843" y="952"/>
                        <a:pt x="843" y="955"/>
                        <a:pt x="839" y="955"/>
                      </a:cubicBezTo>
                      <a:cubicBezTo>
                        <a:pt x="838" y="959"/>
                        <a:pt x="842" y="960"/>
                        <a:pt x="843" y="964"/>
                      </a:cubicBezTo>
                      <a:cubicBezTo>
                        <a:pt x="843" y="969"/>
                        <a:pt x="836" y="972"/>
                        <a:pt x="841" y="975"/>
                      </a:cubicBezTo>
                      <a:cubicBezTo>
                        <a:pt x="840" y="980"/>
                        <a:pt x="831" y="975"/>
                        <a:pt x="830" y="979"/>
                      </a:cubicBezTo>
                      <a:cubicBezTo>
                        <a:pt x="827" y="979"/>
                        <a:pt x="829" y="982"/>
                        <a:pt x="828" y="983"/>
                      </a:cubicBezTo>
                      <a:cubicBezTo>
                        <a:pt x="826" y="984"/>
                        <a:pt x="819" y="983"/>
                        <a:pt x="820" y="988"/>
                      </a:cubicBezTo>
                      <a:cubicBezTo>
                        <a:pt x="816" y="985"/>
                        <a:pt x="803" y="985"/>
                        <a:pt x="802" y="990"/>
                      </a:cubicBezTo>
                      <a:cubicBezTo>
                        <a:pt x="802" y="992"/>
                        <a:pt x="804" y="991"/>
                        <a:pt x="804" y="990"/>
                      </a:cubicBezTo>
                      <a:cubicBezTo>
                        <a:pt x="808" y="990"/>
                        <a:pt x="803" y="995"/>
                        <a:pt x="800" y="994"/>
                      </a:cubicBezTo>
                      <a:cubicBezTo>
                        <a:pt x="801" y="998"/>
                        <a:pt x="794" y="1004"/>
                        <a:pt x="798" y="1005"/>
                      </a:cubicBezTo>
                      <a:cubicBezTo>
                        <a:pt x="798" y="1006"/>
                        <a:pt x="795" y="1007"/>
                        <a:pt x="794" y="1007"/>
                      </a:cubicBezTo>
                      <a:cubicBezTo>
                        <a:pt x="794" y="1007"/>
                        <a:pt x="792" y="1005"/>
                        <a:pt x="792" y="1005"/>
                      </a:cubicBezTo>
                      <a:cubicBezTo>
                        <a:pt x="791" y="1005"/>
                        <a:pt x="786" y="1010"/>
                        <a:pt x="787" y="1003"/>
                      </a:cubicBezTo>
                      <a:cubicBezTo>
                        <a:pt x="785" y="1004"/>
                        <a:pt x="784" y="1008"/>
                        <a:pt x="783" y="1005"/>
                      </a:cubicBezTo>
                      <a:cubicBezTo>
                        <a:pt x="780" y="1006"/>
                        <a:pt x="784" y="1016"/>
                        <a:pt x="785" y="1020"/>
                      </a:cubicBezTo>
                      <a:cubicBezTo>
                        <a:pt x="786" y="1025"/>
                        <a:pt x="782" y="1023"/>
                        <a:pt x="781" y="1028"/>
                      </a:cubicBezTo>
                      <a:cubicBezTo>
                        <a:pt x="781" y="1030"/>
                        <a:pt x="781" y="1034"/>
                        <a:pt x="776" y="1033"/>
                      </a:cubicBezTo>
                      <a:cubicBezTo>
                        <a:pt x="775" y="1035"/>
                        <a:pt x="779" y="1036"/>
                        <a:pt x="779" y="1037"/>
                      </a:cubicBezTo>
                      <a:cubicBezTo>
                        <a:pt x="780" y="1040"/>
                        <a:pt x="776" y="1036"/>
                        <a:pt x="776" y="1037"/>
                      </a:cubicBezTo>
                      <a:cubicBezTo>
                        <a:pt x="774" y="1038"/>
                        <a:pt x="774" y="1043"/>
                        <a:pt x="776" y="1042"/>
                      </a:cubicBezTo>
                      <a:cubicBezTo>
                        <a:pt x="775" y="1045"/>
                        <a:pt x="774" y="1043"/>
                        <a:pt x="772" y="1042"/>
                      </a:cubicBezTo>
                      <a:cubicBezTo>
                        <a:pt x="772" y="1042"/>
                        <a:pt x="771" y="1045"/>
                        <a:pt x="770" y="1044"/>
                      </a:cubicBezTo>
                      <a:cubicBezTo>
                        <a:pt x="767" y="1040"/>
                        <a:pt x="771" y="1045"/>
                        <a:pt x="768" y="1048"/>
                      </a:cubicBezTo>
                      <a:cubicBezTo>
                        <a:pt x="765" y="1051"/>
                        <a:pt x="764" y="1047"/>
                        <a:pt x="761" y="1050"/>
                      </a:cubicBezTo>
                      <a:cubicBezTo>
                        <a:pt x="758" y="1055"/>
                        <a:pt x="769" y="1054"/>
                        <a:pt x="762" y="1057"/>
                      </a:cubicBezTo>
                      <a:cubicBezTo>
                        <a:pt x="763" y="1059"/>
                        <a:pt x="766" y="1059"/>
                        <a:pt x="768" y="1059"/>
                      </a:cubicBezTo>
                      <a:cubicBezTo>
                        <a:pt x="767" y="1063"/>
                        <a:pt x="768" y="1065"/>
                        <a:pt x="772" y="1065"/>
                      </a:cubicBezTo>
                      <a:cubicBezTo>
                        <a:pt x="775" y="1069"/>
                        <a:pt x="768" y="1071"/>
                        <a:pt x="768" y="1072"/>
                      </a:cubicBezTo>
                      <a:cubicBezTo>
                        <a:pt x="768" y="1073"/>
                        <a:pt x="769" y="1075"/>
                        <a:pt x="770" y="1074"/>
                      </a:cubicBezTo>
                      <a:cubicBezTo>
                        <a:pt x="768" y="1077"/>
                        <a:pt x="769" y="1074"/>
                        <a:pt x="768" y="1074"/>
                      </a:cubicBezTo>
                      <a:cubicBezTo>
                        <a:pt x="765" y="1074"/>
                        <a:pt x="766" y="1078"/>
                        <a:pt x="761" y="1078"/>
                      </a:cubicBezTo>
                      <a:cubicBezTo>
                        <a:pt x="763" y="1081"/>
                        <a:pt x="762" y="1082"/>
                        <a:pt x="757" y="1082"/>
                      </a:cubicBezTo>
                      <a:cubicBezTo>
                        <a:pt x="758" y="1087"/>
                        <a:pt x="754" y="1086"/>
                        <a:pt x="755" y="1091"/>
                      </a:cubicBezTo>
                      <a:cubicBezTo>
                        <a:pt x="748" y="1092"/>
                        <a:pt x="756" y="1099"/>
                        <a:pt x="749" y="1095"/>
                      </a:cubicBezTo>
                      <a:cubicBezTo>
                        <a:pt x="750" y="1099"/>
                        <a:pt x="748" y="1103"/>
                        <a:pt x="749" y="1108"/>
                      </a:cubicBezTo>
                      <a:cubicBezTo>
                        <a:pt x="750" y="1109"/>
                        <a:pt x="751" y="1110"/>
                        <a:pt x="751" y="1110"/>
                      </a:cubicBezTo>
                      <a:cubicBezTo>
                        <a:pt x="751" y="1112"/>
                        <a:pt x="748" y="1113"/>
                        <a:pt x="751" y="1117"/>
                      </a:cubicBezTo>
                      <a:cubicBezTo>
                        <a:pt x="754" y="1119"/>
                        <a:pt x="751" y="1121"/>
                        <a:pt x="753" y="1126"/>
                      </a:cubicBezTo>
                      <a:cubicBezTo>
                        <a:pt x="755" y="1130"/>
                        <a:pt x="759" y="1132"/>
                        <a:pt x="761" y="1136"/>
                      </a:cubicBezTo>
                      <a:cubicBezTo>
                        <a:pt x="765" y="1139"/>
                        <a:pt x="768" y="1133"/>
                        <a:pt x="772" y="1137"/>
                      </a:cubicBezTo>
                      <a:cubicBezTo>
                        <a:pt x="773" y="1144"/>
                        <a:pt x="766" y="1140"/>
                        <a:pt x="762" y="1141"/>
                      </a:cubicBezTo>
                      <a:cubicBezTo>
                        <a:pt x="755" y="1143"/>
                        <a:pt x="746" y="1146"/>
                        <a:pt x="740" y="1145"/>
                      </a:cubicBezTo>
                      <a:cubicBezTo>
                        <a:pt x="740" y="1145"/>
                        <a:pt x="740" y="1142"/>
                        <a:pt x="740" y="1141"/>
                      </a:cubicBezTo>
                      <a:cubicBezTo>
                        <a:pt x="732" y="1143"/>
                        <a:pt x="730" y="1138"/>
                        <a:pt x="723" y="1137"/>
                      </a:cubicBezTo>
                      <a:cubicBezTo>
                        <a:pt x="723" y="1136"/>
                        <a:pt x="723" y="1134"/>
                        <a:pt x="723" y="1132"/>
                      </a:cubicBezTo>
                      <a:cubicBezTo>
                        <a:pt x="722" y="1127"/>
                        <a:pt x="716" y="1131"/>
                        <a:pt x="716" y="1126"/>
                      </a:cubicBezTo>
                      <a:cubicBezTo>
                        <a:pt x="716" y="1125"/>
                        <a:pt x="714" y="1124"/>
                        <a:pt x="714" y="1123"/>
                      </a:cubicBezTo>
                      <a:cubicBezTo>
                        <a:pt x="714" y="1121"/>
                        <a:pt x="712" y="1121"/>
                        <a:pt x="712" y="1121"/>
                      </a:cubicBezTo>
                      <a:cubicBezTo>
                        <a:pt x="712" y="1119"/>
                        <a:pt x="716" y="1115"/>
                        <a:pt x="712" y="1115"/>
                      </a:cubicBezTo>
                      <a:cubicBezTo>
                        <a:pt x="709" y="1115"/>
                        <a:pt x="712" y="1113"/>
                        <a:pt x="712" y="1111"/>
                      </a:cubicBezTo>
                      <a:cubicBezTo>
                        <a:pt x="712" y="1109"/>
                        <a:pt x="709" y="1109"/>
                        <a:pt x="708" y="1108"/>
                      </a:cubicBezTo>
                      <a:cubicBezTo>
                        <a:pt x="708" y="1106"/>
                        <a:pt x="711" y="1106"/>
                        <a:pt x="710" y="1104"/>
                      </a:cubicBezTo>
                      <a:cubicBezTo>
                        <a:pt x="710" y="1104"/>
                        <a:pt x="709" y="1103"/>
                        <a:pt x="708" y="1102"/>
                      </a:cubicBezTo>
                      <a:cubicBezTo>
                        <a:pt x="708" y="1100"/>
                        <a:pt x="707" y="1097"/>
                        <a:pt x="705" y="1096"/>
                      </a:cubicBezTo>
                      <a:cubicBezTo>
                        <a:pt x="704" y="1094"/>
                        <a:pt x="707" y="1093"/>
                        <a:pt x="707" y="1091"/>
                      </a:cubicBezTo>
                      <a:cubicBezTo>
                        <a:pt x="706" y="1090"/>
                        <a:pt x="703" y="1088"/>
                        <a:pt x="703" y="1089"/>
                      </a:cubicBezTo>
                      <a:cubicBezTo>
                        <a:pt x="703" y="1088"/>
                        <a:pt x="710" y="1085"/>
                        <a:pt x="705" y="1083"/>
                      </a:cubicBezTo>
                      <a:cubicBezTo>
                        <a:pt x="705" y="1082"/>
                        <a:pt x="707" y="1082"/>
                        <a:pt x="708" y="1082"/>
                      </a:cubicBezTo>
                      <a:cubicBezTo>
                        <a:pt x="708" y="1077"/>
                        <a:pt x="708" y="1073"/>
                        <a:pt x="708" y="1068"/>
                      </a:cubicBezTo>
                      <a:cubicBezTo>
                        <a:pt x="707" y="1067"/>
                        <a:pt x="705" y="1066"/>
                        <a:pt x="703" y="1065"/>
                      </a:cubicBezTo>
                      <a:cubicBezTo>
                        <a:pt x="705" y="1059"/>
                        <a:pt x="709" y="1054"/>
                        <a:pt x="707" y="1048"/>
                      </a:cubicBezTo>
                      <a:cubicBezTo>
                        <a:pt x="712" y="1050"/>
                        <a:pt x="711" y="1045"/>
                        <a:pt x="716" y="1046"/>
                      </a:cubicBezTo>
                      <a:cubicBezTo>
                        <a:pt x="716" y="1041"/>
                        <a:pt x="716" y="1035"/>
                        <a:pt x="716" y="1029"/>
                      </a:cubicBezTo>
                      <a:cubicBezTo>
                        <a:pt x="725" y="1030"/>
                        <a:pt x="721" y="1017"/>
                        <a:pt x="725" y="1013"/>
                      </a:cubicBezTo>
                      <a:cubicBezTo>
                        <a:pt x="724" y="1014"/>
                        <a:pt x="722" y="1015"/>
                        <a:pt x="721" y="1013"/>
                      </a:cubicBezTo>
                      <a:cubicBezTo>
                        <a:pt x="718" y="1014"/>
                        <a:pt x="716" y="1018"/>
                        <a:pt x="716" y="1024"/>
                      </a:cubicBezTo>
                      <a:cubicBezTo>
                        <a:pt x="713" y="1022"/>
                        <a:pt x="710" y="1021"/>
                        <a:pt x="710" y="1016"/>
                      </a:cubicBezTo>
                      <a:cubicBezTo>
                        <a:pt x="707" y="1014"/>
                        <a:pt x="716" y="1010"/>
                        <a:pt x="714" y="1009"/>
                      </a:cubicBezTo>
                      <a:cubicBezTo>
                        <a:pt x="710" y="1006"/>
                        <a:pt x="715" y="1010"/>
                        <a:pt x="718" y="1007"/>
                      </a:cubicBezTo>
                      <a:cubicBezTo>
                        <a:pt x="719" y="997"/>
                        <a:pt x="715" y="989"/>
                        <a:pt x="716" y="981"/>
                      </a:cubicBezTo>
                      <a:cubicBezTo>
                        <a:pt x="716" y="981"/>
                        <a:pt x="719" y="981"/>
                        <a:pt x="720" y="981"/>
                      </a:cubicBezTo>
                      <a:cubicBezTo>
                        <a:pt x="718" y="972"/>
                        <a:pt x="720" y="971"/>
                        <a:pt x="720" y="960"/>
                      </a:cubicBezTo>
                      <a:cubicBezTo>
                        <a:pt x="724" y="955"/>
                        <a:pt x="730" y="949"/>
                        <a:pt x="727" y="942"/>
                      </a:cubicBezTo>
                      <a:cubicBezTo>
                        <a:pt x="734" y="950"/>
                        <a:pt x="728" y="928"/>
                        <a:pt x="735" y="936"/>
                      </a:cubicBezTo>
                      <a:cubicBezTo>
                        <a:pt x="734" y="932"/>
                        <a:pt x="734" y="928"/>
                        <a:pt x="733" y="923"/>
                      </a:cubicBezTo>
                      <a:cubicBezTo>
                        <a:pt x="732" y="921"/>
                        <a:pt x="729" y="918"/>
                        <a:pt x="729" y="916"/>
                      </a:cubicBezTo>
                      <a:cubicBezTo>
                        <a:pt x="729" y="913"/>
                        <a:pt x="730" y="912"/>
                        <a:pt x="731" y="910"/>
                      </a:cubicBezTo>
                      <a:cubicBezTo>
                        <a:pt x="731" y="906"/>
                        <a:pt x="729" y="900"/>
                        <a:pt x="735" y="904"/>
                      </a:cubicBezTo>
                      <a:cubicBezTo>
                        <a:pt x="734" y="899"/>
                        <a:pt x="735" y="894"/>
                        <a:pt x="736" y="890"/>
                      </a:cubicBezTo>
                      <a:cubicBezTo>
                        <a:pt x="738" y="886"/>
                        <a:pt x="737" y="888"/>
                        <a:pt x="736" y="884"/>
                      </a:cubicBezTo>
                      <a:cubicBezTo>
                        <a:pt x="736" y="882"/>
                        <a:pt x="741" y="877"/>
                        <a:pt x="738" y="875"/>
                      </a:cubicBezTo>
                      <a:cubicBezTo>
                        <a:pt x="737" y="873"/>
                        <a:pt x="738" y="873"/>
                        <a:pt x="738" y="869"/>
                      </a:cubicBezTo>
                      <a:cubicBezTo>
                        <a:pt x="739" y="867"/>
                        <a:pt x="738" y="864"/>
                        <a:pt x="738" y="862"/>
                      </a:cubicBezTo>
                      <a:cubicBezTo>
                        <a:pt x="739" y="859"/>
                        <a:pt x="740" y="858"/>
                        <a:pt x="740" y="856"/>
                      </a:cubicBezTo>
                      <a:cubicBezTo>
                        <a:pt x="741" y="849"/>
                        <a:pt x="739" y="842"/>
                        <a:pt x="740" y="836"/>
                      </a:cubicBezTo>
                      <a:cubicBezTo>
                        <a:pt x="740" y="833"/>
                        <a:pt x="742" y="832"/>
                        <a:pt x="742" y="830"/>
                      </a:cubicBezTo>
                      <a:cubicBezTo>
                        <a:pt x="741" y="824"/>
                        <a:pt x="736" y="819"/>
                        <a:pt x="736" y="813"/>
                      </a:cubicBezTo>
                      <a:cubicBezTo>
                        <a:pt x="736" y="810"/>
                        <a:pt x="734" y="814"/>
                        <a:pt x="731" y="813"/>
                      </a:cubicBezTo>
                      <a:cubicBezTo>
                        <a:pt x="728" y="809"/>
                        <a:pt x="723" y="804"/>
                        <a:pt x="718" y="804"/>
                      </a:cubicBezTo>
                      <a:cubicBezTo>
                        <a:pt x="717" y="804"/>
                        <a:pt x="715" y="799"/>
                        <a:pt x="714" y="800"/>
                      </a:cubicBezTo>
                      <a:cubicBezTo>
                        <a:pt x="711" y="803"/>
                        <a:pt x="714" y="799"/>
                        <a:pt x="712" y="798"/>
                      </a:cubicBezTo>
                      <a:cubicBezTo>
                        <a:pt x="709" y="796"/>
                        <a:pt x="704" y="800"/>
                        <a:pt x="708" y="795"/>
                      </a:cubicBezTo>
                      <a:cubicBezTo>
                        <a:pt x="708" y="791"/>
                        <a:pt x="703" y="794"/>
                        <a:pt x="701" y="793"/>
                      </a:cubicBezTo>
                      <a:cubicBezTo>
                        <a:pt x="700" y="792"/>
                        <a:pt x="702" y="789"/>
                        <a:pt x="701" y="789"/>
                      </a:cubicBezTo>
                      <a:cubicBezTo>
                        <a:pt x="700" y="788"/>
                        <a:pt x="698" y="788"/>
                        <a:pt x="697" y="787"/>
                      </a:cubicBezTo>
                      <a:cubicBezTo>
                        <a:pt x="695" y="785"/>
                        <a:pt x="692" y="780"/>
                        <a:pt x="692" y="774"/>
                      </a:cubicBezTo>
                      <a:cubicBezTo>
                        <a:pt x="692" y="772"/>
                        <a:pt x="689" y="773"/>
                        <a:pt x="688" y="772"/>
                      </a:cubicBezTo>
                      <a:cubicBezTo>
                        <a:pt x="686" y="771"/>
                        <a:pt x="688" y="763"/>
                        <a:pt x="684" y="763"/>
                      </a:cubicBezTo>
                      <a:cubicBezTo>
                        <a:pt x="681" y="763"/>
                        <a:pt x="679" y="752"/>
                        <a:pt x="677" y="748"/>
                      </a:cubicBezTo>
                      <a:cubicBezTo>
                        <a:pt x="675" y="745"/>
                        <a:pt x="672" y="741"/>
                        <a:pt x="669" y="737"/>
                      </a:cubicBezTo>
                      <a:cubicBezTo>
                        <a:pt x="668" y="735"/>
                        <a:pt x="666" y="734"/>
                        <a:pt x="666" y="733"/>
                      </a:cubicBezTo>
                      <a:cubicBezTo>
                        <a:pt x="665" y="732"/>
                        <a:pt x="666" y="730"/>
                        <a:pt x="666" y="729"/>
                      </a:cubicBezTo>
                      <a:cubicBezTo>
                        <a:pt x="665" y="727"/>
                        <a:pt x="663" y="729"/>
                        <a:pt x="662" y="727"/>
                      </a:cubicBezTo>
                      <a:cubicBezTo>
                        <a:pt x="662" y="727"/>
                        <a:pt x="659" y="713"/>
                        <a:pt x="658" y="724"/>
                      </a:cubicBezTo>
                      <a:cubicBezTo>
                        <a:pt x="654" y="722"/>
                        <a:pt x="657" y="712"/>
                        <a:pt x="656" y="707"/>
                      </a:cubicBezTo>
                      <a:cubicBezTo>
                        <a:pt x="661" y="707"/>
                        <a:pt x="661" y="702"/>
                        <a:pt x="664" y="699"/>
                      </a:cubicBezTo>
                      <a:cubicBezTo>
                        <a:pt x="665" y="694"/>
                        <a:pt x="660" y="696"/>
                        <a:pt x="658" y="694"/>
                      </a:cubicBezTo>
                      <a:cubicBezTo>
                        <a:pt x="658" y="688"/>
                        <a:pt x="661" y="686"/>
                        <a:pt x="660" y="679"/>
                      </a:cubicBezTo>
                      <a:cubicBezTo>
                        <a:pt x="661" y="678"/>
                        <a:pt x="663" y="677"/>
                        <a:pt x="666" y="677"/>
                      </a:cubicBezTo>
                      <a:cubicBezTo>
                        <a:pt x="666" y="676"/>
                        <a:pt x="665" y="673"/>
                        <a:pt x="666" y="672"/>
                      </a:cubicBezTo>
                      <a:cubicBezTo>
                        <a:pt x="666" y="671"/>
                        <a:pt x="669" y="672"/>
                        <a:pt x="669" y="672"/>
                      </a:cubicBezTo>
                      <a:cubicBezTo>
                        <a:pt x="670" y="671"/>
                        <a:pt x="669" y="670"/>
                        <a:pt x="669" y="670"/>
                      </a:cubicBezTo>
                      <a:cubicBezTo>
                        <a:pt x="670" y="669"/>
                        <a:pt x="674" y="666"/>
                        <a:pt x="673" y="666"/>
                      </a:cubicBezTo>
                      <a:cubicBezTo>
                        <a:pt x="673" y="666"/>
                        <a:pt x="671" y="666"/>
                        <a:pt x="671" y="666"/>
                      </a:cubicBezTo>
                      <a:cubicBezTo>
                        <a:pt x="671" y="666"/>
                        <a:pt x="672" y="663"/>
                        <a:pt x="673" y="664"/>
                      </a:cubicBezTo>
                      <a:cubicBezTo>
                        <a:pt x="677" y="669"/>
                        <a:pt x="674" y="661"/>
                        <a:pt x="679" y="660"/>
                      </a:cubicBezTo>
                      <a:cubicBezTo>
                        <a:pt x="682" y="660"/>
                        <a:pt x="680" y="656"/>
                        <a:pt x="682" y="653"/>
                      </a:cubicBezTo>
                      <a:cubicBezTo>
                        <a:pt x="682" y="653"/>
                        <a:pt x="691" y="646"/>
                        <a:pt x="686" y="642"/>
                      </a:cubicBezTo>
                      <a:cubicBezTo>
                        <a:pt x="684" y="639"/>
                        <a:pt x="686" y="641"/>
                        <a:pt x="686" y="638"/>
                      </a:cubicBezTo>
                      <a:cubicBezTo>
                        <a:pt x="686" y="634"/>
                        <a:pt x="682" y="620"/>
                        <a:pt x="684" y="616"/>
                      </a:cubicBezTo>
                      <a:cubicBezTo>
                        <a:pt x="675" y="617"/>
                        <a:pt x="675" y="609"/>
                        <a:pt x="666" y="612"/>
                      </a:cubicBezTo>
                      <a:cubicBezTo>
                        <a:pt x="663" y="613"/>
                        <a:pt x="666" y="615"/>
                        <a:pt x="664" y="619"/>
                      </a:cubicBezTo>
                      <a:cubicBezTo>
                        <a:pt x="654" y="620"/>
                        <a:pt x="650" y="614"/>
                        <a:pt x="641" y="614"/>
                      </a:cubicBezTo>
                      <a:cubicBezTo>
                        <a:pt x="641" y="610"/>
                        <a:pt x="636" y="611"/>
                        <a:pt x="638" y="606"/>
                      </a:cubicBezTo>
                      <a:cubicBezTo>
                        <a:pt x="635" y="605"/>
                        <a:pt x="632" y="606"/>
                        <a:pt x="630" y="604"/>
                      </a:cubicBezTo>
                      <a:cubicBezTo>
                        <a:pt x="630" y="604"/>
                        <a:pt x="631" y="601"/>
                        <a:pt x="630" y="601"/>
                      </a:cubicBezTo>
                      <a:cubicBezTo>
                        <a:pt x="630" y="600"/>
                        <a:pt x="627" y="601"/>
                        <a:pt x="626" y="601"/>
                      </a:cubicBezTo>
                      <a:cubicBezTo>
                        <a:pt x="625" y="599"/>
                        <a:pt x="626" y="595"/>
                        <a:pt x="623" y="595"/>
                      </a:cubicBezTo>
                      <a:cubicBezTo>
                        <a:pt x="623" y="590"/>
                        <a:pt x="626" y="591"/>
                        <a:pt x="623" y="588"/>
                      </a:cubicBezTo>
                      <a:cubicBezTo>
                        <a:pt x="622" y="586"/>
                        <a:pt x="621" y="587"/>
                        <a:pt x="621" y="588"/>
                      </a:cubicBezTo>
                      <a:cubicBezTo>
                        <a:pt x="618" y="586"/>
                        <a:pt x="617" y="582"/>
                        <a:pt x="612" y="582"/>
                      </a:cubicBezTo>
                      <a:cubicBezTo>
                        <a:pt x="614" y="576"/>
                        <a:pt x="605" y="581"/>
                        <a:pt x="608" y="575"/>
                      </a:cubicBezTo>
                      <a:cubicBezTo>
                        <a:pt x="606" y="574"/>
                        <a:pt x="596" y="574"/>
                        <a:pt x="598" y="575"/>
                      </a:cubicBezTo>
                      <a:cubicBezTo>
                        <a:pt x="596" y="574"/>
                        <a:pt x="598" y="572"/>
                        <a:pt x="597" y="571"/>
                      </a:cubicBezTo>
                      <a:cubicBezTo>
                        <a:pt x="596" y="570"/>
                        <a:pt x="594" y="571"/>
                        <a:pt x="593" y="571"/>
                      </a:cubicBezTo>
                      <a:cubicBezTo>
                        <a:pt x="591" y="570"/>
                        <a:pt x="587" y="568"/>
                        <a:pt x="582" y="569"/>
                      </a:cubicBezTo>
                      <a:cubicBezTo>
                        <a:pt x="584" y="562"/>
                        <a:pt x="578" y="566"/>
                        <a:pt x="574" y="563"/>
                      </a:cubicBezTo>
                      <a:cubicBezTo>
                        <a:pt x="574" y="563"/>
                        <a:pt x="575" y="560"/>
                        <a:pt x="574" y="560"/>
                      </a:cubicBezTo>
                      <a:cubicBezTo>
                        <a:pt x="574" y="559"/>
                        <a:pt x="571" y="560"/>
                        <a:pt x="571" y="560"/>
                      </a:cubicBezTo>
                      <a:cubicBezTo>
                        <a:pt x="570" y="559"/>
                        <a:pt x="571" y="557"/>
                        <a:pt x="571" y="556"/>
                      </a:cubicBezTo>
                      <a:cubicBezTo>
                        <a:pt x="570" y="555"/>
                        <a:pt x="567" y="556"/>
                        <a:pt x="567" y="556"/>
                      </a:cubicBezTo>
                      <a:cubicBezTo>
                        <a:pt x="566" y="555"/>
                        <a:pt x="567" y="553"/>
                        <a:pt x="567" y="552"/>
                      </a:cubicBezTo>
                      <a:cubicBezTo>
                        <a:pt x="565" y="551"/>
                        <a:pt x="565" y="554"/>
                        <a:pt x="565" y="554"/>
                      </a:cubicBezTo>
                      <a:cubicBezTo>
                        <a:pt x="564" y="554"/>
                        <a:pt x="560" y="552"/>
                        <a:pt x="559" y="550"/>
                      </a:cubicBezTo>
                      <a:cubicBezTo>
                        <a:pt x="557" y="553"/>
                        <a:pt x="556" y="550"/>
                        <a:pt x="554" y="550"/>
                      </a:cubicBezTo>
                      <a:cubicBezTo>
                        <a:pt x="551" y="551"/>
                        <a:pt x="548" y="554"/>
                        <a:pt x="544" y="554"/>
                      </a:cubicBezTo>
                      <a:cubicBezTo>
                        <a:pt x="540" y="554"/>
                        <a:pt x="540" y="552"/>
                        <a:pt x="537" y="552"/>
                      </a:cubicBezTo>
                      <a:cubicBezTo>
                        <a:pt x="532" y="552"/>
                        <a:pt x="534" y="555"/>
                        <a:pt x="530" y="552"/>
                      </a:cubicBezTo>
                      <a:cubicBezTo>
                        <a:pt x="527" y="551"/>
                        <a:pt x="525" y="552"/>
                        <a:pt x="520" y="550"/>
                      </a:cubicBezTo>
                      <a:cubicBezTo>
                        <a:pt x="519" y="550"/>
                        <a:pt x="519" y="547"/>
                        <a:pt x="518" y="547"/>
                      </a:cubicBezTo>
                      <a:cubicBezTo>
                        <a:pt x="517" y="546"/>
                        <a:pt x="516" y="547"/>
                        <a:pt x="515" y="547"/>
                      </a:cubicBezTo>
                      <a:cubicBezTo>
                        <a:pt x="512" y="546"/>
                        <a:pt x="504" y="545"/>
                        <a:pt x="509" y="541"/>
                      </a:cubicBezTo>
                      <a:cubicBezTo>
                        <a:pt x="504" y="541"/>
                        <a:pt x="503" y="537"/>
                        <a:pt x="498" y="537"/>
                      </a:cubicBezTo>
                      <a:cubicBezTo>
                        <a:pt x="497" y="536"/>
                        <a:pt x="496" y="534"/>
                        <a:pt x="496" y="532"/>
                      </a:cubicBezTo>
                      <a:cubicBezTo>
                        <a:pt x="488" y="531"/>
                        <a:pt x="486" y="525"/>
                        <a:pt x="477" y="524"/>
                      </a:cubicBezTo>
                      <a:cubicBezTo>
                        <a:pt x="476" y="518"/>
                        <a:pt x="472" y="515"/>
                        <a:pt x="474" y="506"/>
                      </a:cubicBezTo>
                      <a:cubicBezTo>
                        <a:pt x="473" y="498"/>
                        <a:pt x="463" y="502"/>
                        <a:pt x="468" y="494"/>
                      </a:cubicBezTo>
                      <a:cubicBezTo>
                        <a:pt x="466" y="494"/>
                        <a:pt x="465" y="495"/>
                        <a:pt x="464" y="496"/>
                      </a:cubicBezTo>
                      <a:cubicBezTo>
                        <a:pt x="462" y="496"/>
                        <a:pt x="463" y="494"/>
                        <a:pt x="462" y="493"/>
                      </a:cubicBezTo>
                      <a:cubicBezTo>
                        <a:pt x="461" y="491"/>
                        <a:pt x="457" y="491"/>
                        <a:pt x="457" y="487"/>
                      </a:cubicBezTo>
                      <a:cubicBezTo>
                        <a:pt x="457" y="485"/>
                        <a:pt x="453" y="485"/>
                        <a:pt x="451" y="485"/>
                      </a:cubicBezTo>
                      <a:cubicBezTo>
                        <a:pt x="451" y="484"/>
                        <a:pt x="454" y="483"/>
                        <a:pt x="453" y="481"/>
                      </a:cubicBezTo>
                      <a:cubicBezTo>
                        <a:pt x="453" y="481"/>
                        <a:pt x="451" y="478"/>
                        <a:pt x="451" y="478"/>
                      </a:cubicBezTo>
                      <a:cubicBezTo>
                        <a:pt x="450" y="477"/>
                        <a:pt x="448" y="478"/>
                        <a:pt x="448" y="478"/>
                      </a:cubicBezTo>
                      <a:cubicBezTo>
                        <a:pt x="446" y="476"/>
                        <a:pt x="447" y="473"/>
                        <a:pt x="446" y="472"/>
                      </a:cubicBezTo>
                      <a:cubicBezTo>
                        <a:pt x="441" y="468"/>
                        <a:pt x="436" y="467"/>
                        <a:pt x="434" y="459"/>
                      </a:cubicBezTo>
                      <a:cubicBezTo>
                        <a:pt x="431" y="456"/>
                        <a:pt x="431" y="460"/>
                        <a:pt x="427" y="457"/>
                      </a:cubicBezTo>
                      <a:cubicBezTo>
                        <a:pt x="428" y="453"/>
                        <a:pt x="424" y="453"/>
                        <a:pt x="423" y="452"/>
                      </a:cubicBezTo>
                      <a:cubicBezTo>
                        <a:pt x="422" y="449"/>
                        <a:pt x="424" y="442"/>
                        <a:pt x="418" y="442"/>
                      </a:cubicBezTo>
                      <a:cubicBezTo>
                        <a:pt x="419" y="433"/>
                        <a:pt x="414" y="429"/>
                        <a:pt x="408" y="427"/>
                      </a:cubicBezTo>
                      <a:cubicBezTo>
                        <a:pt x="407" y="429"/>
                        <a:pt x="406" y="431"/>
                        <a:pt x="405" y="433"/>
                      </a:cubicBezTo>
                      <a:cubicBezTo>
                        <a:pt x="403" y="437"/>
                        <a:pt x="409" y="438"/>
                        <a:pt x="410" y="440"/>
                      </a:cubicBezTo>
                      <a:cubicBezTo>
                        <a:pt x="411" y="441"/>
                        <a:pt x="410" y="444"/>
                        <a:pt x="410" y="444"/>
                      </a:cubicBezTo>
                      <a:cubicBezTo>
                        <a:pt x="410" y="444"/>
                        <a:pt x="412" y="444"/>
                        <a:pt x="412" y="444"/>
                      </a:cubicBezTo>
                      <a:cubicBezTo>
                        <a:pt x="413" y="447"/>
                        <a:pt x="410" y="451"/>
                        <a:pt x="414" y="452"/>
                      </a:cubicBezTo>
                      <a:cubicBezTo>
                        <a:pt x="417" y="452"/>
                        <a:pt x="415" y="457"/>
                        <a:pt x="418" y="461"/>
                      </a:cubicBezTo>
                      <a:cubicBezTo>
                        <a:pt x="418" y="462"/>
                        <a:pt x="419" y="461"/>
                        <a:pt x="420" y="463"/>
                      </a:cubicBezTo>
                      <a:cubicBezTo>
                        <a:pt x="420" y="466"/>
                        <a:pt x="425" y="465"/>
                        <a:pt x="423" y="472"/>
                      </a:cubicBezTo>
                      <a:cubicBezTo>
                        <a:pt x="424" y="474"/>
                        <a:pt x="427" y="474"/>
                        <a:pt x="429" y="474"/>
                      </a:cubicBezTo>
                      <a:cubicBezTo>
                        <a:pt x="427" y="476"/>
                        <a:pt x="431" y="477"/>
                        <a:pt x="431" y="478"/>
                      </a:cubicBezTo>
                      <a:cubicBezTo>
                        <a:pt x="431" y="479"/>
                        <a:pt x="429" y="482"/>
                        <a:pt x="429" y="481"/>
                      </a:cubicBezTo>
                      <a:cubicBezTo>
                        <a:pt x="430" y="484"/>
                        <a:pt x="435" y="483"/>
                        <a:pt x="433" y="489"/>
                      </a:cubicBezTo>
                      <a:cubicBezTo>
                        <a:pt x="430" y="487"/>
                        <a:pt x="429" y="484"/>
                        <a:pt x="423" y="485"/>
                      </a:cubicBezTo>
                      <a:cubicBezTo>
                        <a:pt x="426" y="478"/>
                        <a:pt x="419" y="479"/>
                        <a:pt x="420" y="474"/>
                      </a:cubicBezTo>
                      <a:cubicBezTo>
                        <a:pt x="419" y="471"/>
                        <a:pt x="416" y="470"/>
                        <a:pt x="414" y="468"/>
                      </a:cubicBezTo>
                      <a:cubicBezTo>
                        <a:pt x="412" y="467"/>
                        <a:pt x="411" y="465"/>
                        <a:pt x="410" y="463"/>
                      </a:cubicBezTo>
                      <a:cubicBezTo>
                        <a:pt x="407" y="462"/>
                        <a:pt x="404" y="462"/>
                        <a:pt x="403" y="459"/>
                      </a:cubicBezTo>
                      <a:cubicBezTo>
                        <a:pt x="403" y="454"/>
                        <a:pt x="404" y="457"/>
                        <a:pt x="406" y="457"/>
                      </a:cubicBezTo>
                      <a:cubicBezTo>
                        <a:pt x="408" y="449"/>
                        <a:pt x="400" y="451"/>
                        <a:pt x="401" y="444"/>
                      </a:cubicBezTo>
                      <a:cubicBezTo>
                        <a:pt x="397" y="443"/>
                        <a:pt x="396" y="440"/>
                        <a:pt x="392" y="440"/>
                      </a:cubicBezTo>
                      <a:cubicBezTo>
                        <a:pt x="392" y="436"/>
                        <a:pt x="395" y="436"/>
                        <a:pt x="392" y="431"/>
                      </a:cubicBezTo>
                      <a:cubicBezTo>
                        <a:pt x="391" y="430"/>
                        <a:pt x="390" y="429"/>
                        <a:pt x="390" y="429"/>
                      </a:cubicBezTo>
                      <a:cubicBezTo>
                        <a:pt x="388" y="425"/>
                        <a:pt x="389" y="419"/>
                        <a:pt x="380" y="420"/>
                      </a:cubicBezTo>
                      <a:cubicBezTo>
                        <a:pt x="382" y="418"/>
                        <a:pt x="382" y="417"/>
                        <a:pt x="380" y="414"/>
                      </a:cubicBezTo>
                      <a:cubicBezTo>
                        <a:pt x="380" y="414"/>
                        <a:pt x="379" y="411"/>
                        <a:pt x="379" y="411"/>
                      </a:cubicBezTo>
                      <a:cubicBezTo>
                        <a:pt x="378" y="410"/>
                        <a:pt x="374" y="411"/>
                        <a:pt x="373" y="411"/>
                      </a:cubicBezTo>
                      <a:cubicBezTo>
                        <a:pt x="372" y="409"/>
                        <a:pt x="377" y="409"/>
                        <a:pt x="377" y="409"/>
                      </a:cubicBezTo>
                      <a:cubicBezTo>
                        <a:pt x="376" y="405"/>
                        <a:pt x="365" y="403"/>
                        <a:pt x="360" y="401"/>
                      </a:cubicBezTo>
                      <a:cubicBezTo>
                        <a:pt x="359" y="400"/>
                        <a:pt x="359" y="399"/>
                        <a:pt x="358" y="398"/>
                      </a:cubicBezTo>
                      <a:cubicBezTo>
                        <a:pt x="357" y="395"/>
                        <a:pt x="356" y="394"/>
                        <a:pt x="354" y="392"/>
                      </a:cubicBezTo>
                      <a:cubicBezTo>
                        <a:pt x="353" y="390"/>
                        <a:pt x="353" y="385"/>
                        <a:pt x="351" y="381"/>
                      </a:cubicBezTo>
                      <a:cubicBezTo>
                        <a:pt x="350" y="380"/>
                        <a:pt x="347" y="380"/>
                        <a:pt x="347" y="379"/>
                      </a:cubicBezTo>
                      <a:cubicBezTo>
                        <a:pt x="346" y="376"/>
                        <a:pt x="348" y="372"/>
                        <a:pt x="343" y="373"/>
                      </a:cubicBezTo>
                      <a:cubicBezTo>
                        <a:pt x="344" y="366"/>
                        <a:pt x="340" y="362"/>
                        <a:pt x="336" y="357"/>
                      </a:cubicBezTo>
                      <a:cubicBezTo>
                        <a:pt x="334" y="354"/>
                        <a:pt x="334" y="349"/>
                        <a:pt x="330" y="351"/>
                      </a:cubicBezTo>
                      <a:cubicBezTo>
                        <a:pt x="333" y="329"/>
                        <a:pt x="329" y="316"/>
                        <a:pt x="330" y="289"/>
                      </a:cubicBezTo>
                      <a:cubicBezTo>
                        <a:pt x="330" y="288"/>
                        <a:pt x="328" y="288"/>
                        <a:pt x="328" y="286"/>
                      </a:cubicBezTo>
                      <a:cubicBezTo>
                        <a:pt x="327" y="285"/>
                        <a:pt x="326" y="283"/>
                        <a:pt x="324" y="282"/>
                      </a:cubicBezTo>
                      <a:cubicBezTo>
                        <a:pt x="324" y="281"/>
                        <a:pt x="323" y="280"/>
                        <a:pt x="321" y="280"/>
                      </a:cubicBezTo>
                      <a:cubicBezTo>
                        <a:pt x="320" y="271"/>
                        <a:pt x="312" y="266"/>
                        <a:pt x="306" y="260"/>
                      </a:cubicBezTo>
                      <a:cubicBezTo>
                        <a:pt x="305" y="259"/>
                        <a:pt x="304" y="258"/>
                        <a:pt x="304" y="256"/>
                      </a:cubicBezTo>
                      <a:cubicBezTo>
                        <a:pt x="305" y="257"/>
                        <a:pt x="309" y="259"/>
                        <a:pt x="310" y="256"/>
                      </a:cubicBezTo>
                      <a:cubicBezTo>
                        <a:pt x="313" y="256"/>
                        <a:pt x="312" y="261"/>
                        <a:pt x="317" y="260"/>
                      </a:cubicBezTo>
                      <a:cubicBezTo>
                        <a:pt x="318" y="261"/>
                        <a:pt x="319" y="264"/>
                        <a:pt x="319" y="267"/>
                      </a:cubicBezTo>
                      <a:cubicBezTo>
                        <a:pt x="328" y="266"/>
                        <a:pt x="330" y="272"/>
                        <a:pt x="336" y="274"/>
                      </a:cubicBezTo>
                      <a:cubicBezTo>
                        <a:pt x="335" y="281"/>
                        <a:pt x="339" y="283"/>
                        <a:pt x="341" y="286"/>
                      </a:cubicBezTo>
                      <a:cubicBezTo>
                        <a:pt x="343" y="285"/>
                        <a:pt x="344" y="282"/>
                        <a:pt x="343" y="280"/>
                      </a:cubicBezTo>
                      <a:cubicBezTo>
                        <a:pt x="343" y="278"/>
                        <a:pt x="340" y="278"/>
                        <a:pt x="339" y="276"/>
                      </a:cubicBezTo>
                      <a:cubicBezTo>
                        <a:pt x="338" y="273"/>
                        <a:pt x="338" y="271"/>
                        <a:pt x="338" y="269"/>
                      </a:cubicBezTo>
                      <a:cubicBezTo>
                        <a:pt x="337" y="268"/>
                        <a:pt x="336" y="267"/>
                        <a:pt x="336" y="267"/>
                      </a:cubicBezTo>
                      <a:cubicBezTo>
                        <a:pt x="335" y="266"/>
                        <a:pt x="337" y="264"/>
                        <a:pt x="338" y="265"/>
                      </a:cubicBezTo>
                      <a:cubicBezTo>
                        <a:pt x="335" y="261"/>
                        <a:pt x="331" y="262"/>
                        <a:pt x="332" y="258"/>
                      </a:cubicBezTo>
                      <a:cubicBezTo>
                        <a:pt x="323" y="259"/>
                        <a:pt x="322" y="252"/>
                        <a:pt x="313" y="252"/>
                      </a:cubicBezTo>
                      <a:cubicBezTo>
                        <a:pt x="316" y="246"/>
                        <a:pt x="307" y="251"/>
                        <a:pt x="310" y="245"/>
                      </a:cubicBezTo>
                      <a:cubicBezTo>
                        <a:pt x="308" y="243"/>
                        <a:pt x="305" y="245"/>
                        <a:pt x="302" y="241"/>
                      </a:cubicBezTo>
                      <a:cubicBezTo>
                        <a:pt x="302" y="239"/>
                        <a:pt x="304" y="239"/>
                        <a:pt x="306" y="239"/>
                      </a:cubicBezTo>
                      <a:cubicBezTo>
                        <a:pt x="308" y="234"/>
                        <a:pt x="299" y="237"/>
                        <a:pt x="300" y="237"/>
                      </a:cubicBezTo>
                      <a:cubicBezTo>
                        <a:pt x="298" y="236"/>
                        <a:pt x="300" y="234"/>
                        <a:pt x="298" y="233"/>
                      </a:cubicBezTo>
                      <a:cubicBezTo>
                        <a:pt x="298" y="233"/>
                        <a:pt x="295" y="234"/>
                        <a:pt x="295" y="233"/>
                      </a:cubicBezTo>
                      <a:cubicBezTo>
                        <a:pt x="294" y="232"/>
                        <a:pt x="297" y="231"/>
                        <a:pt x="297" y="230"/>
                      </a:cubicBezTo>
                      <a:cubicBezTo>
                        <a:pt x="296" y="227"/>
                        <a:pt x="294" y="230"/>
                        <a:pt x="291" y="230"/>
                      </a:cubicBezTo>
                      <a:cubicBezTo>
                        <a:pt x="287" y="227"/>
                        <a:pt x="289" y="223"/>
                        <a:pt x="287" y="220"/>
                      </a:cubicBezTo>
                      <a:cubicBezTo>
                        <a:pt x="286" y="219"/>
                        <a:pt x="284" y="218"/>
                        <a:pt x="282" y="219"/>
                      </a:cubicBezTo>
                      <a:cubicBezTo>
                        <a:pt x="288" y="208"/>
                        <a:pt x="267" y="215"/>
                        <a:pt x="269" y="204"/>
                      </a:cubicBezTo>
                      <a:cubicBezTo>
                        <a:pt x="270" y="204"/>
                        <a:pt x="272" y="204"/>
                        <a:pt x="274" y="204"/>
                      </a:cubicBezTo>
                      <a:cubicBezTo>
                        <a:pt x="275" y="199"/>
                        <a:pt x="266" y="205"/>
                        <a:pt x="269" y="198"/>
                      </a:cubicBezTo>
                      <a:cubicBezTo>
                        <a:pt x="265" y="198"/>
                        <a:pt x="261" y="198"/>
                        <a:pt x="257" y="198"/>
                      </a:cubicBezTo>
                      <a:cubicBezTo>
                        <a:pt x="262" y="195"/>
                        <a:pt x="255" y="194"/>
                        <a:pt x="259" y="192"/>
                      </a:cubicBezTo>
                      <a:cubicBezTo>
                        <a:pt x="260" y="189"/>
                        <a:pt x="254" y="189"/>
                        <a:pt x="255" y="191"/>
                      </a:cubicBezTo>
                      <a:cubicBezTo>
                        <a:pt x="252" y="187"/>
                        <a:pt x="255" y="186"/>
                        <a:pt x="252" y="181"/>
                      </a:cubicBezTo>
                      <a:cubicBezTo>
                        <a:pt x="248" y="181"/>
                        <a:pt x="244" y="181"/>
                        <a:pt x="241" y="181"/>
                      </a:cubicBezTo>
                      <a:cubicBezTo>
                        <a:pt x="242" y="179"/>
                        <a:pt x="243" y="177"/>
                        <a:pt x="244" y="174"/>
                      </a:cubicBezTo>
                      <a:cubicBezTo>
                        <a:pt x="243" y="170"/>
                        <a:pt x="239" y="173"/>
                        <a:pt x="242" y="168"/>
                      </a:cubicBezTo>
                      <a:cubicBezTo>
                        <a:pt x="236" y="169"/>
                        <a:pt x="232" y="171"/>
                        <a:pt x="224" y="170"/>
                      </a:cubicBezTo>
                      <a:cubicBezTo>
                        <a:pt x="224" y="165"/>
                        <a:pt x="219" y="163"/>
                        <a:pt x="214" y="161"/>
                      </a:cubicBezTo>
                      <a:cubicBezTo>
                        <a:pt x="213" y="160"/>
                        <a:pt x="210" y="160"/>
                        <a:pt x="209" y="159"/>
                      </a:cubicBezTo>
                      <a:cubicBezTo>
                        <a:pt x="208" y="159"/>
                        <a:pt x="209" y="156"/>
                        <a:pt x="209" y="155"/>
                      </a:cubicBezTo>
                      <a:cubicBezTo>
                        <a:pt x="208" y="154"/>
                        <a:pt x="204" y="156"/>
                        <a:pt x="205" y="153"/>
                      </a:cubicBezTo>
                      <a:cubicBezTo>
                        <a:pt x="199" y="151"/>
                        <a:pt x="186" y="157"/>
                        <a:pt x="183" y="153"/>
                      </a:cubicBezTo>
                      <a:cubicBezTo>
                        <a:pt x="183" y="153"/>
                        <a:pt x="183" y="151"/>
                        <a:pt x="183" y="151"/>
                      </a:cubicBezTo>
                      <a:cubicBezTo>
                        <a:pt x="181" y="151"/>
                        <a:pt x="179" y="153"/>
                        <a:pt x="179" y="153"/>
                      </a:cubicBezTo>
                      <a:cubicBezTo>
                        <a:pt x="177" y="153"/>
                        <a:pt x="177" y="147"/>
                        <a:pt x="170" y="150"/>
                      </a:cubicBezTo>
                      <a:cubicBezTo>
                        <a:pt x="170" y="145"/>
                        <a:pt x="161" y="147"/>
                        <a:pt x="166" y="142"/>
                      </a:cubicBezTo>
                      <a:cubicBezTo>
                        <a:pt x="165" y="142"/>
                        <a:pt x="164" y="144"/>
                        <a:pt x="162" y="144"/>
                      </a:cubicBezTo>
                      <a:cubicBezTo>
                        <a:pt x="161" y="144"/>
                        <a:pt x="160" y="142"/>
                        <a:pt x="160" y="142"/>
                      </a:cubicBezTo>
                      <a:cubicBezTo>
                        <a:pt x="157" y="143"/>
                        <a:pt x="154" y="147"/>
                        <a:pt x="151" y="144"/>
                      </a:cubicBezTo>
                      <a:cubicBezTo>
                        <a:pt x="147" y="144"/>
                        <a:pt x="150" y="151"/>
                        <a:pt x="149" y="153"/>
                      </a:cubicBezTo>
                      <a:cubicBezTo>
                        <a:pt x="148" y="153"/>
                        <a:pt x="146" y="151"/>
                        <a:pt x="144" y="151"/>
                      </a:cubicBezTo>
                      <a:cubicBezTo>
                        <a:pt x="141" y="152"/>
                        <a:pt x="143" y="155"/>
                        <a:pt x="142" y="155"/>
                      </a:cubicBezTo>
                      <a:cubicBezTo>
                        <a:pt x="140" y="156"/>
                        <a:pt x="133" y="155"/>
                        <a:pt x="131" y="157"/>
                      </a:cubicBezTo>
                      <a:cubicBezTo>
                        <a:pt x="129" y="158"/>
                        <a:pt x="129" y="160"/>
                        <a:pt x="127" y="161"/>
                      </a:cubicBezTo>
                      <a:cubicBezTo>
                        <a:pt x="124" y="161"/>
                        <a:pt x="123" y="159"/>
                        <a:pt x="119" y="159"/>
                      </a:cubicBezTo>
                      <a:cubicBezTo>
                        <a:pt x="122" y="156"/>
                        <a:pt x="127" y="155"/>
                        <a:pt x="125" y="148"/>
                      </a:cubicBezTo>
                      <a:cubicBezTo>
                        <a:pt x="128" y="148"/>
                        <a:pt x="129" y="146"/>
                        <a:pt x="129" y="144"/>
                      </a:cubicBezTo>
                      <a:cubicBezTo>
                        <a:pt x="128" y="142"/>
                        <a:pt x="125" y="142"/>
                        <a:pt x="123" y="142"/>
                      </a:cubicBezTo>
                      <a:cubicBezTo>
                        <a:pt x="121" y="144"/>
                        <a:pt x="121" y="147"/>
                        <a:pt x="118" y="150"/>
                      </a:cubicBezTo>
                      <a:cubicBezTo>
                        <a:pt x="116" y="151"/>
                        <a:pt x="116" y="153"/>
                        <a:pt x="114" y="153"/>
                      </a:cubicBezTo>
                      <a:cubicBezTo>
                        <a:pt x="112" y="153"/>
                        <a:pt x="112" y="158"/>
                        <a:pt x="108" y="157"/>
                      </a:cubicBezTo>
                      <a:cubicBezTo>
                        <a:pt x="109" y="160"/>
                        <a:pt x="107" y="161"/>
                        <a:pt x="105" y="161"/>
                      </a:cubicBezTo>
                      <a:cubicBezTo>
                        <a:pt x="105" y="163"/>
                        <a:pt x="105" y="166"/>
                        <a:pt x="105" y="168"/>
                      </a:cubicBezTo>
                      <a:cubicBezTo>
                        <a:pt x="99" y="170"/>
                        <a:pt x="98" y="176"/>
                        <a:pt x="93" y="179"/>
                      </a:cubicBezTo>
                      <a:cubicBezTo>
                        <a:pt x="93" y="180"/>
                        <a:pt x="90" y="179"/>
                        <a:pt x="90" y="179"/>
                      </a:cubicBezTo>
                      <a:cubicBezTo>
                        <a:pt x="89" y="180"/>
                        <a:pt x="90" y="183"/>
                        <a:pt x="90" y="183"/>
                      </a:cubicBezTo>
                      <a:cubicBezTo>
                        <a:pt x="89" y="183"/>
                        <a:pt x="82" y="183"/>
                        <a:pt x="84" y="185"/>
                      </a:cubicBezTo>
                      <a:cubicBezTo>
                        <a:pt x="88" y="188"/>
                        <a:pt x="79" y="187"/>
                        <a:pt x="77" y="191"/>
                      </a:cubicBezTo>
                      <a:cubicBezTo>
                        <a:pt x="76" y="191"/>
                        <a:pt x="74" y="197"/>
                        <a:pt x="73" y="196"/>
                      </a:cubicBezTo>
                      <a:cubicBezTo>
                        <a:pt x="71" y="194"/>
                        <a:pt x="72" y="195"/>
                        <a:pt x="71" y="198"/>
                      </a:cubicBezTo>
                      <a:cubicBezTo>
                        <a:pt x="68" y="198"/>
                        <a:pt x="66" y="198"/>
                        <a:pt x="64" y="198"/>
                      </a:cubicBezTo>
                      <a:cubicBezTo>
                        <a:pt x="60" y="200"/>
                        <a:pt x="67" y="201"/>
                        <a:pt x="58" y="202"/>
                      </a:cubicBezTo>
                      <a:cubicBezTo>
                        <a:pt x="54" y="202"/>
                        <a:pt x="51" y="202"/>
                        <a:pt x="47" y="204"/>
                      </a:cubicBezTo>
                      <a:cubicBezTo>
                        <a:pt x="44" y="205"/>
                        <a:pt x="44" y="210"/>
                        <a:pt x="39" y="207"/>
                      </a:cubicBezTo>
                      <a:cubicBezTo>
                        <a:pt x="39" y="202"/>
                        <a:pt x="45" y="204"/>
                        <a:pt x="49" y="202"/>
                      </a:cubicBezTo>
                      <a:cubicBezTo>
                        <a:pt x="50" y="201"/>
                        <a:pt x="50" y="202"/>
                        <a:pt x="50" y="200"/>
                      </a:cubicBezTo>
                      <a:cubicBezTo>
                        <a:pt x="51" y="197"/>
                        <a:pt x="55" y="198"/>
                        <a:pt x="58" y="198"/>
                      </a:cubicBezTo>
                      <a:cubicBezTo>
                        <a:pt x="61" y="198"/>
                        <a:pt x="59" y="194"/>
                        <a:pt x="60" y="192"/>
                      </a:cubicBezTo>
                      <a:cubicBezTo>
                        <a:pt x="61" y="191"/>
                        <a:pt x="62" y="196"/>
                        <a:pt x="65" y="191"/>
                      </a:cubicBezTo>
                      <a:cubicBezTo>
                        <a:pt x="66" y="190"/>
                        <a:pt x="67" y="191"/>
                        <a:pt x="67" y="189"/>
                      </a:cubicBezTo>
                      <a:cubicBezTo>
                        <a:pt x="67" y="186"/>
                        <a:pt x="72" y="187"/>
                        <a:pt x="75" y="185"/>
                      </a:cubicBezTo>
                      <a:cubicBezTo>
                        <a:pt x="75" y="182"/>
                        <a:pt x="75" y="179"/>
                        <a:pt x="75" y="176"/>
                      </a:cubicBezTo>
                      <a:cubicBezTo>
                        <a:pt x="81" y="182"/>
                        <a:pt x="75" y="170"/>
                        <a:pt x="82" y="172"/>
                      </a:cubicBezTo>
                      <a:cubicBezTo>
                        <a:pt x="83" y="167"/>
                        <a:pt x="74" y="173"/>
                        <a:pt x="77" y="166"/>
                      </a:cubicBezTo>
                      <a:cubicBezTo>
                        <a:pt x="75" y="171"/>
                        <a:pt x="63" y="165"/>
                        <a:pt x="62" y="170"/>
                      </a:cubicBezTo>
                      <a:cubicBezTo>
                        <a:pt x="59" y="171"/>
                        <a:pt x="61" y="167"/>
                        <a:pt x="60" y="166"/>
                      </a:cubicBezTo>
                      <a:cubicBezTo>
                        <a:pt x="57" y="165"/>
                        <a:pt x="52" y="168"/>
                        <a:pt x="49" y="166"/>
                      </a:cubicBezTo>
                      <a:cubicBezTo>
                        <a:pt x="51" y="162"/>
                        <a:pt x="46" y="164"/>
                        <a:pt x="45" y="163"/>
                      </a:cubicBezTo>
                      <a:cubicBezTo>
                        <a:pt x="44" y="161"/>
                        <a:pt x="46" y="160"/>
                        <a:pt x="47" y="161"/>
                      </a:cubicBezTo>
                      <a:cubicBezTo>
                        <a:pt x="43" y="156"/>
                        <a:pt x="40" y="157"/>
                        <a:pt x="37" y="151"/>
                      </a:cubicBezTo>
                      <a:cubicBezTo>
                        <a:pt x="35" y="154"/>
                        <a:pt x="29" y="153"/>
                        <a:pt x="24" y="153"/>
                      </a:cubicBezTo>
                      <a:cubicBezTo>
                        <a:pt x="24" y="151"/>
                        <a:pt x="25" y="150"/>
                        <a:pt x="26" y="150"/>
                      </a:cubicBezTo>
                      <a:cubicBezTo>
                        <a:pt x="25" y="146"/>
                        <a:pt x="19" y="147"/>
                        <a:pt x="21" y="140"/>
                      </a:cubicBezTo>
                      <a:cubicBezTo>
                        <a:pt x="20" y="138"/>
                        <a:pt x="17" y="136"/>
                        <a:pt x="17" y="138"/>
                      </a:cubicBezTo>
                      <a:cubicBezTo>
                        <a:pt x="12" y="138"/>
                        <a:pt x="16" y="133"/>
                        <a:pt x="17" y="131"/>
                      </a:cubicBezTo>
                      <a:cubicBezTo>
                        <a:pt x="17" y="130"/>
                        <a:pt x="16" y="128"/>
                        <a:pt x="17" y="127"/>
                      </a:cubicBezTo>
                      <a:cubicBezTo>
                        <a:pt x="17" y="127"/>
                        <a:pt x="20" y="128"/>
                        <a:pt x="21" y="127"/>
                      </a:cubicBezTo>
                      <a:cubicBezTo>
                        <a:pt x="22" y="126"/>
                        <a:pt x="21" y="123"/>
                        <a:pt x="22" y="122"/>
                      </a:cubicBezTo>
                      <a:cubicBezTo>
                        <a:pt x="27" y="121"/>
                        <a:pt x="34" y="120"/>
                        <a:pt x="37" y="118"/>
                      </a:cubicBezTo>
                      <a:cubicBezTo>
                        <a:pt x="40" y="116"/>
                        <a:pt x="42" y="117"/>
                        <a:pt x="45" y="116"/>
                      </a:cubicBezTo>
                      <a:cubicBezTo>
                        <a:pt x="48" y="115"/>
                        <a:pt x="42" y="111"/>
                        <a:pt x="52" y="112"/>
                      </a:cubicBezTo>
                      <a:cubicBezTo>
                        <a:pt x="51" y="108"/>
                        <a:pt x="51" y="104"/>
                        <a:pt x="49" y="97"/>
                      </a:cubicBezTo>
                      <a:cubicBezTo>
                        <a:pt x="45" y="93"/>
                        <a:pt x="34" y="104"/>
                        <a:pt x="30" y="99"/>
                      </a:cubicBezTo>
                      <a:cubicBezTo>
                        <a:pt x="27" y="96"/>
                        <a:pt x="29" y="101"/>
                        <a:pt x="22" y="101"/>
                      </a:cubicBezTo>
                      <a:cubicBezTo>
                        <a:pt x="21" y="98"/>
                        <a:pt x="14" y="100"/>
                        <a:pt x="9" y="97"/>
                      </a:cubicBezTo>
                      <a:cubicBezTo>
                        <a:pt x="9" y="97"/>
                        <a:pt x="13" y="94"/>
                        <a:pt x="9" y="94"/>
                      </a:cubicBezTo>
                      <a:cubicBezTo>
                        <a:pt x="6" y="93"/>
                        <a:pt x="3" y="92"/>
                        <a:pt x="2" y="86"/>
                      </a:cubicBezTo>
                      <a:cubicBezTo>
                        <a:pt x="13" y="87"/>
                        <a:pt x="0" y="81"/>
                        <a:pt x="13" y="82"/>
                      </a:cubicBezTo>
                      <a:cubicBezTo>
                        <a:pt x="15" y="82"/>
                        <a:pt x="14" y="81"/>
                        <a:pt x="13" y="81"/>
                      </a:cubicBezTo>
                      <a:cubicBezTo>
                        <a:pt x="14" y="77"/>
                        <a:pt x="17" y="81"/>
                        <a:pt x="17" y="81"/>
                      </a:cubicBezTo>
                      <a:cubicBezTo>
                        <a:pt x="20" y="81"/>
                        <a:pt x="21" y="78"/>
                        <a:pt x="24" y="79"/>
                      </a:cubicBezTo>
                      <a:cubicBezTo>
                        <a:pt x="25" y="79"/>
                        <a:pt x="26" y="82"/>
                        <a:pt x="28" y="82"/>
                      </a:cubicBezTo>
                      <a:cubicBezTo>
                        <a:pt x="32" y="83"/>
                        <a:pt x="36" y="81"/>
                        <a:pt x="41" y="82"/>
                      </a:cubicBezTo>
                      <a:cubicBezTo>
                        <a:pt x="44" y="83"/>
                        <a:pt x="44" y="84"/>
                        <a:pt x="47" y="82"/>
                      </a:cubicBezTo>
                      <a:cubicBezTo>
                        <a:pt x="49" y="82"/>
                        <a:pt x="47" y="81"/>
                        <a:pt x="47" y="79"/>
                      </a:cubicBezTo>
                      <a:cubicBezTo>
                        <a:pt x="49" y="79"/>
                        <a:pt x="50" y="78"/>
                        <a:pt x="50" y="77"/>
                      </a:cubicBezTo>
                      <a:cubicBezTo>
                        <a:pt x="51" y="72"/>
                        <a:pt x="42" y="78"/>
                        <a:pt x="45" y="71"/>
                      </a:cubicBezTo>
                      <a:cubicBezTo>
                        <a:pt x="40" y="70"/>
                        <a:pt x="35" y="69"/>
                        <a:pt x="30" y="68"/>
                      </a:cubicBezTo>
                      <a:cubicBezTo>
                        <a:pt x="32" y="64"/>
                        <a:pt x="32" y="65"/>
                        <a:pt x="28" y="62"/>
                      </a:cubicBezTo>
                      <a:cubicBezTo>
                        <a:pt x="27" y="62"/>
                        <a:pt x="27" y="60"/>
                        <a:pt x="26" y="60"/>
                      </a:cubicBezTo>
                      <a:cubicBezTo>
                        <a:pt x="25" y="59"/>
                        <a:pt x="21" y="60"/>
                        <a:pt x="19" y="58"/>
                      </a:cubicBezTo>
                      <a:cubicBezTo>
                        <a:pt x="19" y="58"/>
                        <a:pt x="22" y="52"/>
                        <a:pt x="19" y="53"/>
                      </a:cubicBezTo>
                      <a:cubicBezTo>
                        <a:pt x="18" y="53"/>
                        <a:pt x="19" y="55"/>
                        <a:pt x="17" y="55"/>
                      </a:cubicBezTo>
                      <a:cubicBezTo>
                        <a:pt x="15" y="54"/>
                        <a:pt x="14" y="52"/>
                        <a:pt x="11" y="53"/>
                      </a:cubicBezTo>
                      <a:cubicBezTo>
                        <a:pt x="15" y="47"/>
                        <a:pt x="23" y="46"/>
                        <a:pt x="30" y="43"/>
                      </a:cubicBezTo>
                      <a:cubicBezTo>
                        <a:pt x="28" y="37"/>
                        <a:pt x="35" y="37"/>
                        <a:pt x="37" y="34"/>
                      </a:cubicBezTo>
                      <a:cubicBezTo>
                        <a:pt x="39" y="32"/>
                        <a:pt x="37" y="28"/>
                        <a:pt x="39" y="27"/>
                      </a:cubicBezTo>
                      <a:cubicBezTo>
                        <a:pt x="44" y="31"/>
                        <a:pt x="44" y="28"/>
                        <a:pt x="52" y="28"/>
                      </a:cubicBezTo>
                      <a:cubicBezTo>
                        <a:pt x="56" y="23"/>
                        <a:pt x="62" y="19"/>
                        <a:pt x="73" y="21"/>
                      </a:cubicBezTo>
                      <a:cubicBezTo>
                        <a:pt x="75" y="22"/>
                        <a:pt x="74" y="18"/>
                        <a:pt x="75" y="17"/>
                      </a:cubicBezTo>
                      <a:cubicBezTo>
                        <a:pt x="78" y="15"/>
                        <a:pt x="85" y="19"/>
                        <a:pt x="86" y="14"/>
                      </a:cubicBezTo>
                      <a:cubicBezTo>
                        <a:pt x="88" y="13"/>
                        <a:pt x="89" y="17"/>
                        <a:pt x="90" y="17"/>
                      </a:cubicBezTo>
                      <a:cubicBezTo>
                        <a:pt x="93" y="18"/>
                        <a:pt x="96" y="16"/>
                        <a:pt x="95" y="21"/>
                      </a:cubicBezTo>
                      <a:cubicBezTo>
                        <a:pt x="103" y="21"/>
                        <a:pt x="111" y="21"/>
                        <a:pt x="119" y="21"/>
                      </a:cubicBezTo>
                      <a:cubicBezTo>
                        <a:pt x="111" y="29"/>
                        <a:pt x="132" y="18"/>
                        <a:pt x="125" y="27"/>
                      </a:cubicBezTo>
                      <a:cubicBezTo>
                        <a:pt x="129" y="27"/>
                        <a:pt x="132" y="26"/>
                        <a:pt x="132" y="23"/>
                      </a:cubicBezTo>
                      <a:cubicBezTo>
                        <a:pt x="136" y="27"/>
                        <a:pt x="144" y="25"/>
                        <a:pt x="149" y="27"/>
                      </a:cubicBezTo>
                      <a:cubicBezTo>
                        <a:pt x="150" y="27"/>
                        <a:pt x="149" y="28"/>
                        <a:pt x="151" y="28"/>
                      </a:cubicBezTo>
                      <a:cubicBezTo>
                        <a:pt x="153" y="28"/>
                        <a:pt x="153" y="30"/>
                        <a:pt x="155" y="30"/>
                      </a:cubicBezTo>
                      <a:cubicBezTo>
                        <a:pt x="160" y="31"/>
                        <a:pt x="161" y="27"/>
                        <a:pt x="164" y="30"/>
                      </a:cubicBezTo>
                      <a:cubicBezTo>
                        <a:pt x="165" y="31"/>
                        <a:pt x="186" y="31"/>
                        <a:pt x="188" y="32"/>
                      </a:cubicBezTo>
                      <a:cubicBezTo>
                        <a:pt x="191" y="34"/>
                        <a:pt x="202" y="35"/>
                        <a:pt x="209" y="36"/>
                      </a:cubicBezTo>
                      <a:cubicBezTo>
                        <a:pt x="211" y="38"/>
                        <a:pt x="214" y="40"/>
                        <a:pt x="214" y="43"/>
                      </a:cubicBezTo>
                      <a:cubicBezTo>
                        <a:pt x="221" y="44"/>
                        <a:pt x="224" y="48"/>
                        <a:pt x="229" y="45"/>
                      </a:cubicBezTo>
                      <a:cubicBezTo>
                        <a:pt x="230" y="51"/>
                        <a:pt x="239" y="48"/>
                        <a:pt x="244" y="49"/>
                      </a:cubicBezTo>
                      <a:cubicBezTo>
                        <a:pt x="244" y="47"/>
                        <a:pt x="242" y="47"/>
                        <a:pt x="241" y="47"/>
                      </a:cubicBezTo>
                      <a:cubicBezTo>
                        <a:pt x="244" y="43"/>
                        <a:pt x="249" y="39"/>
                        <a:pt x="255" y="38"/>
                      </a:cubicBezTo>
                      <a:cubicBezTo>
                        <a:pt x="255" y="41"/>
                        <a:pt x="257" y="42"/>
                        <a:pt x="257" y="40"/>
                      </a:cubicBezTo>
                      <a:cubicBezTo>
                        <a:pt x="259" y="40"/>
                        <a:pt x="259" y="43"/>
                        <a:pt x="261" y="43"/>
                      </a:cubicBezTo>
                      <a:cubicBezTo>
                        <a:pt x="265" y="44"/>
                        <a:pt x="265" y="41"/>
                        <a:pt x="265" y="38"/>
                      </a:cubicBezTo>
                      <a:cubicBezTo>
                        <a:pt x="269" y="37"/>
                        <a:pt x="270" y="39"/>
                        <a:pt x="272" y="40"/>
                      </a:cubicBezTo>
                      <a:cubicBezTo>
                        <a:pt x="274" y="38"/>
                        <a:pt x="272" y="35"/>
                        <a:pt x="276" y="32"/>
                      </a:cubicBezTo>
                      <a:cubicBezTo>
                        <a:pt x="279" y="32"/>
                        <a:pt x="281" y="35"/>
                        <a:pt x="282" y="32"/>
                      </a:cubicBezTo>
                      <a:cubicBezTo>
                        <a:pt x="285" y="33"/>
                        <a:pt x="283" y="36"/>
                        <a:pt x="280" y="36"/>
                      </a:cubicBezTo>
                      <a:cubicBezTo>
                        <a:pt x="282" y="41"/>
                        <a:pt x="295" y="31"/>
                        <a:pt x="298" y="38"/>
                      </a:cubicBezTo>
                      <a:cubicBezTo>
                        <a:pt x="304" y="38"/>
                        <a:pt x="294" y="32"/>
                        <a:pt x="300" y="32"/>
                      </a:cubicBezTo>
                      <a:cubicBezTo>
                        <a:pt x="301" y="30"/>
                        <a:pt x="303" y="28"/>
                        <a:pt x="306" y="28"/>
                      </a:cubicBezTo>
                      <a:cubicBezTo>
                        <a:pt x="306" y="30"/>
                        <a:pt x="306" y="32"/>
                        <a:pt x="306" y="34"/>
                      </a:cubicBezTo>
                      <a:cubicBezTo>
                        <a:pt x="310" y="30"/>
                        <a:pt x="311" y="37"/>
                        <a:pt x="315" y="38"/>
                      </a:cubicBezTo>
                      <a:cubicBezTo>
                        <a:pt x="321" y="38"/>
                        <a:pt x="325" y="37"/>
                        <a:pt x="326" y="34"/>
                      </a:cubicBezTo>
                      <a:cubicBezTo>
                        <a:pt x="329" y="36"/>
                        <a:pt x="334" y="36"/>
                        <a:pt x="332" y="41"/>
                      </a:cubicBezTo>
                      <a:cubicBezTo>
                        <a:pt x="336" y="40"/>
                        <a:pt x="341" y="39"/>
                        <a:pt x="341" y="34"/>
                      </a:cubicBezTo>
                      <a:cubicBezTo>
                        <a:pt x="346" y="37"/>
                        <a:pt x="348" y="33"/>
                        <a:pt x="352" y="38"/>
                      </a:cubicBezTo>
                      <a:cubicBezTo>
                        <a:pt x="357" y="38"/>
                        <a:pt x="361" y="38"/>
                        <a:pt x="365" y="38"/>
                      </a:cubicBezTo>
                      <a:cubicBezTo>
                        <a:pt x="366" y="38"/>
                        <a:pt x="363" y="41"/>
                        <a:pt x="364" y="41"/>
                      </a:cubicBezTo>
                      <a:cubicBezTo>
                        <a:pt x="363" y="41"/>
                        <a:pt x="369" y="43"/>
                        <a:pt x="367" y="43"/>
                      </a:cubicBezTo>
                      <a:cubicBezTo>
                        <a:pt x="369" y="44"/>
                        <a:pt x="370" y="41"/>
                        <a:pt x="373" y="41"/>
                      </a:cubicBezTo>
                      <a:cubicBezTo>
                        <a:pt x="373" y="42"/>
                        <a:pt x="373" y="45"/>
                        <a:pt x="373" y="45"/>
                      </a:cubicBezTo>
                      <a:cubicBezTo>
                        <a:pt x="378" y="48"/>
                        <a:pt x="386" y="44"/>
                        <a:pt x="392" y="45"/>
                      </a:cubicBezTo>
                      <a:cubicBezTo>
                        <a:pt x="392" y="47"/>
                        <a:pt x="395" y="47"/>
                        <a:pt x="397" y="47"/>
                      </a:cubicBezTo>
                      <a:cubicBezTo>
                        <a:pt x="394" y="54"/>
                        <a:pt x="404" y="48"/>
                        <a:pt x="403" y="53"/>
                      </a:cubicBezTo>
                      <a:cubicBezTo>
                        <a:pt x="404" y="57"/>
                        <a:pt x="399" y="55"/>
                        <a:pt x="399" y="58"/>
                      </a:cubicBezTo>
                      <a:cubicBezTo>
                        <a:pt x="398" y="61"/>
                        <a:pt x="401" y="62"/>
                        <a:pt x="401" y="64"/>
                      </a:cubicBezTo>
                      <a:cubicBezTo>
                        <a:pt x="421" y="62"/>
                        <a:pt x="438" y="61"/>
                        <a:pt x="453" y="68"/>
                      </a:cubicBezTo>
                      <a:cubicBezTo>
                        <a:pt x="452" y="69"/>
                        <a:pt x="451" y="71"/>
                        <a:pt x="451" y="73"/>
                      </a:cubicBezTo>
                      <a:cubicBezTo>
                        <a:pt x="455" y="73"/>
                        <a:pt x="455" y="71"/>
                        <a:pt x="459" y="71"/>
                      </a:cubicBezTo>
                      <a:cubicBezTo>
                        <a:pt x="457" y="65"/>
                        <a:pt x="458" y="67"/>
                        <a:pt x="457" y="60"/>
                      </a:cubicBezTo>
                      <a:cubicBezTo>
                        <a:pt x="458" y="57"/>
                        <a:pt x="472" y="57"/>
                        <a:pt x="468" y="55"/>
                      </a:cubicBezTo>
                      <a:cubicBezTo>
                        <a:pt x="469" y="51"/>
                        <a:pt x="471" y="54"/>
                        <a:pt x="474" y="55"/>
                      </a:cubicBezTo>
                      <a:cubicBezTo>
                        <a:pt x="474" y="57"/>
                        <a:pt x="477" y="56"/>
                        <a:pt x="477" y="58"/>
                      </a:cubicBezTo>
                      <a:cubicBezTo>
                        <a:pt x="485" y="60"/>
                        <a:pt x="490" y="57"/>
                        <a:pt x="496" y="58"/>
                      </a:cubicBezTo>
                      <a:cubicBezTo>
                        <a:pt x="496" y="58"/>
                        <a:pt x="496" y="60"/>
                        <a:pt x="498" y="60"/>
                      </a:cubicBezTo>
                      <a:cubicBezTo>
                        <a:pt x="499" y="60"/>
                        <a:pt x="500" y="62"/>
                        <a:pt x="502" y="62"/>
                      </a:cubicBezTo>
                      <a:cubicBezTo>
                        <a:pt x="508" y="62"/>
                        <a:pt x="514" y="58"/>
                        <a:pt x="524" y="60"/>
                      </a:cubicBezTo>
                      <a:cubicBezTo>
                        <a:pt x="529" y="56"/>
                        <a:pt x="528" y="53"/>
                        <a:pt x="530" y="49"/>
                      </a:cubicBezTo>
                      <a:cubicBezTo>
                        <a:pt x="528" y="43"/>
                        <a:pt x="523" y="45"/>
                        <a:pt x="522" y="43"/>
                      </a:cubicBezTo>
                      <a:cubicBezTo>
                        <a:pt x="523" y="34"/>
                        <a:pt x="540" y="39"/>
                        <a:pt x="544" y="41"/>
                      </a:cubicBezTo>
                      <a:cubicBezTo>
                        <a:pt x="544" y="44"/>
                        <a:pt x="542" y="45"/>
                        <a:pt x="539" y="45"/>
                      </a:cubicBezTo>
                      <a:cubicBezTo>
                        <a:pt x="543" y="49"/>
                        <a:pt x="539" y="50"/>
                        <a:pt x="537" y="53"/>
                      </a:cubicBezTo>
                      <a:cubicBezTo>
                        <a:pt x="536" y="57"/>
                        <a:pt x="540" y="56"/>
                        <a:pt x="543" y="56"/>
                      </a:cubicBezTo>
                      <a:cubicBezTo>
                        <a:pt x="540" y="62"/>
                        <a:pt x="544" y="63"/>
                        <a:pt x="541" y="68"/>
                      </a:cubicBezTo>
                      <a:cubicBezTo>
                        <a:pt x="546" y="71"/>
                        <a:pt x="550" y="59"/>
                        <a:pt x="548" y="60"/>
                      </a:cubicBezTo>
                      <a:cubicBezTo>
                        <a:pt x="549" y="59"/>
                        <a:pt x="554" y="65"/>
                        <a:pt x="552" y="56"/>
                      </a:cubicBezTo>
                      <a:cubicBezTo>
                        <a:pt x="560" y="58"/>
                        <a:pt x="558" y="49"/>
                        <a:pt x="563" y="47"/>
                      </a:cubicBezTo>
                      <a:cubicBezTo>
                        <a:pt x="561" y="42"/>
                        <a:pt x="558" y="38"/>
                        <a:pt x="550" y="38"/>
                      </a:cubicBezTo>
                      <a:cubicBezTo>
                        <a:pt x="554" y="35"/>
                        <a:pt x="546" y="30"/>
                        <a:pt x="541" y="28"/>
                      </a:cubicBezTo>
                      <a:cubicBezTo>
                        <a:pt x="541" y="26"/>
                        <a:pt x="541" y="23"/>
                        <a:pt x="539" y="23"/>
                      </a:cubicBezTo>
                      <a:cubicBezTo>
                        <a:pt x="539" y="19"/>
                        <a:pt x="544" y="17"/>
                        <a:pt x="544" y="14"/>
                      </a:cubicBezTo>
                      <a:cubicBezTo>
                        <a:pt x="544" y="13"/>
                        <a:pt x="549" y="11"/>
                        <a:pt x="548" y="10"/>
                      </a:cubicBezTo>
                      <a:cubicBezTo>
                        <a:pt x="543" y="5"/>
                        <a:pt x="555" y="11"/>
                        <a:pt x="550" y="6"/>
                      </a:cubicBezTo>
                      <a:cubicBezTo>
                        <a:pt x="550" y="0"/>
                        <a:pt x="555" y="8"/>
                        <a:pt x="556" y="8"/>
                      </a:cubicBezTo>
                      <a:cubicBezTo>
                        <a:pt x="558" y="9"/>
                        <a:pt x="561" y="7"/>
                        <a:pt x="563" y="8"/>
                      </a:cubicBezTo>
                      <a:cubicBezTo>
                        <a:pt x="564" y="8"/>
                        <a:pt x="560" y="11"/>
                        <a:pt x="561" y="12"/>
                      </a:cubicBezTo>
                      <a:cubicBezTo>
                        <a:pt x="562" y="12"/>
                        <a:pt x="566" y="11"/>
                        <a:pt x="567" y="12"/>
                      </a:cubicBezTo>
                      <a:cubicBezTo>
                        <a:pt x="568" y="13"/>
                        <a:pt x="566" y="16"/>
                        <a:pt x="567" y="17"/>
                      </a:cubicBezTo>
                      <a:cubicBezTo>
                        <a:pt x="567" y="18"/>
                        <a:pt x="570" y="17"/>
                        <a:pt x="571" y="17"/>
                      </a:cubicBezTo>
                      <a:cubicBezTo>
                        <a:pt x="572" y="22"/>
                        <a:pt x="567" y="20"/>
                        <a:pt x="571" y="25"/>
                      </a:cubicBezTo>
                      <a:cubicBezTo>
                        <a:pt x="571" y="26"/>
                        <a:pt x="573" y="26"/>
                        <a:pt x="572" y="28"/>
                      </a:cubicBezTo>
                      <a:cubicBezTo>
                        <a:pt x="572" y="28"/>
                        <a:pt x="571" y="29"/>
                        <a:pt x="571" y="30"/>
                      </a:cubicBezTo>
                      <a:cubicBezTo>
                        <a:pt x="570" y="33"/>
                        <a:pt x="569" y="34"/>
                        <a:pt x="569" y="36"/>
                      </a:cubicBezTo>
                      <a:cubicBezTo>
                        <a:pt x="568" y="39"/>
                        <a:pt x="581" y="40"/>
                        <a:pt x="578" y="34"/>
                      </a:cubicBezTo>
                      <a:cubicBezTo>
                        <a:pt x="582" y="34"/>
                        <a:pt x="580" y="39"/>
                        <a:pt x="585" y="38"/>
                      </a:cubicBezTo>
                      <a:cubicBezTo>
                        <a:pt x="582" y="41"/>
                        <a:pt x="587" y="41"/>
                        <a:pt x="585" y="47"/>
                      </a:cubicBezTo>
                      <a:cubicBezTo>
                        <a:pt x="594" y="48"/>
                        <a:pt x="592" y="41"/>
                        <a:pt x="598" y="45"/>
                      </a:cubicBezTo>
                      <a:cubicBezTo>
                        <a:pt x="600" y="46"/>
                        <a:pt x="600" y="44"/>
                        <a:pt x="600" y="43"/>
                      </a:cubicBezTo>
                      <a:cubicBezTo>
                        <a:pt x="605" y="45"/>
                        <a:pt x="598" y="45"/>
                        <a:pt x="602" y="49"/>
                      </a:cubicBezTo>
                      <a:cubicBezTo>
                        <a:pt x="602" y="49"/>
                        <a:pt x="606" y="51"/>
                        <a:pt x="606" y="51"/>
                      </a:cubicBezTo>
                      <a:cubicBezTo>
                        <a:pt x="606" y="54"/>
                        <a:pt x="599" y="56"/>
                        <a:pt x="602" y="62"/>
                      </a:cubicBezTo>
                      <a:close/>
                      <a:moveTo>
                        <a:pt x="380" y="82"/>
                      </a:moveTo>
                      <a:cubicBezTo>
                        <a:pt x="380" y="79"/>
                        <a:pt x="383" y="78"/>
                        <a:pt x="380" y="77"/>
                      </a:cubicBezTo>
                      <a:cubicBezTo>
                        <a:pt x="380" y="78"/>
                        <a:pt x="380" y="79"/>
                        <a:pt x="379" y="79"/>
                      </a:cubicBezTo>
                      <a:cubicBezTo>
                        <a:pt x="378" y="77"/>
                        <a:pt x="379" y="73"/>
                        <a:pt x="377" y="73"/>
                      </a:cubicBezTo>
                      <a:cubicBezTo>
                        <a:pt x="374" y="76"/>
                        <a:pt x="366" y="82"/>
                        <a:pt x="362" y="77"/>
                      </a:cubicBezTo>
                      <a:cubicBezTo>
                        <a:pt x="361" y="72"/>
                        <a:pt x="370" y="78"/>
                        <a:pt x="367" y="71"/>
                      </a:cubicBezTo>
                      <a:cubicBezTo>
                        <a:pt x="366" y="71"/>
                        <a:pt x="364" y="71"/>
                        <a:pt x="364" y="69"/>
                      </a:cubicBezTo>
                      <a:cubicBezTo>
                        <a:pt x="360" y="68"/>
                        <a:pt x="359" y="72"/>
                        <a:pt x="356" y="73"/>
                      </a:cubicBezTo>
                      <a:cubicBezTo>
                        <a:pt x="352" y="74"/>
                        <a:pt x="348" y="74"/>
                        <a:pt x="343" y="75"/>
                      </a:cubicBezTo>
                      <a:cubicBezTo>
                        <a:pt x="343" y="75"/>
                        <a:pt x="343" y="77"/>
                        <a:pt x="341" y="77"/>
                      </a:cubicBezTo>
                      <a:cubicBezTo>
                        <a:pt x="335" y="79"/>
                        <a:pt x="329" y="79"/>
                        <a:pt x="323" y="79"/>
                      </a:cubicBezTo>
                      <a:cubicBezTo>
                        <a:pt x="323" y="82"/>
                        <a:pt x="320" y="84"/>
                        <a:pt x="323" y="84"/>
                      </a:cubicBezTo>
                      <a:cubicBezTo>
                        <a:pt x="323" y="82"/>
                        <a:pt x="325" y="83"/>
                        <a:pt x="324" y="86"/>
                      </a:cubicBezTo>
                      <a:cubicBezTo>
                        <a:pt x="333" y="87"/>
                        <a:pt x="344" y="79"/>
                        <a:pt x="347" y="86"/>
                      </a:cubicBezTo>
                      <a:cubicBezTo>
                        <a:pt x="343" y="82"/>
                        <a:pt x="345" y="87"/>
                        <a:pt x="341" y="88"/>
                      </a:cubicBezTo>
                      <a:cubicBezTo>
                        <a:pt x="338" y="88"/>
                        <a:pt x="335" y="89"/>
                        <a:pt x="334" y="92"/>
                      </a:cubicBezTo>
                      <a:cubicBezTo>
                        <a:pt x="344" y="93"/>
                        <a:pt x="349" y="90"/>
                        <a:pt x="358" y="90"/>
                      </a:cubicBezTo>
                      <a:cubicBezTo>
                        <a:pt x="358" y="92"/>
                        <a:pt x="358" y="95"/>
                        <a:pt x="360" y="96"/>
                      </a:cubicBezTo>
                      <a:cubicBezTo>
                        <a:pt x="360" y="93"/>
                        <a:pt x="363" y="94"/>
                        <a:pt x="365" y="94"/>
                      </a:cubicBezTo>
                      <a:cubicBezTo>
                        <a:pt x="366" y="90"/>
                        <a:pt x="367" y="87"/>
                        <a:pt x="369" y="86"/>
                      </a:cubicBezTo>
                      <a:cubicBezTo>
                        <a:pt x="373" y="83"/>
                        <a:pt x="372" y="86"/>
                        <a:pt x="377" y="86"/>
                      </a:cubicBezTo>
                      <a:cubicBezTo>
                        <a:pt x="377" y="84"/>
                        <a:pt x="377" y="82"/>
                        <a:pt x="380" y="82"/>
                      </a:cubicBezTo>
                      <a:close/>
                      <a:moveTo>
                        <a:pt x="393" y="146"/>
                      </a:moveTo>
                      <a:cubicBezTo>
                        <a:pt x="395" y="141"/>
                        <a:pt x="401" y="143"/>
                        <a:pt x="403" y="140"/>
                      </a:cubicBezTo>
                      <a:cubicBezTo>
                        <a:pt x="403" y="140"/>
                        <a:pt x="406" y="141"/>
                        <a:pt x="406" y="140"/>
                      </a:cubicBezTo>
                      <a:cubicBezTo>
                        <a:pt x="409" y="139"/>
                        <a:pt x="413" y="140"/>
                        <a:pt x="416" y="138"/>
                      </a:cubicBezTo>
                      <a:cubicBezTo>
                        <a:pt x="416" y="138"/>
                        <a:pt x="417" y="135"/>
                        <a:pt x="418" y="135"/>
                      </a:cubicBezTo>
                      <a:cubicBezTo>
                        <a:pt x="422" y="131"/>
                        <a:pt x="426" y="136"/>
                        <a:pt x="427" y="133"/>
                      </a:cubicBezTo>
                      <a:cubicBezTo>
                        <a:pt x="426" y="133"/>
                        <a:pt x="425" y="131"/>
                        <a:pt x="427" y="131"/>
                      </a:cubicBezTo>
                      <a:cubicBezTo>
                        <a:pt x="431" y="131"/>
                        <a:pt x="431" y="129"/>
                        <a:pt x="433" y="131"/>
                      </a:cubicBezTo>
                      <a:cubicBezTo>
                        <a:pt x="434" y="132"/>
                        <a:pt x="435" y="129"/>
                        <a:pt x="434" y="129"/>
                      </a:cubicBezTo>
                      <a:cubicBezTo>
                        <a:pt x="431" y="130"/>
                        <a:pt x="435" y="125"/>
                        <a:pt x="438" y="129"/>
                      </a:cubicBezTo>
                      <a:cubicBezTo>
                        <a:pt x="439" y="126"/>
                        <a:pt x="442" y="124"/>
                        <a:pt x="442" y="120"/>
                      </a:cubicBezTo>
                      <a:cubicBezTo>
                        <a:pt x="435" y="118"/>
                        <a:pt x="434" y="123"/>
                        <a:pt x="427" y="122"/>
                      </a:cubicBezTo>
                      <a:cubicBezTo>
                        <a:pt x="427" y="125"/>
                        <a:pt x="425" y="126"/>
                        <a:pt x="423" y="127"/>
                      </a:cubicBezTo>
                      <a:cubicBezTo>
                        <a:pt x="417" y="130"/>
                        <a:pt x="419" y="126"/>
                        <a:pt x="414" y="127"/>
                      </a:cubicBezTo>
                      <a:cubicBezTo>
                        <a:pt x="413" y="127"/>
                        <a:pt x="413" y="129"/>
                        <a:pt x="410" y="129"/>
                      </a:cubicBezTo>
                      <a:cubicBezTo>
                        <a:pt x="408" y="129"/>
                        <a:pt x="407" y="126"/>
                        <a:pt x="403" y="127"/>
                      </a:cubicBezTo>
                      <a:cubicBezTo>
                        <a:pt x="402" y="126"/>
                        <a:pt x="403" y="124"/>
                        <a:pt x="401" y="123"/>
                      </a:cubicBezTo>
                      <a:cubicBezTo>
                        <a:pt x="401" y="126"/>
                        <a:pt x="400" y="128"/>
                        <a:pt x="399" y="129"/>
                      </a:cubicBezTo>
                      <a:cubicBezTo>
                        <a:pt x="399" y="132"/>
                        <a:pt x="402" y="131"/>
                        <a:pt x="403" y="133"/>
                      </a:cubicBezTo>
                      <a:cubicBezTo>
                        <a:pt x="397" y="131"/>
                        <a:pt x="397" y="135"/>
                        <a:pt x="395" y="137"/>
                      </a:cubicBezTo>
                      <a:cubicBezTo>
                        <a:pt x="393" y="139"/>
                        <a:pt x="388" y="137"/>
                        <a:pt x="388" y="140"/>
                      </a:cubicBezTo>
                      <a:cubicBezTo>
                        <a:pt x="388" y="145"/>
                        <a:pt x="379" y="139"/>
                        <a:pt x="382" y="146"/>
                      </a:cubicBezTo>
                      <a:cubicBezTo>
                        <a:pt x="386" y="146"/>
                        <a:pt x="390" y="146"/>
                        <a:pt x="393" y="146"/>
                      </a:cubicBezTo>
                      <a:close/>
                      <a:moveTo>
                        <a:pt x="530" y="219"/>
                      </a:moveTo>
                      <a:cubicBezTo>
                        <a:pt x="528" y="219"/>
                        <a:pt x="528" y="220"/>
                        <a:pt x="528" y="220"/>
                      </a:cubicBezTo>
                      <a:cubicBezTo>
                        <a:pt x="527" y="221"/>
                        <a:pt x="522" y="222"/>
                        <a:pt x="522" y="222"/>
                      </a:cubicBezTo>
                      <a:cubicBezTo>
                        <a:pt x="521" y="224"/>
                        <a:pt x="524" y="230"/>
                        <a:pt x="520" y="230"/>
                      </a:cubicBezTo>
                      <a:cubicBezTo>
                        <a:pt x="520" y="228"/>
                        <a:pt x="521" y="224"/>
                        <a:pt x="518" y="224"/>
                      </a:cubicBezTo>
                      <a:cubicBezTo>
                        <a:pt x="518" y="227"/>
                        <a:pt x="518" y="229"/>
                        <a:pt x="518" y="232"/>
                      </a:cubicBezTo>
                      <a:cubicBezTo>
                        <a:pt x="521" y="232"/>
                        <a:pt x="525" y="232"/>
                        <a:pt x="528" y="232"/>
                      </a:cubicBezTo>
                      <a:cubicBezTo>
                        <a:pt x="526" y="234"/>
                        <a:pt x="531" y="237"/>
                        <a:pt x="531" y="239"/>
                      </a:cubicBezTo>
                      <a:cubicBezTo>
                        <a:pt x="533" y="245"/>
                        <a:pt x="534" y="243"/>
                        <a:pt x="537" y="247"/>
                      </a:cubicBezTo>
                      <a:cubicBezTo>
                        <a:pt x="535" y="247"/>
                        <a:pt x="533" y="247"/>
                        <a:pt x="533" y="250"/>
                      </a:cubicBezTo>
                      <a:cubicBezTo>
                        <a:pt x="533" y="253"/>
                        <a:pt x="536" y="253"/>
                        <a:pt x="535" y="256"/>
                      </a:cubicBezTo>
                      <a:cubicBezTo>
                        <a:pt x="538" y="256"/>
                        <a:pt x="540" y="256"/>
                        <a:pt x="543" y="256"/>
                      </a:cubicBezTo>
                      <a:cubicBezTo>
                        <a:pt x="545" y="254"/>
                        <a:pt x="545" y="249"/>
                        <a:pt x="544" y="245"/>
                      </a:cubicBezTo>
                      <a:cubicBezTo>
                        <a:pt x="542" y="244"/>
                        <a:pt x="540" y="243"/>
                        <a:pt x="539" y="241"/>
                      </a:cubicBezTo>
                      <a:cubicBezTo>
                        <a:pt x="542" y="231"/>
                        <a:pt x="539" y="236"/>
                        <a:pt x="537" y="233"/>
                      </a:cubicBezTo>
                      <a:cubicBezTo>
                        <a:pt x="534" y="230"/>
                        <a:pt x="535" y="223"/>
                        <a:pt x="533" y="219"/>
                      </a:cubicBezTo>
                      <a:cubicBezTo>
                        <a:pt x="532" y="219"/>
                        <a:pt x="531" y="218"/>
                        <a:pt x="530" y="219"/>
                      </a:cubicBezTo>
                      <a:close/>
                      <a:moveTo>
                        <a:pt x="602" y="276"/>
                      </a:moveTo>
                      <a:cubicBezTo>
                        <a:pt x="596" y="274"/>
                        <a:pt x="598" y="279"/>
                        <a:pt x="595" y="280"/>
                      </a:cubicBezTo>
                      <a:cubicBezTo>
                        <a:pt x="594" y="279"/>
                        <a:pt x="593" y="278"/>
                        <a:pt x="591" y="278"/>
                      </a:cubicBezTo>
                      <a:cubicBezTo>
                        <a:pt x="591" y="285"/>
                        <a:pt x="584" y="281"/>
                        <a:pt x="582" y="284"/>
                      </a:cubicBezTo>
                      <a:cubicBezTo>
                        <a:pt x="580" y="285"/>
                        <a:pt x="582" y="286"/>
                        <a:pt x="580" y="288"/>
                      </a:cubicBezTo>
                      <a:cubicBezTo>
                        <a:pt x="579" y="288"/>
                        <a:pt x="576" y="287"/>
                        <a:pt x="576" y="289"/>
                      </a:cubicBezTo>
                      <a:cubicBezTo>
                        <a:pt x="579" y="290"/>
                        <a:pt x="576" y="292"/>
                        <a:pt x="576" y="295"/>
                      </a:cubicBezTo>
                      <a:cubicBezTo>
                        <a:pt x="580" y="298"/>
                        <a:pt x="581" y="292"/>
                        <a:pt x="584" y="291"/>
                      </a:cubicBezTo>
                      <a:cubicBezTo>
                        <a:pt x="587" y="290"/>
                        <a:pt x="591" y="292"/>
                        <a:pt x="595" y="291"/>
                      </a:cubicBezTo>
                      <a:cubicBezTo>
                        <a:pt x="597" y="291"/>
                        <a:pt x="597" y="290"/>
                        <a:pt x="600" y="289"/>
                      </a:cubicBezTo>
                      <a:cubicBezTo>
                        <a:pt x="605" y="289"/>
                        <a:pt x="610" y="291"/>
                        <a:pt x="612" y="293"/>
                      </a:cubicBezTo>
                      <a:cubicBezTo>
                        <a:pt x="610" y="294"/>
                        <a:pt x="608" y="293"/>
                        <a:pt x="608" y="295"/>
                      </a:cubicBezTo>
                      <a:cubicBezTo>
                        <a:pt x="609" y="294"/>
                        <a:pt x="610" y="297"/>
                        <a:pt x="610" y="297"/>
                      </a:cubicBezTo>
                      <a:cubicBezTo>
                        <a:pt x="611" y="297"/>
                        <a:pt x="612" y="295"/>
                        <a:pt x="612" y="295"/>
                      </a:cubicBezTo>
                      <a:cubicBezTo>
                        <a:pt x="619" y="296"/>
                        <a:pt x="616" y="296"/>
                        <a:pt x="621" y="293"/>
                      </a:cubicBezTo>
                      <a:cubicBezTo>
                        <a:pt x="627" y="290"/>
                        <a:pt x="630" y="295"/>
                        <a:pt x="634" y="291"/>
                      </a:cubicBezTo>
                      <a:cubicBezTo>
                        <a:pt x="629" y="290"/>
                        <a:pt x="635" y="283"/>
                        <a:pt x="630" y="288"/>
                      </a:cubicBezTo>
                      <a:cubicBezTo>
                        <a:pt x="627" y="291"/>
                        <a:pt x="626" y="280"/>
                        <a:pt x="626" y="280"/>
                      </a:cubicBezTo>
                      <a:cubicBezTo>
                        <a:pt x="626" y="279"/>
                        <a:pt x="621" y="280"/>
                        <a:pt x="623" y="276"/>
                      </a:cubicBezTo>
                      <a:cubicBezTo>
                        <a:pt x="620" y="276"/>
                        <a:pt x="616" y="276"/>
                        <a:pt x="613" y="276"/>
                      </a:cubicBezTo>
                      <a:cubicBezTo>
                        <a:pt x="614" y="274"/>
                        <a:pt x="616" y="273"/>
                        <a:pt x="613" y="271"/>
                      </a:cubicBezTo>
                      <a:cubicBezTo>
                        <a:pt x="607" y="273"/>
                        <a:pt x="609" y="271"/>
                        <a:pt x="602" y="271"/>
                      </a:cubicBezTo>
                      <a:cubicBezTo>
                        <a:pt x="601" y="273"/>
                        <a:pt x="600" y="274"/>
                        <a:pt x="602" y="276"/>
                      </a:cubicBezTo>
                      <a:close/>
                      <a:moveTo>
                        <a:pt x="653" y="323"/>
                      </a:moveTo>
                      <a:cubicBezTo>
                        <a:pt x="651" y="323"/>
                        <a:pt x="650" y="323"/>
                        <a:pt x="651" y="321"/>
                      </a:cubicBezTo>
                      <a:cubicBezTo>
                        <a:pt x="659" y="323"/>
                        <a:pt x="651" y="309"/>
                        <a:pt x="658" y="310"/>
                      </a:cubicBezTo>
                      <a:cubicBezTo>
                        <a:pt x="662" y="314"/>
                        <a:pt x="663" y="309"/>
                        <a:pt x="669" y="310"/>
                      </a:cubicBezTo>
                      <a:cubicBezTo>
                        <a:pt x="666" y="299"/>
                        <a:pt x="653" y="297"/>
                        <a:pt x="641" y="299"/>
                      </a:cubicBezTo>
                      <a:cubicBezTo>
                        <a:pt x="640" y="298"/>
                        <a:pt x="639" y="297"/>
                        <a:pt x="639" y="295"/>
                      </a:cubicBezTo>
                      <a:cubicBezTo>
                        <a:pt x="635" y="294"/>
                        <a:pt x="634" y="299"/>
                        <a:pt x="630" y="299"/>
                      </a:cubicBezTo>
                      <a:cubicBezTo>
                        <a:pt x="628" y="299"/>
                        <a:pt x="627" y="296"/>
                        <a:pt x="625" y="297"/>
                      </a:cubicBezTo>
                      <a:cubicBezTo>
                        <a:pt x="622" y="298"/>
                        <a:pt x="621" y="300"/>
                        <a:pt x="619" y="301"/>
                      </a:cubicBezTo>
                      <a:cubicBezTo>
                        <a:pt x="616" y="302"/>
                        <a:pt x="614" y="301"/>
                        <a:pt x="612" y="302"/>
                      </a:cubicBezTo>
                      <a:cubicBezTo>
                        <a:pt x="612" y="306"/>
                        <a:pt x="610" y="307"/>
                        <a:pt x="608" y="308"/>
                      </a:cubicBezTo>
                      <a:cubicBezTo>
                        <a:pt x="608" y="323"/>
                        <a:pt x="605" y="324"/>
                        <a:pt x="606" y="340"/>
                      </a:cubicBezTo>
                      <a:cubicBezTo>
                        <a:pt x="613" y="342"/>
                        <a:pt x="609" y="335"/>
                        <a:pt x="615" y="336"/>
                      </a:cubicBezTo>
                      <a:cubicBezTo>
                        <a:pt x="615" y="333"/>
                        <a:pt x="616" y="330"/>
                        <a:pt x="617" y="329"/>
                      </a:cubicBezTo>
                      <a:cubicBezTo>
                        <a:pt x="620" y="324"/>
                        <a:pt x="618" y="319"/>
                        <a:pt x="619" y="314"/>
                      </a:cubicBezTo>
                      <a:cubicBezTo>
                        <a:pt x="619" y="313"/>
                        <a:pt x="622" y="311"/>
                        <a:pt x="623" y="310"/>
                      </a:cubicBezTo>
                      <a:cubicBezTo>
                        <a:pt x="624" y="308"/>
                        <a:pt x="622" y="304"/>
                        <a:pt x="625" y="304"/>
                      </a:cubicBezTo>
                      <a:cubicBezTo>
                        <a:pt x="628" y="304"/>
                        <a:pt x="630" y="304"/>
                        <a:pt x="632" y="302"/>
                      </a:cubicBezTo>
                      <a:cubicBezTo>
                        <a:pt x="629" y="309"/>
                        <a:pt x="638" y="304"/>
                        <a:pt x="638" y="308"/>
                      </a:cubicBezTo>
                      <a:cubicBezTo>
                        <a:pt x="639" y="314"/>
                        <a:pt x="639" y="312"/>
                        <a:pt x="638" y="317"/>
                      </a:cubicBezTo>
                      <a:cubicBezTo>
                        <a:pt x="639" y="318"/>
                        <a:pt x="641" y="317"/>
                        <a:pt x="641" y="319"/>
                      </a:cubicBezTo>
                      <a:cubicBezTo>
                        <a:pt x="640" y="320"/>
                        <a:pt x="638" y="319"/>
                        <a:pt x="638" y="321"/>
                      </a:cubicBezTo>
                      <a:cubicBezTo>
                        <a:pt x="644" y="319"/>
                        <a:pt x="650" y="327"/>
                        <a:pt x="653" y="323"/>
                      </a:cubicBezTo>
                      <a:close/>
                      <a:moveTo>
                        <a:pt x="686" y="315"/>
                      </a:moveTo>
                      <a:cubicBezTo>
                        <a:pt x="686" y="315"/>
                        <a:pt x="686" y="319"/>
                        <a:pt x="686" y="319"/>
                      </a:cubicBezTo>
                      <a:cubicBezTo>
                        <a:pt x="683" y="322"/>
                        <a:pt x="675" y="314"/>
                        <a:pt x="671" y="317"/>
                      </a:cubicBezTo>
                      <a:cubicBezTo>
                        <a:pt x="672" y="321"/>
                        <a:pt x="669" y="321"/>
                        <a:pt x="667" y="323"/>
                      </a:cubicBezTo>
                      <a:cubicBezTo>
                        <a:pt x="672" y="328"/>
                        <a:pt x="673" y="325"/>
                        <a:pt x="679" y="325"/>
                      </a:cubicBezTo>
                      <a:cubicBezTo>
                        <a:pt x="683" y="325"/>
                        <a:pt x="689" y="326"/>
                        <a:pt x="692" y="323"/>
                      </a:cubicBezTo>
                      <a:cubicBezTo>
                        <a:pt x="691" y="323"/>
                        <a:pt x="690" y="321"/>
                        <a:pt x="692" y="321"/>
                      </a:cubicBezTo>
                      <a:cubicBezTo>
                        <a:pt x="693" y="321"/>
                        <a:pt x="695" y="321"/>
                        <a:pt x="695" y="319"/>
                      </a:cubicBezTo>
                      <a:cubicBezTo>
                        <a:pt x="691" y="319"/>
                        <a:pt x="689" y="316"/>
                        <a:pt x="686" y="315"/>
                      </a:cubicBezTo>
                      <a:close/>
                      <a:moveTo>
                        <a:pt x="660" y="330"/>
                      </a:moveTo>
                      <a:cubicBezTo>
                        <a:pt x="659" y="330"/>
                        <a:pt x="659" y="327"/>
                        <a:pt x="656" y="329"/>
                      </a:cubicBezTo>
                      <a:cubicBezTo>
                        <a:pt x="656" y="329"/>
                        <a:pt x="657" y="332"/>
                        <a:pt x="656" y="332"/>
                      </a:cubicBezTo>
                      <a:cubicBezTo>
                        <a:pt x="653" y="332"/>
                        <a:pt x="650" y="332"/>
                        <a:pt x="647" y="332"/>
                      </a:cubicBezTo>
                      <a:cubicBezTo>
                        <a:pt x="650" y="339"/>
                        <a:pt x="641" y="333"/>
                        <a:pt x="641" y="338"/>
                      </a:cubicBezTo>
                      <a:cubicBezTo>
                        <a:pt x="643" y="338"/>
                        <a:pt x="645" y="338"/>
                        <a:pt x="647" y="338"/>
                      </a:cubicBezTo>
                      <a:cubicBezTo>
                        <a:pt x="647" y="340"/>
                        <a:pt x="645" y="340"/>
                        <a:pt x="645" y="342"/>
                      </a:cubicBezTo>
                      <a:cubicBezTo>
                        <a:pt x="650" y="343"/>
                        <a:pt x="649" y="338"/>
                        <a:pt x="653" y="338"/>
                      </a:cubicBezTo>
                      <a:cubicBezTo>
                        <a:pt x="655" y="339"/>
                        <a:pt x="658" y="340"/>
                        <a:pt x="662" y="340"/>
                      </a:cubicBezTo>
                      <a:cubicBezTo>
                        <a:pt x="661" y="332"/>
                        <a:pt x="674" y="338"/>
                        <a:pt x="671" y="329"/>
                      </a:cubicBezTo>
                      <a:cubicBezTo>
                        <a:pt x="665" y="327"/>
                        <a:pt x="662" y="331"/>
                        <a:pt x="66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93"/>
                <p:cNvSpPr>
                  <a:spLocks/>
                </p:cNvSpPr>
                <p:nvPr/>
              </p:nvSpPr>
              <p:spPr bwMode="auto">
                <a:xfrm>
                  <a:off x="5559320" y="1164304"/>
                  <a:ext cx="126070" cy="191908"/>
                </a:xfrm>
                <a:custGeom>
                  <a:avLst/>
                  <a:gdLst>
                    <a:gd name="T0" fmla="*/ 16 w 60"/>
                    <a:gd name="T1" fmla="*/ 9 h 92"/>
                    <a:gd name="T2" fmla="*/ 30 w 60"/>
                    <a:gd name="T3" fmla="*/ 7 h 92"/>
                    <a:gd name="T4" fmla="*/ 31 w 60"/>
                    <a:gd name="T5" fmla="*/ 19 h 92"/>
                    <a:gd name="T6" fmla="*/ 22 w 60"/>
                    <a:gd name="T7" fmla="*/ 24 h 92"/>
                    <a:gd name="T8" fmla="*/ 33 w 60"/>
                    <a:gd name="T9" fmla="*/ 30 h 92"/>
                    <a:gd name="T10" fmla="*/ 39 w 60"/>
                    <a:gd name="T11" fmla="*/ 43 h 92"/>
                    <a:gd name="T12" fmla="*/ 43 w 60"/>
                    <a:gd name="T13" fmla="*/ 47 h 92"/>
                    <a:gd name="T14" fmla="*/ 50 w 60"/>
                    <a:gd name="T15" fmla="*/ 50 h 92"/>
                    <a:gd name="T16" fmla="*/ 46 w 60"/>
                    <a:gd name="T17" fmla="*/ 58 h 92"/>
                    <a:gd name="T18" fmla="*/ 58 w 60"/>
                    <a:gd name="T19" fmla="*/ 60 h 92"/>
                    <a:gd name="T20" fmla="*/ 58 w 60"/>
                    <a:gd name="T21" fmla="*/ 71 h 92"/>
                    <a:gd name="T22" fmla="*/ 54 w 60"/>
                    <a:gd name="T23" fmla="*/ 71 h 92"/>
                    <a:gd name="T24" fmla="*/ 58 w 60"/>
                    <a:gd name="T25" fmla="*/ 73 h 92"/>
                    <a:gd name="T26" fmla="*/ 54 w 60"/>
                    <a:gd name="T27" fmla="*/ 78 h 92"/>
                    <a:gd name="T28" fmla="*/ 48 w 60"/>
                    <a:gd name="T29" fmla="*/ 82 h 92"/>
                    <a:gd name="T30" fmla="*/ 30 w 60"/>
                    <a:gd name="T31" fmla="*/ 80 h 92"/>
                    <a:gd name="T32" fmla="*/ 22 w 60"/>
                    <a:gd name="T33" fmla="*/ 82 h 92"/>
                    <a:gd name="T34" fmla="*/ 9 w 60"/>
                    <a:gd name="T35" fmla="*/ 82 h 92"/>
                    <a:gd name="T36" fmla="*/ 13 w 60"/>
                    <a:gd name="T37" fmla="*/ 80 h 92"/>
                    <a:gd name="T38" fmla="*/ 15 w 60"/>
                    <a:gd name="T39" fmla="*/ 82 h 92"/>
                    <a:gd name="T40" fmla="*/ 16 w 60"/>
                    <a:gd name="T41" fmla="*/ 78 h 92"/>
                    <a:gd name="T42" fmla="*/ 28 w 60"/>
                    <a:gd name="T43" fmla="*/ 76 h 92"/>
                    <a:gd name="T44" fmla="*/ 13 w 60"/>
                    <a:gd name="T45" fmla="*/ 71 h 92"/>
                    <a:gd name="T46" fmla="*/ 13 w 60"/>
                    <a:gd name="T47" fmla="*/ 60 h 92"/>
                    <a:gd name="T48" fmla="*/ 16 w 60"/>
                    <a:gd name="T49" fmla="*/ 58 h 92"/>
                    <a:gd name="T50" fmla="*/ 24 w 60"/>
                    <a:gd name="T51" fmla="*/ 58 h 92"/>
                    <a:gd name="T52" fmla="*/ 26 w 60"/>
                    <a:gd name="T53" fmla="*/ 47 h 92"/>
                    <a:gd name="T54" fmla="*/ 20 w 60"/>
                    <a:gd name="T55" fmla="*/ 39 h 92"/>
                    <a:gd name="T56" fmla="*/ 13 w 60"/>
                    <a:gd name="T57" fmla="*/ 41 h 92"/>
                    <a:gd name="T58" fmla="*/ 13 w 60"/>
                    <a:gd name="T59" fmla="*/ 32 h 92"/>
                    <a:gd name="T60" fmla="*/ 5 w 60"/>
                    <a:gd name="T61" fmla="*/ 28 h 92"/>
                    <a:gd name="T62" fmla="*/ 0 w 60"/>
                    <a:gd name="T63" fmla="*/ 9 h 92"/>
                    <a:gd name="T64" fmla="*/ 9 w 60"/>
                    <a:gd name="T65" fmla="*/ 0 h 92"/>
                    <a:gd name="T66" fmla="*/ 26 w 60"/>
                    <a:gd name="T67" fmla="*/ 0 h 92"/>
                    <a:gd name="T68" fmla="*/ 16 w 60"/>
                    <a:gd name="T69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0" h="92">
                      <a:moveTo>
                        <a:pt x="16" y="9"/>
                      </a:moveTo>
                      <a:cubicBezTo>
                        <a:pt x="18" y="13"/>
                        <a:pt x="26" y="7"/>
                        <a:pt x="30" y="7"/>
                      </a:cubicBezTo>
                      <a:cubicBezTo>
                        <a:pt x="32" y="10"/>
                        <a:pt x="32" y="14"/>
                        <a:pt x="31" y="19"/>
                      </a:cubicBezTo>
                      <a:cubicBezTo>
                        <a:pt x="27" y="19"/>
                        <a:pt x="23" y="21"/>
                        <a:pt x="22" y="24"/>
                      </a:cubicBezTo>
                      <a:cubicBezTo>
                        <a:pt x="24" y="28"/>
                        <a:pt x="28" y="30"/>
                        <a:pt x="33" y="30"/>
                      </a:cubicBezTo>
                      <a:cubicBezTo>
                        <a:pt x="33" y="37"/>
                        <a:pt x="41" y="35"/>
                        <a:pt x="39" y="43"/>
                      </a:cubicBezTo>
                      <a:cubicBezTo>
                        <a:pt x="39" y="45"/>
                        <a:pt x="43" y="44"/>
                        <a:pt x="43" y="47"/>
                      </a:cubicBezTo>
                      <a:cubicBezTo>
                        <a:pt x="43" y="50"/>
                        <a:pt x="49" y="48"/>
                        <a:pt x="50" y="50"/>
                      </a:cubicBezTo>
                      <a:cubicBezTo>
                        <a:pt x="49" y="53"/>
                        <a:pt x="47" y="55"/>
                        <a:pt x="46" y="58"/>
                      </a:cubicBezTo>
                      <a:cubicBezTo>
                        <a:pt x="51" y="57"/>
                        <a:pt x="55" y="57"/>
                        <a:pt x="58" y="60"/>
                      </a:cubicBezTo>
                      <a:cubicBezTo>
                        <a:pt x="55" y="62"/>
                        <a:pt x="60" y="68"/>
                        <a:pt x="58" y="71"/>
                      </a:cubicBezTo>
                      <a:cubicBezTo>
                        <a:pt x="57" y="71"/>
                        <a:pt x="54" y="70"/>
                        <a:pt x="54" y="71"/>
                      </a:cubicBezTo>
                      <a:cubicBezTo>
                        <a:pt x="53" y="73"/>
                        <a:pt x="56" y="72"/>
                        <a:pt x="58" y="73"/>
                      </a:cubicBezTo>
                      <a:cubicBezTo>
                        <a:pt x="56" y="75"/>
                        <a:pt x="53" y="75"/>
                        <a:pt x="54" y="78"/>
                      </a:cubicBezTo>
                      <a:cubicBezTo>
                        <a:pt x="51" y="79"/>
                        <a:pt x="51" y="82"/>
                        <a:pt x="48" y="82"/>
                      </a:cubicBezTo>
                      <a:cubicBezTo>
                        <a:pt x="42" y="81"/>
                        <a:pt x="38" y="79"/>
                        <a:pt x="30" y="80"/>
                      </a:cubicBezTo>
                      <a:cubicBezTo>
                        <a:pt x="26" y="84"/>
                        <a:pt x="28" y="84"/>
                        <a:pt x="22" y="82"/>
                      </a:cubicBezTo>
                      <a:cubicBezTo>
                        <a:pt x="20" y="86"/>
                        <a:pt x="9" y="92"/>
                        <a:pt x="9" y="82"/>
                      </a:cubicBezTo>
                      <a:cubicBezTo>
                        <a:pt x="11" y="83"/>
                        <a:pt x="12" y="80"/>
                        <a:pt x="13" y="80"/>
                      </a:cubicBezTo>
                      <a:cubicBezTo>
                        <a:pt x="14" y="80"/>
                        <a:pt x="15" y="82"/>
                        <a:pt x="15" y="82"/>
                      </a:cubicBezTo>
                      <a:cubicBezTo>
                        <a:pt x="17" y="81"/>
                        <a:pt x="15" y="79"/>
                        <a:pt x="16" y="78"/>
                      </a:cubicBezTo>
                      <a:cubicBezTo>
                        <a:pt x="19" y="76"/>
                        <a:pt x="23" y="78"/>
                        <a:pt x="28" y="76"/>
                      </a:cubicBezTo>
                      <a:cubicBezTo>
                        <a:pt x="26" y="67"/>
                        <a:pt x="18" y="74"/>
                        <a:pt x="13" y="71"/>
                      </a:cubicBezTo>
                      <a:cubicBezTo>
                        <a:pt x="13" y="67"/>
                        <a:pt x="13" y="63"/>
                        <a:pt x="13" y="60"/>
                      </a:cubicBezTo>
                      <a:cubicBezTo>
                        <a:pt x="16" y="60"/>
                        <a:pt x="20" y="58"/>
                        <a:pt x="16" y="58"/>
                      </a:cubicBezTo>
                      <a:cubicBezTo>
                        <a:pt x="18" y="52"/>
                        <a:pt x="21" y="60"/>
                        <a:pt x="24" y="58"/>
                      </a:cubicBezTo>
                      <a:cubicBezTo>
                        <a:pt x="28" y="58"/>
                        <a:pt x="21" y="50"/>
                        <a:pt x="26" y="47"/>
                      </a:cubicBezTo>
                      <a:cubicBezTo>
                        <a:pt x="25" y="43"/>
                        <a:pt x="19" y="45"/>
                        <a:pt x="20" y="39"/>
                      </a:cubicBezTo>
                      <a:cubicBezTo>
                        <a:pt x="19" y="41"/>
                        <a:pt x="16" y="41"/>
                        <a:pt x="13" y="41"/>
                      </a:cubicBezTo>
                      <a:cubicBezTo>
                        <a:pt x="13" y="38"/>
                        <a:pt x="13" y="35"/>
                        <a:pt x="13" y="32"/>
                      </a:cubicBezTo>
                      <a:cubicBezTo>
                        <a:pt x="13" y="28"/>
                        <a:pt x="6" y="31"/>
                        <a:pt x="5" y="28"/>
                      </a:cubicBezTo>
                      <a:cubicBezTo>
                        <a:pt x="9" y="21"/>
                        <a:pt x="8" y="10"/>
                        <a:pt x="0" y="9"/>
                      </a:cubicBezTo>
                      <a:cubicBezTo>
                        <a:pt x="3" y="6"/>
                        <a:pt x="8" y="5"/>
                        <a:pt x="9" y="0"/>
                      </a:cubicBezTo>
                      <a:cubicBezTo>
                        <a:pt x="15" y="0"/>
                        <a:pt x="20" y="0"/>
                        <a:pt x="26" y="0"/>
                      </a:cubicBezTo>
                      <a:cubicBezTo>
                        <a:pt x="22" y="3"/>
                        <a:pt x="19" y="6"/>
                        <a:pt x="1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94"/>
                <p:cNvSpPr>
                  <a:spLocks/>
                </p:cNvSpPr>
                <p:nvPr/>
              </p:nvSpPr>
              <p:spPr bwMode="auto">
                <a:xfrm>
                  <a:off x="3213011" y="1172709"/>
                  <a:ext cx="35020" cy="28016"/>
                </a:xfrm>
                <a:custGeom>
                  <a:avLst/>
                  <a:gdLst>
                    <a:gd name="T0" fmla="*/ 15 w 17"/>
                    <a:gd name="T1" fmla="*/ 2 h 13"/>
                    <a:gd name="T2" fmla="*/ 17 w 17"/>
                    <a:gd name="T3" fmla="*/ 9 h 13"/>
                    <a:gd name="T4" fmla="*/ 8 w 17"/>
                    <a:gd name="T5" fmla="*/ 13 h 13"/>
                    <a:gd name="T6" fmla="*/ 8 w 17"/>
                    <a:gd name="T7" fmla="*/ 9 h 13"/>
                    <a:gd name="T8" fmla="*/ 4 w 17"/>
                    <a:gd name="T9" fmla="*/ 11 h 13"/>
                    <a:gd name="T10" fmla="*/ 6 w 17"/>
                    <a:gd name="T11" fmla="*/ 9 h 13"/>
                    <a:gd name="T12" fmla="*/ 15 w 17"/>
                    <a:gd name="T13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3">
                      <a:moveTo>
                        <a:pt x="15" y="2"/>
                      </a:moveTo>
                      <a:cubicBezTo>
                        <a:pt x="13" y="4"/>
                        <a:pt x="14" y="7"/>
                        <a:pt x="17" y="9"/>
                      </a:cubicBezTo>
                      <a:cubicBezTo>
                        <a:pt x="15" y="12"/>
                        <a:pt x="11" y="12"/>
                        <a:pt x="8" y="13"/>
                      </a:cubicBezTo>
                      <a:cubicBezTo>
                        <a:pt x="8" y="12"/>
                        <a:pt x="8" y="10"/>
                        <a:pt x="8" y="9"/>
                      </a:cubicBezTo>
                      <a:cubicBezTo>
                        <a:pt x="6" y="9"/>
                        <a:pt x="6" y="11"/>
                        <a:pt x="4" y="11"/>
                      </a:cubicBezTo>
                      <a:cubicBezTo>
                        <a:pt x="0" y="9"/>
                        <a:pt x="5" y="10"/>
                        <a:pt x="6" y="9"/>
                      </a:cubicBezTo>
                      <a:cubicBezTo>
                        <a:pt x="7" y="8"/>
                        <a:pt x="11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95"/>
                <p:cNvSpPr>
                  <a:spLocks/>
                </p:cNvSpPr>
                <p:nvPr/>
              </p:nvSpPr>
              <p:spPr bwMode="auto">
                <a:xfrm>
                  <a:off x="7869210" y="1485084"/>
                  <a:ext cx="21012" cy="22413"/>
                </a:xfrm>
                <a:custGeom>
                  <a:avLst/>
                  <a:gdLst>
                    <a:gd name="T0" fmla="*/ 3 w 10"/>
                    <a:gd name="T1" fmla="*/ 3 h 11"/>
                    <a:gd name="T2" fmla="*/ 10 w 10"/>
                    <a:gd name="T3" fmla="*/ 1 h 11"/>
                    <a:gd name="T4" fmla="*/ 1 w 10"/>
                    <a:gd name="T5" fmla="*/ 10 h 11"/>
                    <a:gd name="T6" fmla="*/ 3 w 10"/>
                    <a:gd name="T7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3" y="3"/>
                      </a:moveTo>
                      <a:cubicBezTo>
                        <a:pt x="4" y="0"/>
                        <a:pt x="5" y="3"/>
                        <a:pt x="10" y="1"/>
                      </a:cubicBezTo>
                      <a:cubicBezTo>
                        <a:pt x="8" y="5"/>
                        <a:pt x="8" y="11"/>
                        <a:pt x="1" y="10"/>
                      </a:cubicBezTo>
                      <a:cubicBezTo>
                        <a:pt x="0" y="8"/>
                        <a:pt x="8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任意多边形: 形状 96"/>
                <p:cNvSpPr>
                  <a:spLocks/>
                </p:cNvSpPr>
                <p:nvPr/>
              </p:nvSpPr>
              <p:spPr bwMode="auto">
                <a:xfrm>
                  <a:off x="7380337" y="2095825"/>
                  <a:ext cx="155487" cy="180701"/>
                </a:xfrm>
                <a:custGeom>
                  <a:avLst/>
                  <a:gdLst>
                    <a:gd name="T0" fmla="*/ 60 w 75"/>
                    <a:gd name="T1" fmla="*/ 5 h 87"/>
                    <a:gd name="T2" fmla="*/ 68 w 75"/>
                    <a:gd name="T3" fmla="*/ 9 h 87"/>
                    <a:gd name="T4" fmla="*/ 75 w 75"/>
                    <a:gd name="T5" fmla="*/ 14 h 87"/>
                    <a:gd name="T6" fmla="*/ 68 w 75"/>
                    <a:gd name="T7" fmla="*/ 24 h 87"/>
                    <a:gd name="T8" fmla="*/ 66 w 75"/>
                    <a:gd name="T9" fmla="*/ 35 h 87"/>
                    <a:gd name="T10" fmla="*/ 70 w 75"/>
                    <a:gd name="T11" fmla="*/ 38 h 87"/>
                    <a:gd name="T12" fmla="*/ 70 w 75"/>
                    <a:gd name="T13" fmla="*/ 44 h 87"/>
                    <a:gd name="T14" fmla="*/ 73 w 75"/>
                    <a:gd name="T15" fmla="*/ 48 h 87"/>
                    <a:gd name="T16" fmla="*/ 64 w 75"/>
                    <a:gd name="T17" fmla="*/ 53 h 87"/>
                    <a:gd name="T18" fmla="*/ 62 w 75"/>
                    <a:gd name="T19" fmla="*/ 63 h 87"/>
                    <a:gd name="T20" fmla="*/ 62 w 75"/>
                    <a:gd name="T21" fmla="*/ 66 h 87"/>
                    <a:gd name="T22" fmla="*/ 59 w 75"/>
                    <a:gd name="T23" fmla="*/ 66 h 87"/>
                    <a:gd name="T24" fmla="*/ 53 w 75"/>
                    <a:gd name="T25" fmla="*/ 74 h 87"/>
                    <a:gd name="T26" fmla="*/ 53 w 75"/>
                    <a:gd name="T27" fmla="*/ 85 h 87"/>
                    <a:gd name="T28" fmla="*/ 34 w 75"/>
                    <a:gd name="T29" fmla="*/ 79 h 87"/>
                    <a:gd name="T30" fmla="*/ 32 w 75"/>
                    <a:gd name="T31" fmla="*/ 83 h 87"/>
                    <a:gd name="T32" fmla="*/ 27 w 75"/>
                    <a:gd name="T33" fmla="*/ 79 h 87"/>
                    <a:gd name="T34" fmla="*/ 18 w 75"/>
                    <a:gd name="T35" fmla="*/ 79 h 87"/>
                    <a:gd name="T36" fmla="*/ 12 w 75"/>
                    <a:gd name="T37" fmla="*/ 78 h 87"/>
                    <a:gd name="T38" fmla="*/ 4 w 75"/>
                    <a:gd name="T39" fmla="*/ 66 h 87"/>
                    <a:gd name="T40" fmla="*/ 6 w 75"/>
                    <a:gd name="T41" fmla="*/ 59 h 87"/>
                    <a:gd name="T42" fmla="*/ 4 w 75"/>
                    <a:gd name="T43" fmla="*/ 59 h 87"/>
                    <a:gd name="T44" fmla="*/ 3 w 75"/>
                    <a:gd name="T45" fmla="*/ 44 h 87"/>
                    <a:gd name="T46" fmla="*/ 21 w 75"/>
                    <a:gd name="T47" fmla="*/ 42 h 87"/>
                    <a:gd name="T48" fmla="*/ 21 w 75"/>
                    <a:gd name="T49" fmla="*/ 37 h 87"/>
                    <a:gd name="T50" fmla="*/ 34 w 75"/>
                    <a:gd name="T51" fmla="*/ 27 h 87"/>
                    <a:gd name="T52" fmla="*/ 46 w 75"/>
                    <a:gd name="T53" fmla="*/ 24 h 87"/>
                    <a:gd name="T54" fmla="*/ 47 w 75"/>
                    <a:gd name="T55" fmla="*/ 18 h 87"/>
                    <a:gd name="T56" fmla="*/ 51 w 75"/>
                    <a:gd name="T57" fmla="*/ 18 h 87"/>
                    <a:gd name="T58" fmla="*/ 55 w 75"/>
                    <a:gd name="T59" fmla="*/ 14 h 87"/>
                    <a:gd name="T60" fmla="*/ 62 w 75"/>
                    <a:gd name="T61" fmla="*/ 5 h 87"/>
                    <a:gd name="T62" fmla="*/ 60 w 75"/>
                    <a:gd name="T63" fmla="*/ 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5" h="87">
                      <a:moveTo>
                        <a:pt x="60" y="5"/>
                      </a:moveTo>
                      <a:cubicBezTo>
                        <a:pt x="62" y="0"/>
                        <a:pt x="65" y="9"/>
                        <a:pt x="68" y="9"/>
                      </a:cubicBezTo>
                      <a:cubicBezTo>
                        <a:pt x="70" y="10"/>
                        <a:pt x="72" y="14"/>
                        <a:pt x="75" y="14"/>
                      </a:cubicBezTo>
                      <a:cubicBezTo>
                        <a:pt x="74" y="19"/>
                        <a:pt x="74" y="24"/>
                        <a:pt x="68" y="24"/>
                      </a:cubicBezTo>
                      <a:cubicBezTo>
                        <a:pt x="67" y="27"/>
                        <a:pt x="70" y="35"/>
                        <a:pt x="66" y="35"/>
                      </a:cubicBezTo>
                      <a:cubicBezTo>
                        <a:pt x="66" y="37"/>
                        <a:pt x="69" y="37"/>
                        <a:pt x="70" y="38"/>
                      </a:cubicBezTo>
                      <a:cubicBezTo>
                        <a:pt x="70" y="40"/>
                        <a:pt x="69" y="43"/>
                        <a:pt x="70" y="44"/>
                      </a:cubicBezTo>
                      <a:cubicBezTo>
                        <a:pt x="71" y="46"/>
                        <a:pt x="73" y="46"/>
                        <a:pt x="73" y="48"/>
                      </a:cubicBezTo>
                      <a:cubicBezTo>
                        <a:pt x="73" y="52"/>
                        <a:pt x="67" y="56"/>
                        <a:pt x="64" y="53"/>
                      </a:cubicBezTo>
                      <a:cubicBezTo>
                        <a:pt x="65" y="58"/>
                        <a:pt x="67" y="59"/>
                        <a:pt x="62" y="63"/>
                      </a:cubicBezTo>
                      <a:cubicBezTo>
                        <a:pt x="62" y="63"/>
                        <a:pt x="63" y="66"/>
                        <a:pt x="62" y="66"/>
                      </a:cubicBezTo>
                      <a:cubicBezTo>
                        <a:pt x="62" y="67"/>
                        <a:pt x="59" y="66"/>
                        <a:pt x="59" y="66"/>
                      </a:cubicBezTo>
                      <a:cubicBezTo>
                        <a:pt x="57" y="69"/>
                        <a:pt x="58" y="76"/>
                        <a:pt x="53" y="74"/>
                      </a:cubicBezTo>
                      <a:cubicBezTo>
                        <a:pt x="56" y="77"/>
                        <a:pt x="51" y="79"/>
                        <a:pt x="53" y="85"/>
                      </a:cubicBezTo>
                      <a:cubicBezTo>
                        <a:pt x="43" y="87"/>
                        <a:pt x="41" y="81"/>
                        <a:pt x="34" y="79"/>
                      </a:cubicBezTo>
                      <a:cubicBezTo>
                        <a:pt x="33" y="79"/>
                        <a:pt x="33" y="82"/>
                        <a:pt x="32" y="83"/>
                      </a:cubicBezTo>
                      <a:cubicBezTo>
                        <a:pt x="29" y="85"/>
                        <a:pt x="28" y="80"/>
                        <a:pt x="27" y="79"/>
                      </a:cubicBezTo>
                      <a:cubicBezTo>
                        <a:pt x="24" y="79"/>
                        <a:pt x="20" y="81"/>
                        <a:pt x="18" y="79"/>
                      </a:cubicBezTo>
                      <a:cubicBezTo>
                        <a:pt x="16" y="79"/>
                        <a:pt x="18" y="74"/>
                        <a:pt x="12" y="78"/>
                      </a:cubicBezTo>
                      <a:cubicBezTo>
                        <a:pt x="10" y="73"/>
                        <a:pt x="10" y="67"/>
                        <a:pt x="4" y="66"/>
                      </a:cubicBezTo>
                      <a:cubicBezTo>
                        <a:pt x="4" y="63"/>
                        <a:pt x="7" y="62"/>
                        <a:pt x="6" y="59"/>
                      </a:cubicBezTo>
                      <a:cubicBezTo>
                        <a:pt x="6" y="56"/>
                        <a:pt x="4" y="59"/>
                        <a:pt x="4" y="59"/>
                      </a:cubicBezTo>
                      <a:cubicBezTo>
                        <a:pt x="0" y="56"/>
                        <a:pt x="4" y="51"/>
                        <a:pt x="3" y="44"/>
                      </a:cubicBezTo>
                      <a:cubicBezTo>
                        <a:pt x="10" y="44"/>
                        <a:pt x="16" y="44"/>
                        <a:pt x="21" y="42"/>
                      </a:cubicBezTo>
                      <a:cubicBezTo>
                        <a:pt x="21" y="39"/>
                        <a:pt x="24" y="37"/>
                        <a:pt x="21" y="37"/>
                      </a:cubicBezTo>
                      <a:cubicBezTo>
                        <a:pt x="23" y="34"/>
                        <a:pt x="38" y="30"/>
                        <a:pt x="34" y="27"/>
                      </a:cubicBezTo>
                      <a:cubicBezTo>
                        <a:pt x="37" y="25"/>
                        <a:pt x="41" y="24"/>
                        <a:pt x="46" y="24"/>
                      </a:cubicBezTo>
                      <a:cubicBezTo>
                        <a:pt x="48" y="24"/>
                        <a:pt x="46" y="20"/>
                        <a:pt x="47" y="18"/>
                      </a:cubicBezTo>
                      <a:cubicBezTo>
                        <a:pt x="48" y="17"/>
                        <a:pt x="51" y="18"/>
                        <a:pt x="51" y="18"/>
                      </a:cubicBezTo>
                      <a:cubicBezTo>
                        <a:pt x="52" y="16"/>
                        <a:pt x="51" y="13"/>
                        <a:pt x="55" y="14"/>
                      </a:cubicBezTo>
                      <a:cubicBezTo>
                        <a:pt x="52" y="6"/>
                        <a:pt x="60" y="8"/>
                        <a:pt x="62" y="5"/>
                      </a:cubicBezTo>
                      <a:cubicBezTo>
                        <a:pt x="62" y="5"/>
                        <a:pt x="61" y="5"/>
                        <a:pt x="6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任意多边形: 形状 97"/>
                <p:cNvSpPr>
                  <a:spLocks/>
                </p:cNvSpPr>
                <p:nvPr/>
              </p:nvSpPr>
              <p:spPr bwMode="auto">
                <a:xfrm>
                  <a:off x="7540026" y="2224697"/>
                  <a:ext cx="71440" cy="81245"/>
                </a:xfrm>
                <a:custGeom>
                  <a:avLst/>
                  <a:gdLst>
                    <a:gd name="T0" fmla="*/ 30 w 34"/>
                    <a:gd name="T1" fmla="*/ 1 h 39"/>
                    <a:gd name="T2" fmla="*/ 24 w 34"/>
                    <a:gd name="T3" fmla="*/ 8 h 39"/>
                    <a:gd name="T4" fmla="*/ 23 w 34"/>
                    <a:gd name="T5" fmla="*/ 8 h 39"/>
                    <a:gd name="T6" fmla="*/ 24 w 34"/>
                    <a:gd name="T7" fmla="*/ 14 h 39"/>
                    <a:gd name="T8" fmla="*/ 28 w 34"/>
                    <a:gd name="T9" fmla="*/ 17 h 39"/>
                    <a:gd name="T10" fmla="*/ 30 w 34"/>
                    <a:gd name="T11" fmla="*/ 34 h 39"/>
                    <a:gd name="T12" fmla="*/ 23 w 34"/>
                    <a:gd name="T13" fmla="*/ 34 h 39"/>
                    <a:gd name="T14" fmla="*/ 17 w 34"/>
                    <a:gd name="T15" fmla="*/ 16 h 39"/>
                    <a:gd name="T16" fmla="*/ 10 w 34"/>
                    <a:gd name="T17" fmla="*/ 21 h 39"/>
                    <a:gd name="T18" fmla="*/ 10 w 34"/>
                    <a:gd name="T19" fmla="*/ 32 h 39"/>
                    <a:gd name="T20" fmla="*/ 4 w 34"/>
                    <a:gd name="T21" fmla="*/ 38 h 39"/>
                    <a:gd name="T22" fmla="*/ 2 w 34"/>
                    <a:gd name="T23" fmla="*/ 29 h 39"/>
                    <a:gd name="T24" fmla="*/ 4 w 34"/>
                    <a:gd name="T25" fmla="*/ 27 h 39"/>
                    <a:gd name="T26" fmla="*/ 2 w 34"/>
                    <a:gd name="T27" fmla="*/ 25 h 39"/>
                    <a:gd name="T28" fmla="*/ 4 w 34"/>
                    <a:gd name="T29" fmla="*/ 17 h 39"/>
                    <a:gd name="T30" fmla="*/ 0 w 34"/>
                    <a:gd name="T31" fmla="*/ 14 h 39"/>
                    <a:gd name="T32" fmla="*/ 15 w 34"/>
                    <a:gd name="T33" fmla="*/ 1 h 39"/>
                    <a:gd name="T34" fmla="*/ 30 w 34"/>
                    <a:gd name="T35" fmla="*/ 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39">
                      <a:moveTo>
                        <a:pt x="30" y="1"/>
                      </a:moveTo>
                      <a:cubicBezTo>
                        <a:pt x="34" y="9"/>
                        <a:pt x="21" y="5"/>
                        <a:pt x="24" y="8"/>
                      </a:cubicBezTo>
                      <a:cubicBezTo>
                        <a:pt x="27" y="11"/>
                        <a:pt x="25" y="9"/>
                        <a:pt x="23" y="8"/>
                      </a:cubicBezTo>
                      <a:cubicBezTo>
                        <a:pt x="23" y="11"/>
                        <a:pt x="23" y="12"/>
                        <a:pt x="24" y="14"/>
                      </a:cubicBezTo>
                      <a:cubicBezTo>
                        <a:pt x="25" y="15"/>
                        <a:pt x="28" y="17"/>
                        <a:pt x="28" y="17"/>
                      </a:cubicBezTo>
                      <a:cubicBezTo>
                        <a:pt x="30" y="22"/>
                        <a:pt x="28" y="28"/>
                        <a:pt x="30" y="34"/>
                      </a:cubicBezTo>
                      <a:cubicBezTo>
                        <a:pt x="28" y="34"/>
                        <a:pt x="25" y="34"/>
                        <a:pt x="23" y="34"/>
                      </a:cubicBezTo>
                      <a:cubicBezTo>
                        <a:pt x="20" y="28"/>
                        <a:pt x="17" y="23"/>
                        <a:pt x="17" y="16"/>
                      </a:cubicBezTo>
                      <a:cubicBezTo>
                        <a:pt x="13" y="16"/>
                        <a:pt x="16" y="23"/>
                        <a:pt x="10" y="21"/>
                      </a:cubicBezTo>
                      <a:cubicBezTo>
                        <a:pt x="10" y="25"/>
                        <a:pt x="10" y="29"/>
                        <a:pt x="10" y="32"/>
                      </a:cubicBezTo>
                      <a:cubicBezTo>
                        <a:pt x="10" y="37"/>
                        <a:pt x="4" y="34"/>
                        <a:pt x="4" y="38"/>
                      </a:cubicBezTo>
                      <a:cubicBezTo>
                        <a:pt x="1" y="39"/>
                        <a:pt x="1" y="32"/>
                        <a:pt x="2" y="29"/>
                      </a:cubicBezTo>
                      <a:cubicBezTo>
                        <a:pt x="2" y="28"/>
                        <a:pt x="4" y="27"/>
                        <a:pt x="4" y="27"/>
                      </a:cubicBezTo>
                      <a:cubicBezTo>
                        <a:pt x="4" y="25"/>
                        <a:pt x="2" y="26"/>
                        <a:pt x="2" y="25"/>
                      </a:cubicBezTo>
                      <a:cubicBezTo>
                        <a:pt x="2" y="24"/>
                        <a:pt x="5" y="20"/>
                        <a:pt x="4" y="17"/>
                      </a:cubicBezTo>
                      <a:cubicBezTo>
                        <a:pt x="5" y="14"/>
                        <a:pt x="2" y="14"/>
                        <a:pt x="0" y="14"/>
                      </a:cubicBezTo>
                      <a:cubicBezTo>
                        <a:pt x="2" y="7"/>
                        <a:pt x="5" y="0"/>
                        <a:pt x="15" y="1"/>
                      </a:cubicBezTo>
                      <a:cubicBezTo>
                        <a:pt x="9" y="7"/>
                        <a:pt x="26" y="1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任意多边形: 形状 98"/>
                <p:cNvSpPr>
                  <a:spLocks/>
                </p:cNvSpPr>
                <p:nvPr/>
              </p:nvSpPr>
              <p:spPr bwMode="auto">
                <a:xfrm>
                  <a:off x="7328508" y="2304541"/>
                  <a:ext cx="163892" cy="47627"/>
                </a:xfrm>
                <a:custGeom>
                  <a:avLst/>
                  <a:gdLst>
                    <a:gd name="T0" fmla="*/ 2 w 79"/>
                    <a:gd name="T1" fmla="*/ 7 h 23"/>
                    <a:gd name="T2" fmla="*/ 9 w 79"/>
                    <a:gd name="T3" fmla="*/ 2 h 23"/>
                    <a:gd name="T4" fmla="*/ 13 w 79"/>
                    <a:gd name="T5" fmla="*/ 6 h 23"/>
                    <a:gd name="T6" fmla="*/ 16 w 79"/>
                    <a:gd name="T7" fmla="*/ 7 h 23"/>
                    <a:gd name="T8" fmla="*/ 35 w 79"/>
                    <a:gd name="T9" fmla="*/ 11 h 23"/>
                    <a:gd name="T10" fmla="*/ 54 w 79"/>
                    <a:gd name="T11" fmla="*/ 9 h 23"/>
                    <a:gd name="T12" fmla="*/ 57 w 79"/>
                    <a:gd name="T13" fmla="*/ 13 h 23"/>
                    <a:gd name="T14" fmla="*/ 63 w 79"/>
                    <a:gd name="T15" fmla="*/ 15 h 23"/>
                    <a:gd name="T16" fmla="*/ 72 w 79"/>
                    <a:gd name="T17" fmla="*/ 15 h 23"/>
                    <a:gd name="T18" fmla="*/ 74 w 79"/>
                    <a:gd name="T19" fmla="*/ 20 h 23"/>
                    <a:gd name="T20" fmla="*/ 71 w 79"/>
                    <a:gd name="T21" fmla="*/ 20 h 23"/>
                    <a:gd name="T22" fmla="*/ 33 w 79"/>
                    <a:gd name="T23" fmla="*/ 15 h 23"/>
                    <a:gd name="T24" fmla="*/ 24 w 79"/>
                    <a:gd name="T25" fmla="*/ 15 h 23"/>
                    <a:gd name="T26" fmla="*/ 11 w 79"/>
                    <a:gd name="T27" fmla="*/ 11 h 23"/>
                    <a:gd name="T28" fmla="*/ 2 w 79"/>
                    <a:gd name="T29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" h="23">
                      <a:moveTo>
                        <a:pt x="2" y="7"/>
                      </a:moveTo>
                      <a:cubicBezTo>
                        <a:pt x="0" y="1"/>
                        <a:pt x="8" y="5"/>
                        <a:pt x="9" y="2"/>
                      </a:cubicBezTo>
                      <a:cubicBezTo>
                        <a:pt x="13" y="0"/>
                        <a:pt x="11" y="4"/>
                        <a:pt x="13" y="6"/>
                      </a:cubicBezTo>
                      <a:cubicBezTo>
                        <a:pt x="14" y="6"/>
                        <a:pt x="17" y="5"/>
                        <a:pt x="16" y="7"/>
                      </a:cubicBezTo>
                      <a:cubicBezTo>
                        <a:pt x="25" y="5"/>
                        <a:pt x="28" y="6"/>
                        <a:pt x="35" y="11"/>
                      </a:cubicBezTo>
                      <a:cubicBezTo>
                        <a:pt x="42" y="7"/>
                        <a:pt x="44" y="9"/>
                        <a:pt x="54" y="9"/>
                      </a:cubicBezTo>
                      <a:cubicBezTo>
                        <a:pt x="57" y="9"/>
                        <a:pt x="57" y="11"/>
                        <a:pt x="57" y="13"/>
                      </a:cubicBezTo>
                      <a:cubicBezTo>
                        <a:pt x="60" y="13"/>
                        <a:pt x="63" y="13"/>
                        <a:pt x="63" y="15"/>
                      </a:cubicBezTo>
                      <a:cubicBezTo>
                        <a:pt x="68" y="12"/>
                        <a:pt x="72" y="19"/>
                        <a:pt x="72" y="15"/>
                      </a:cubicBezTo>
                      <a:cubicBezTo>
                        <a:pt x="79" y="15"/>
                        <a:pt x="68" y="21"/>
                        <a:pt x="74" y="20"/>
                      </a:cubicBezTo>
                      <a:cubicBezTo>
                        <a:pt x="73" y="23"/>
                        <a:pt x="73" y="20"/>
                        <a:pt x="71" y="20"/>
                      </a:cubicBezTo>
                      <a:cubicBezTo>
                        <a:pt x="56" y="23"/>
                        <a:pt x="45" y="17"/>
                        <a:pt x="33" y="15"/>
                      </a:cubicBezTo>
                      <a:cubicBezTo>
                        <a:pt x="30" y="14"/>
                        <a:pt x="27" y="15"/>
                        <a:pt x="24" y="15"/>
                      </a:cubicBezTo>
                      <a:cubicBezTo>
                        <a:pt x="19" y="14"/>
                        <a:pt x="15" y="12"/>
                        <a:pt x="11" y="11"/>
                      </a:cubicBezTo>
                      <a:cubicBezTo>
                        <a:pt x="7" y="10"/>
                        <a:pt x="2" y="12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任意多边形: 形状 99"/>
                <p:cNvSpPr>
                  <a:spLocks/>
                </p:cNvSpPr>
                <p:nvPr/>
              </p:nvSpPr>
              <p:spPr bwMode="auto">
                <a:xfrm>
                  <a:off x="7547030" y="2360572"/>
                  <a:ext cx="25214" cy="9806"/>
                </a:xfrm>
                <a:custGeom>
                  <a:avLst/>
                  <a:gdLst>
                    <a:gd name="T0" fmla="*/ 5 w 12"/>
                    <a:gd name="T1" fmla="*/ 3 h 5"/>
                    <a:gd name="T2" fmla="*/ 12 w 12"/>
                    <a:gd name="T3" fmla="*/ 5 h 5"/>
                    <a:gd name="T4" fmla="*/ 5 w 12"/>
                    <a:gd name="T5" fmla="*/ 5 h 5"/>
                    <a:gd name="T6" fmla="*/ 3 w 12"/>
                    <a:gd name="T7" fmla="*/ 3 h 5"/>
                    <a:gd name="T8" fmla="*/ 5 w 12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5">
                      <a:moveTo>
                        <a:pt x="5" y="3"/>
                      </a:moveTo>
                      <a:cubicBezTo>
                        <a:pt x="8" y="3"/>
                        <a:pt x="12" y="2"/>
                        <a:pt x="12" y="5"/>
                      </a:cubicBezTo>
                      <a:cubicBezTo>
                        <a:pt x="10" y="5"/>
                        <a:pt x="7" y="5"/>
                        <a:pt x="5" y="5"/>
                      </a:cubicBezTo>
                      <a:cubicBezTo>
                        <a:pt x="5" y="3"/>
                        <a:pt x="3" y="3"/>
                        <a:pt x="3" y="3"/>
                      </a:cubicBezTo>
                      <a:cubicBezTo>
                        <a:pt x="0" y="0"/>
                        <a:pt x="4" y="1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任意多边形: 形状 100"/>
                <p:cNvSpPr>
                  <a:spLocks/>
                </p:cNvSpPr>
                <p:nvPr/>
              </p:nvSpPr>
              <p:spPr bwMode="auto">
                <a:xfrm>
                  <a:off x="8288044" y="2892869"/>
                  <a:ext cx="120467" cy="121868"/>
                </a:xfrm>
                <a:custGeom>
                  <a:avLst/>
                  <a:gdLst>
                    <a:gd name="T0" fmla="*/ 1 w 58"/>
                    <a:gd name="T1" fmla="*/ 51 h 59"/>
                    <a:gd name="T2" fmla="*/ 5 w 58"/>
                    <a:gd name="T3" fmla="*/ 43 h 59"/>
                    <a:gd name="T4" fmla="*/ 8 w 58"/>
                    <a:gd name="T5" fmla="*/ 41 h 59"/>
                    <a:gd name="T6" fmla="*/ 8 w 58"/>
                    <a:gd name="T7" fmla="*/ 38 h 59"/>
                    <a:gd name="T8" fmla="*/ 12 w 58"/>
                    <a:gd name="T9" fmla="*/ 38 h 59"/>
                    <a:gd name="T10" fmla="*/ 14 w 58"/>
                    <a:gd name="T11" fmla="*/ 34 h 59"/>
                    <a:gd name="T12" fmla="*/ 21 w 58"/>
                    <a:gd name="T13" fmla="*/ 32 h 59"/>
                    <a:gd name="T14" fmla="*/ 25 w 58"/>
                    <a:gd name="T15" fmla="*/ 28 h 59"/>
                    <a:gd name="T16" fmla="*/ 29 w 58"/>
                    <a:gd name="T17" fmla="*/ 23 h 59"/>
                    <a:gd name="T18" fmla="*/ 33 w 58"/>
                    <a:gd name="T19" fmla="*/ 19 h 59"/>
                    <a:gd name="T20" fmla="*/ 38 w 58"/>
                    <a:gd name="T21" fmla="*/ 21 h 59"/>
                    <a:gd name="T22" fmla="*/ 36 w 58"/>
                    <a:gd name="T23" fmla="*/ 13 h 59"/>
                    <a:gd name="T24" fmla="*/ 44 w 58"/>
                    <a:gd name="T25" fmla="*/ 4 h 59"/>
                    <a:gd name="T26" fmla="*/ 49 w 58"/>
                    <a:gd name="T27" fmla="*/ 0 h 59"/>
                    <a:gd name="T28" fmla="*/ 55 w 58"/>
                    <a:gd name="T29" fmla="*/ 4 h 59"/>
                    <a:gd name="T30" fmla="*/ 57 w 58"/>
                    <a:gd name="T31" fmla="*/ 13 h 59"/>
                    <a:gd name="T32" fmla="*/ 55 w 58"/>
                    <a:gd name="T33" fmla="*/ 19 h 59"/>
                    <a:gd name="T34" fmla="*/ 51 w 58"/>
                    <a:gd name="T35" fmla="*/ 19 h 59"/>
                    <a:gd name="T36" fmla="*/ 49 w 58"/>
                    <a:gd name="T37" fmla="*/ 28 h 59"/>
                    <a:gd name="T38" fmla="*/ 42 w 58"/>
                    <a:gd name="T39" fmla="*/ 30 h 59"/>
                    <a:gd name="T40" fmla="*/ 36 w 58"/>
                    <a:gd name="T41" fmla="*/ 43 h 59"/>
                    <a:gd name="T42" fmla="*/ 33 w 58"/>
                    <a:gd name="T43" fmla="*/ 51 h 59"/>
                    <a:gd name="T44" fmla="*/ 29 w 58"/>
                    <a:gd name="T45" fmla="*/ 54 h 59"/>
                    <a:gd name="T46" fmla="*/ 14 w 58"/>
                    <a:gd name="T47" fmla="*/ 49 h 59"/>
                    <a:gd name="T48" fmla="*/ 7 w 58"/>
                    <a:gd name="T49" fmla="*/ 51 h 59"/>
                    <a:gd name="T50" fmla="*/ 5 w 58"/>
                    <a:gd name="T51" fmla="*/ 47 h 59"/>
                    <a:gd name="T52" fmla="*/ 1 w 58"/>
                    <a:gd name="T53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8" h="59">
                      <a:moveTo>
                        <a:pt x="1" y="51"/>
                      </a:moveTo>
                      <a:cubicBezTo>
                        <a:pt x="0" y="48"/>
                        <a:pt x="3" y="45"/>
                        <a:pt x="5" y="43"/>
                      </a:cubicBezTo>
                      <a:cubicBezTo>
                        <a:pt x="5" y="43"/>
                        <a:pt x="8" y="42"/>
                        <a:pt x="8" y="41"/>
                      </a:cubicBezTo>
                      <a:cubicBezTo>
                        <a:pt x="9" y="41"/>
                        <a:pt x="8" y="38"/>
                        <a:pt x="8" y="38"/>
                      </a:cubicBezTo>
                      <a:cubicBezTo>
                        <a:pt x="9" y="37"/>
                        <a:pt x="12" y="38"/>
                        <a:pt x="12" y="38"/>
                      </a:cubicBezTo>
                      <a:cubicBezTo>
                        <a:pt x="13" y="37"/>
                        <a:pt x="13" y="34"/>
                        <a:pt x="14" y="34"/>
                      </a:cubicBezTo>
                      <a:cubicBezTo>
                        <a:pt x="16" y="33"/>
                        <a:pt x="20" y="34"/>
                        <a:pt x="21" y="32"/>
                      </a:cubicBezTo>
                      <a:cubicBezTo>
                        <a:pt x="23" y="29"/>
                        <a:pt x="21" y="29"/>
                        <a:pt x="25" y="28"/>
                      </a:cubicBezTo>
                      <a:cubicBezTo>
                        <a:pt x="29" y="28"/>
                        <a:pt x="27" y="25"/>
                        <a:pt x="29" y="23"/>
                      </a:cubicBezTo>
                      <a:cubicBezTo>
                        <a:pt x="29" y="22"/>
                        <a:pt x="35" y="27"/>
                        <a:pt x="33" y="19"/>
                      </a:cubicBezTo>
                      <a:cubicBezTo>
                        <a:pt x="36" y="18"/>
                        <a:pt x="36" y="21"/>
                        <a:pt x="38" y="21"/>
                      </a:cubicBezTo>
                      <a:cubicBezTo>
                        <a:pt x="38" y="17"/>
                        <a:pt x="36" y="17"/>
                        <a:pt x="36" y="13"/>
                      </a:cubicBezTo>
                      <a:cubicBezTo>
                        <a:pt x="43" y="15"/>
                        <a:pt x="42" y="7"/>
                        <a:pt x="44" y="4"/>
                      </a:cubicBezTo>
                      <a:cubicBezTo>
                        <a:pt x="45" y="2"/>
                        <a:pt x="50" y="4"/>
                        <a:pt x="49" y="0"/>
                      </a:cubicBezTo>
                      <a:cubicBezTo>
                        <a:pt x="51" y="1"/>
                        <a:pt x="51" y="5"/>
                        <a:pt x="55" y="4"/>
                      </a:cubicBezTo>
                      <a:cubicBezTo>
                        <a:pt x="53" y="9"/>
                        <a:pt x="58" y="9"/>
                        <a:pt x="57" y="13"/>
                      </a:cubicBezTo>
                      <a:cubicBezTo>
                        <a:pt x="54" y="13"/>
                        <a:pt x="56" y="17"/>
                        <a:pt x="55" y="19"/>
                      </a:cubicBezTo>
                      <a:cubicBezTo>
                        <a:pt x="55" y="19"/>
                        <a:pt x="52" y="18"/>
                        <a:pt x="51" y="19"/>
                      </a:cubicBezTo>
                      <a:cubicBezTo>
                        <a:pt x="50" y="20"/>
                        <a:pt x="50" y="24"/>
                        <a:pt x="49" y="28"/>
                      </a:cubicBezTo>
                      <a:cubicBezTo>
                        <a:pt x="46" y="31"/>
                        <a:pt x="46" y="27"/>
                        <a:pt x="42" y="30"/>
                      </a:cubicBezTo>
                      <a:cubicBezTo>
                        <a:pt x="37" y="33"/>
                        <a:pt x="38" y="39"/>
                        <a:pt x="36" y="43"/>
                      </a:cubicBezTo>
                      <a:cubicBezTo>
                        <a:pt x="36" y="44"/>
                        <a:pt x="31" y="45"/>
                        <a:pt x="33" y="51"/>
                      </a:cubicBezTo>
                      <a:cubicBezTo>
                        <a:pt x="29" y="50"/>
                        <a:pt x="29" y="52"/>
                        <a:pt x="29" y="54"/>
                      </a:cubicBezTo>
                      <a:cubicBezTo>
                        <a:pt x="24" y="49"/>
                        <a:pt x="15" y="59"/>
                        <a:pt x="14" y="49"/>
                      </a:cubicBezTo>
                      <a:cubicBezTo>
                        <a:pt x="13" y="49"/>
                        <a:pt x="9" y="52"/>
                        <a:pt x="7" y="51"/>
                      </a:cubicBezTo>
                      <a:cubicBezTo>
                        <a:pt x="6" y="51"/>
                        <a:pt x="4" y="47"/>
                        <a:pt x="5" y="47"/>
                      </a:cubicBezTo>
                      <a:cubicBezTo>
                        <a:pt x="1" y="47"/>
                        <a:pt x="9" y="54"/>
                        <a:pt x="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任意多边形: 形状 101"/>
                <p:cNvSpPr>
                  <a:spLocks/>
                </p:cNvSpPr>
                <p:nvPr/>
              </p:nvSpPr>
              <p:spPr bwMode="auto">
                <a:xfrm>
                  <a:off x="4137527" y="505936"/>
                  <a:ext cx="169495" cy="126070"/>
                </a:xfrm>
                <a:custGeom>
                  <a:avLst/>
                  <a:gdLst>
                    <a:gd name="T0" fmla="*/ 22 w 82"/>
                    <a:gd name="T1" fmla="*/ 0 h 61"/>
                    <a:gd name="T2" fmla="*/ 31 w 82"/>
                    <a:gd name="T3" fmla="*/ 8 h 61"/>
                    <a:gd name="T4" fmla="*/ 37 w 82"/>
                    <a:gd name="T5" fmla="*/ 9 h 61"/>
                    <a:gd name="T6" fmla="*/ 41 w 82"/>
                    <a:gd name="T7" fmla="*/ 9 h 61"/>
                    <a:gd name="T8" fmla="*/ 43 w 82"/>
                    <a:gd name="T9" fmla="*/ 11 h 61"/>
                    <a:gd name="T10" fmla="*/ 48 w 82"/>
                    <a:gd name="T11" fmla="*/ 15 h 61"/>
                    <a:gd name="T12" fmla="*/ 54 w 82"/>
                    <a:gd name="T13" fmla="*/ 15 h 61"/>
                    <a:gd name="T14" fmla="*/ 65 w 82"/>
                    <a:gd name="T15" fmla="*/ 19 h 61"/>
                    <a:gd name="T16" fmla="*/ 65 w 82"/>
                    <a:gd name="T17" fmla="*/ 24 h 61"/>
                    <a:gd name="T18" fmla="*/ 71 w 82"/>
                    <a:gd name="T19" fmla="*/ 24 h 61"/>
                    <a:gd name="T20" fmla="*/ 71 w 82"/>
                    <a:gd name="T21" fmla="*/ 28 h 61"/>
                    <a:gd name="T22" fmla="*/ 82 w 82"/>
                    <a:gd name="T23" fmla="*/ 36 h 61"/>
                    <a:gd name="T24" fmla="*/ 80 w 82"/>
                    <a:gd name="T25" fmla="*/ 41 h 61"/>
                    <a:gd name="T26" fmla="*/ 76 w 82"/>
                    <a:gd name="T27" fmla="*/ 39 h 61"/>
                    <a:gd name="T28" fmla="*/ 67 w 82"/>
                    <a:gd name="T29" fmla="*/ 45 h 61"/>
                    <a:gd name="T30" fmla="*/ 65 w 82"/>
                    <a:gd name="T31" fmla="*/ 49 h 61"/>
                    <a:gd name="T32" fmla="*/ 61 w 82"/>
                    <a:gd name="T33" fmla="*/ 52 h 61"/>
                    <a:gd name="T34" fmla="*/ 50 w 82"/>
                    <a:gd name="T35" fmla="*/ 52 h 61"/>
                    <a:gd name="T36" fmla="*/ 50 w 82"/>
                    <a:gd name="T37" fmla="*/ 54 h 61"/>
                    <a:gd name="T38" fmla="*/ 43 w 82"/>
                    <a:gd name="T39" fmla="*/ 56 h 61"/>
                    <a:gd name="T40" fmla="*/ 41 w 82"/>
                    <a:gd name="T41" fmla="*/ 52 h 61"/>
                    <a:gd name="T42" fmla="*/ 30 w 82"/>
                    <a:gd name="T43" fmla="*/ 52 h 61"/>
                    <a:gd name="T44" fmla="*/ 26 w 82"/>
                    <a:gd name="T45" fmla="*/ 49 h 61"/>
                    <a:gd name="T46" fmla="*/ 31 w 82"/>
                    <a:gd name="T47" fmla="*/ 45 h 61"/>
                    <a:gd name="T48" fmla="*/ 22 w 82"/>
                    <a:gd name="T49" fmla="*/ 43 h 61"/>
                    <a:gd name="T50" fmla="*/ 28 w 82"/>
                    <a:gd name="T51" fmla="*/ 39 h 61"/>
                    <a:gd name="T52" fmla="*/ 31 w 82"/>
                    <a:gd name="T53" fmla="*/ 36 h 61"/>
                    <a:gd name="T54" fmla="*/ 37 w 82"/>
                    <a:gd name="T55" fmla="*/ 37 h 61"/>
                    <a:gd name="T56" fmla="*/ 35 w 82"/>
                    <a:gd name="T57" fmla="*/ 32 h 61"/>
                    <a:gd name="T58" fmla="*/ 18 w 82"/>
                    <a:gd name="T59" fmla="*/ 36 h 61"/>
                    <a:gd name="T60" fmla="*/ 13 w 82"/>
                    <a:gd name="T61" fmla="*/ 34 h 61"/>
                    <a:gd name="T62" fmla="*/ 9 w 82"/>
                    <a:gd name="T63" fmla="*/ 30 h 61"/>
                    <a:gd name="T64" fmla="*/ 2 w 82"/>
                    <a:gd name="T65" fmla="*/ 26 h 61"/>
                    <a:gd name="T66" fmla="*/ 0 w 82"/>
                    <a:gd name="T67" fmla="*/ 21 h 61"/>
                    <a:gd name="T68" fmla="*/ 5 w 82"/>
                    <a:gd name="T69" fmla="*/ 17 h 61"/>
                    <a:gd name="T70" fmla="*/ 9 w 82"/>
                    <a:gd name="T71" fmla="*/ 13 h 61"/>
                    <a:gd name="T72" fmla="*/ 11 w 82"/>
                    <a:gd name="T73" fmla="*/ 8 h 61"/>
                    <a:gd name="T74" fmla="*/ 15 w 82"/>
                    <a:gd name="T75" fmla="*/ 8 h 61"/>
                    <a:gd name="T76" fmla="*/ 18 w 82"/>
                    <a:gd name="T77" fmla="*/ 4 h 61"/>
                    <a:gd name="T78" fmla="*/ 22 w 82"/>
                    <a:gd name="T7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2" h="61">
                      <a:moveTo>
                        <a:pt x="22" y="0"/>
                      </a:moveTo>
                      <a:cubicBezTo>
                        <a:pt x="25" y="3"/>
                        <a:pt x="30" y="3"/>
                        <a:pt x="31" y="8"/>
                      </a:cubicBezTo>
                      <a:cubicBezTo>
                        <a:pt x="35" y="6"/>
                        <a:pt x="36" y="9"/>
                        <a:pt x="37" y="9"/>
                      </a:cubicBezTo>
                      <a:cubicBezTo>
                        <a:pt x="38" y="10"/>
                        <a:pt x="40" y="9"/>
                        <a:pt x="41" y="9"/>
                      </a:cubicBezTo>
                      <a:cubicBezTo>
                        <a:pt x="41" y="10"/>
                        <a:pt x="41" y="13"/>
                        <a:pt x="43" y="11"/>
                      </a:cubicBezTo>
                      <a:cubicBezTo>
                        <a:pt x="46" y="8"/>
                        <a:pt x="45" y="13"/>
                        <a:pt x="48" y="15"/>
                      </a:cubicBezTo>
                      <a:cubicBezTo>
                        <a:pt x="49" y="16"/>
                        <a:pt x="52" y="14"/>
                        <a:pt x="54" y="15"/>
                      </a:cubicBezTo>
                      <a:cubicBezTo>
                        <a:pt x="55" y="16"/>
                        <a:pt x="58" y="21"/>
                        <a:pt x="65" y="19"/>
                      </a:cubicBezTo>
                      <a:cubicBezTo>
                        <a:pt x="65" y="21"/>
                        <a:pt x="65" y="22"/>
                        <a:pt x="65" y="24"/>
                      </a:cubicBezTo>
                      <a:cubicBezTo>
                        <a:pt x="66" y="25"/>
                        <a:pt x="69" y="23"/>
                        <a:pt x="71" y="24"/>
                      </a:cubicBezTo>
                      <a:cubicBezTo>
                        <a:pt x="71" y="25"/>
                        <a:pt x="70" y="28"/>
                        <a:pt x="71" y="28"/>
                      </a:cubicBezTo>
                      <a:cubicBezTo>
                        <a:pt x="73" y="30"/>
                        <a:pt x="78" y="32"/>
                        <a:pt x="82" y="36"/>
                      </a:cubicBezTo>
                      <a:cubicBezTo>
                        <a:pt x="82" y="37"/>
                        <a:pt x="81" y="41"/>
                        <a:pt x="80" y="41"/>
                      </a:cubicBezTo>
                      <a:cubicBezTo>
                        <a:pt x="78" y="42"/>
                        <a:pt x="76" y="39"/>
                        <a:pt x="76" y="39"/>
                      </a:cubicBezTo>
                      <a:cubicBezTo>
                        <a:pt x="73" y="41"/>
                        <a:pt x="71" y="44"/>
                        <a:pt x="67" y="45"/>
                      </a:cubicBezTo>
                      <a:cubicBezTo>
                        <a:pt x="65" y="45"/>
                        <a:pt x="65" y="47"/>
                        <a:pt x="65" y="49"/>
                      </a:cubicBezTo>
                      <a:cubicBezTo>
                        <a:pt x="62" y="48"/>
                        <a:pt x="61" y="50"/>
                        <a:pt x="61" y="52"/>
                      </a:cubicBezTo>
                      <a:cubicBezTo>
                        <a:pt x="55" y="53"/>
                        <a:pt x="54" y="48"/>
                        <a:pt x="50" y="52"/>
                      </a:cubicBezTo>
                      <a:cubicBezTo>
                        <a:pt x="48" y="53"/>
                        <a:pt x="49" y="54"/>
                        <a:pt x="50" y="54"/>
                      </a:cubicBezTo>
                      <a:cubicBezTo>
                        <a:pt x="49" y="61"/>
                        <a:pt x="43" y="49"/>
                        <a:pt x="43" y="56"/>
                      </a:cubicBezTo>
                      <a:cubicBezTo>
                        <a:pt x="41" y="56"/>
                        <a:pt x="41" y="54"/>
                        <a:pt x="41" y="52"/>
                      </a:cubicBezTo>
                      <a:cubicBezTo>
                        <a:pt x="37" y="56"/>
                        <a:pt x="35" y="51"/>
                        <a:pt x="30" y="52"/>
                      </a:cubicBezTo>
                      <a:cubicBezTo>
                        <a:pt x="30" y="49"/>
                        <a:pt x="28" y="49"/>
                        <a:pt x="26" y="49"/>
                      </a:cubicBezTo>
                      <a:cubicBezTo>
                        <a:pt x="26" y="46"/>
                        <a:pt x="31" y="48"/>
                        <a:pt x="31" y="45"/>
                      </a:cubicBezTo>
                      <a:cubicBezTo>
                        <a:pt x="32" y="41"/>
                        <a:pt x="25" y="44"/>
                        <a:pt x="22" y="43"/>
                      </a:cubicBezTo>
                      <a:cubicBezTo>
                        <a:pt x="21" y="38"/>
                        <a:pt x="25" y="40"/>
                        <a:pt x="28" y="39"/>
                      </a:cubicBezTo>
                      <a:cubicBezTo>
                        <a:pt x="28" y="39"/>
                        <a:pt x="31" y="36"/>
                        <a:pt x="31" y="36"/>
                      </a:cubicBezTo>
                      <a:cubicBezTo>
                        <a:pt x="33" y="35"/>
                        <a:pt x="34" y="38"/>
                        <a:pt x="37" y="37"/>
                      </a:cubicBezTo>
                      <a:cubicBezTo>
                        <a:pt x="37" y="34"/>
                        <a:pt x="35" y="34"/>
                        <a:pt x="35" y="32"/>
                      </a:cubicBezTo>
                      <a:cubicBezTo>
                        <a:pt x="33" y="33"/>
                        <a:pt x="22" y="32"/>
                        <a:pt x="18" y="36"/>
                      </a:cubicBezTo>
                      <a:cubicBezTo>
                        <a:pt x="15" y="39"/>
                        <a:pt x="18" y="35"/>
                        <a:pt x="13" y="34"/>
                      </a:cubicBezTo>
                      <a:cubicBezTo>
                        <a:pt x="7" y="32"/>
                        <a:pt x="3" y="35"/>
                        <a:pt x="9" y="30"/>
                      </a:cubicBezTo>
                      <a:cubicBezTo>
                        <a:pt x="9" y="26"/>
                        <a:pt x="3" y="29"/>
                        <a:pt x="2" y="26"/>
                      </a:cubicBezTo>
                      <a:cubicBezTo>
                        <a:pt x="4" y="22"/>
                        <a:pt x="8" y="17"/>
                        <a:pt x="0" y="21"/>
                      </a:cubicBezTo>
                      <a:cubicBezTo>
                        <a:pt x="0" y="18"/>
                        <a:pt x="2" y="17"/>
                        <a:pt x="5" y="17"/>
                      </a:cubicBezTo>
                      <a:cubicBezTo>
                        <a:pt x="7" y="16"/>
                        <a:pt x="7" y="13"/>
                        <a:pt x="9" y="13"/>
                      </a:cubicBezTo>
                      <a:cubicBezTo>
                        <a:pt x="12" y="13"/>
                        <a:pt x="9" y="9"/>
                        <a:pt x="11" y="8"/>
                      </a:cubicBezTo>
                      <a:cubicBezTo>
                        <a:pt x="11" y="7"/>
                        <a:pt x="14" y="8"/>
                        <a:pt x="15" y="8"/>
                      </a:cubicBezTo>
                      <a:cubicBezTo>
                        <a:pt x="17" y="7"/>
                        <a:pt x="16" y="4"/>
                        <a:pt x="18" y="4"/>
                      </a:cubicBezTo>
                      <a:cubicBezTo>
                        <a:pt x="19" y="2"/>
                        <a:pt x="22" y="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任意多边形: 形状 102"/>
                <p:cNvSpPr>
                  <a:spLocks/>
                </p:cNvSpPr>
                <p:nvPr/>
              </p:nvSpPr>
              <p:spPr bwMode="auto">
                <a:xfrm>
                  <a:off x="5831072" y="552163"/>
                  <a:ext cx="225526" cy="113464"/>
                </a:xfrm>
                <a:custGeom>
                  <a:avLst/>
                  <a:gdLst>
                    <a:gd name="T0" fmla="*/ 37 w 109"/>
                    <a:gd name="T1" fmla="*/ 38 h 55"/>
                    <a:gd name="T2" fmla="*/ 34 w 109"/>
                    <a:gd name="T3" fmla="*/ 40 h 55"/>
                    <a:gd name="T4" fmla="*/ 24 w 109"/>
                    <a:gd name="T5" fmla="*/ 38 h 55"/>
                    <a:gd name="T6" fmla="*/ 30 w 109"/>
                    <a:gd name="T7" fmla="*/ 34 h 55"/>
                    <a:gd name="T8" fmla="*/ 41 w 109"/>
                    <a:gd name="T9" fmla="*/ 27 h 55"/>
                    <a:gd name="T10" fmla="*/ 37 w 109"/>
                    <a:gd name="T11" fmla="*/ 21 h 55"/>
                    <a:gd name="T12" fmla="*/ 28 w 109"/>
                    <a:gd name="T13" fmla="*/ 21 h 55"/>
                    <a:gd name="T14" fmla="*/ 19 w 109"/>
                    <a:gd name="T15" fmla="*/ 28 h 55"/>
                    <a:gd name="T16" fmla="*/ 6 w 109"/>
                    <a:gd name="T17" fmla="*/ 27 h 55"/>
                    <a:gd name="T18" fmla="*/ 8 w 109"/>
                    <a:gd name="T19" fmla="*/ 14 h 55"/>
                    <a:gd name="T20" fmla="*/ 4 w 109"/>
                    <a:gd name="T21" fmla="*/ 15 h 55"/>
                    <a:gd name="T22" fmla="*/ 2 w 109"/>
                    <a:gd name="T23" fmla="*/ 6 h 55"/>
                    <a:gd name="T24" fmla="*/ 6 w 109"/>
                    <a:gd name="T25" fmla="*/ 8 h 55"/>
                    <a:gd name="T26" fmla="*/ 17 w 109"/>
                    <a:gd name="T27" fmla="*/ 4 h 55"/>
                    <a:gd name="T28" fmla="*/ 19 w 109"/>
                    <a:gd name="T29" fmla="*/ 10 h 55"/>
                    <a:gd name="T30" fmla="*/ 34 w 109"/>
                    <a:gd name="T31" fmla="*/ 12 h 55"/>
                    <a:gd name="T32" fmla="*/ 39 w 109"/>
                    <a:gd name="T33" fmla="*/ 4 h 55"/>
                    <a:gd name="T34" fmla="*/ 58 w 109"/>
                    <a:gd name="T35" fmla="*/ 6 h 55"/>
                    <a:gd name="T36" fmla="*/ 60 w 109"/>
                    <a:gd name="T37" fmla="*/ 6 h 55"/>
                    <a:gd name="T38" fmla="*/ 67 w 109"/>
                    <a:gd name="T39" fmla="*/ 12 h 55"/>
                    <a:gd name="T40" fmla="*/ 65 w 109"/>
                    <a:gd name="T41" fmla="*/ 15 h 55"/>
                    <a:gd name="T42" fmla="*/ 75 w 109"/>
                    <a:gd name="T43" fmla="*/ 14 h 55"/>
                    <a:gd name="T44" fmla="*/ 86 w 109"/>
                    <a:gd name="T45" fmla="*/ 17 h 55"/>
                    <a:gd name="T46" fmla="*/ 88 w 109"/>
                    <a:gd name="T47" fmla="*/ 21 h 55"/>
                    <a:gd name="T48" fmla="*/ 90 w 109"/>
                    <a:gd name="T49" fmla="*/ 23 h 55"/>
                    <a:gd name="T50" fmla="*/ 92 w 109"/>
                    <a:gd name="T51" fmla="*/ 27 h 55"/>
                    <a:gd name="T52" fmla="*/ 95 w 109"/>
                    <a:gd name="T53" fmla="*/ 27 h 55"/>
                    <a:gd name="T54" fmla="*/ 95 w 109"/>
                    <a:gd name="T55" fmla="*/ 30 h 55"/>
                    <a:gd name="T56" fmla="*/ 99 w 109"/>
                    <a:gd name="T57" fmla="*/ 30 h 55"/>
                    <a:gd name="T58" fmla="*/ 101 w 109"/>
                    <a:gd name="T59" fmla="*/ 36 h 55"/>
                    <a:gd name="T60" fmla="*/ 106 w 109"/>
                    <a:gd name="T61" fmla="*/ 36 h 55"/>
                    <a:gd name="T62" fmla="*/ 101 w 109"/>
                    <a:gd name="T63" fmla="*/ 40 h 55"/>
                    <a:gd name="T64" fmla="*/ 101 w 109"/>
                    <a:gd name="T65" fmla="*/ 41 h 55"/>
                    <a:gd name="T66" fmla="*/ 82 w 109"/>
                    <a:gd name="T67" fmla="*/ 41 h 55"/>
                    <a:gd name="T68" fmla="*/ 82 w 109"/>
                    <a:gd name="T69" fmla="*/ 30 h 55"/>
                    <a:gd name="T70" fmla="*/ 64 w 109"/>
                    <a:gd name="T71" fmla="*/ 28 h 55"/>
                    <a:gd name="T72" fmla="*/ 62 w 109"/>
                    <a:gd name="T73" fmla="*/ 34 h 55"/>
                    <a:gd name="T74" fmla="*/ 58 w 109"/>
                    <a:gd name="T75" fmla="*/ 34 h 55"/>
                    <a:gd name="T76" fmla="*/ 54 w 109"/>
                    <a:gd name="T77" fmla="*/ 38 h 55"/>
                    <a:gd name="T78" fmla="*/ 56 w 109"/>
                    <a:gd name="T79" fmla="*/ 40 h 55"/>
                    <a:gd name="T80" fmla="*/ 51 w 109"/>
                    <a:gd name="T81" fmla="*/ 41 h 55"/>
                    <a:gd name="T82" fmla="*/ 51 w 109"/>
                    <a:gd name="T83" fmla="*/ 53 h 55"/>
                    <a:gd name="T84" fmla="*/ 26 w 109"/>
                    <a:gd name="T85" fmla="*/ 45 h 55"/>
                    <a:gd name="T86" fmla="*/ 32 w 109"/>
                    <a:gd name="T87" fmla="*/ 41 h 55"/>
                    <a:gd name="T88" fmla="*/ 39 w 109"/>
                    <a:gd name="T89" fmla="*/ 41 h 55"/>
                    <a:gd name="T90" fmla="*/ 37 w 109"/>
                    <a:gd name="T91" fmla="*/ 3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9" h="55">
                      <a:moveTo>
                        <a:pt x="37" y="38"/>
                      </a:moveTo>
                      <a:cubicBezTo>
                        <a:pt x="37" y="34"/>
                        <a:pt x="34" y="40"/>
                        <a:pt x="34" y="40"/>
                      </a:cubicBezTo>
                      <a:cubicBezTo>
                        <a:pt x="31" y="40"/>
                        <a:pt x="29" y="36"/>
                        <a:pt x="24" y="38"/>
                      </a:cubicBezTo>
                      <a:cubicBezTo>
                        <a:pt x="25" y="34"/>
                        <a:pt x="28" y="35"/>
                        <a:pt x="30" y="34"/>
                      </a:cubicBezTo>
                      <a:cubicBezTo>
                        <a:pt x="34" y="32"/>
                        <a:pt x="36" y="27"/>
                        <a:pt x="41" y="27"/>
                      </a:cubicBezTo>
                      <a:cubicBezTo>
                        <a:pt x="40" y="25"/>
                        <a:pt x="37" y="25"/>
                        <a:pt x="37" y="21"/>
                      </a:cubicBezTo>
                      <a:cubicBezTo>
                        <a:pt x="34" y="20"/>
                        <a:pt x="30" y="26"/>
                        <a:pt x="28" y="21"/>
                      </a:cubicBezTo>
                      <a:cubicBezTo>
                        <a:pt x="25" y="24"/>
                        <a:pt x="23" y="27"/>
                        <a:pt x="19" y="28"/>
                      </a:cubicBezTo>
                      <a:cubicBezTo>
                        <a:pt x="13" y="29"/>
                        <a:pt x="12" y="25"/>
                        <a:pt x="6" y="27"/>
                      </a:cubicBezTo>
                      <a:cubicBezTo>
                        <a:pt x="10" y="23"/>
                        <a:pt x="10" y="19"/>
                        <a:pt x="8" y="14"/>
                      </a:cubicBezTo>
                      <a:cubicBezTo>
                        <a:pt x="5" y="13"/>
                        <a:pt x="4" y="14"/>
                        <a:pt x="4" y="15"/>
                      </a:cubicBezTo>
                      <a:cubicBezTo>
                        <a:pt x="0" y="16"/>
                        <a:pt x="3" y="9"/>
                        <a:pt x="2" y="6"/>
                      </a:cubicBezTo>
                      <a:cubicBezTo>
                        <a:pt x="4" y="6"/>
                        <a:pt x="5" y="6"/>
                        <a:pt x="6" y="8"/>
                      </a:cubicBezTo>
                      <a:cubicBezTo>
                        <a:pt x="7" y="4"/>
                        <a:pt x="16" y="8"/>
                        <a:pt x="17" y="4"/>
                      </a:cubicBezTo>
                      <a:cubicBezTo>
                        <a:pt x="19" y="4"/>
                        <a:pt x="19" y="8"/>
                        <a:pt x="19" y="10"/>
                      </a:cubicBezTo>
                      <a:cubicBezTo>
                        <a:pt x="26" y="11"/>
                        <a:pt x="33" y="0"/>
                        <a:pt x="34" y="12"/>
                      </a:cubicBezTo>
                      <a:cubicBezTo>
                        <a:pt x="39" y="12"/>
                        <a:pt x="40" y="9"/>
                        <a:pt x="39" y="4"/>
                      </a:cubicBezTo>
                      <a:cubicBezTo>
                        <a:pt x="44" y="6"/>
                        <a:pt x="51" y="5"/>
                        <a:pt x="58" y="6"/>
                      </a:cubicBezTo>
                      <a:cubicBezTo>
                        <a:pt x="59" y="6"/>
                        <a:pt x="60" y="9"/>
                        <a:pt x="60" y="6"/>
                      </a:cubicBezTo>
                      <a:cubicBezTo>
                        <a:pt x="63" y="7"/>
                        <a:pt x="60" y="15"/>
                        <a:pt x="67" y="12"/>
                      </a:cubicBezTo>
                      <a:cubicBezTo>
                        <a:pt x="67" y="13"/>
                        <a:pt x="65" y="13"/>
                        <a:pt x="65" y="15"/>
                      </a:cubicBezTo>
                      <a:cubicBezTo>
                        <a:pt x="68" y="14"/>
                        <a:pt x="75" y="18"/>
                        <a:pt x="75" y="14"/>
                      </a:cubicBezTo>
                      <a:cubicBezTo>
                        <a:pt x="76" y="15"/>
                        <a:pt x="78" y="19"/>
                        <a:pt x="86" y="17"/>
                      </a:cubicBezTo>
                      <a:cubicBezTo>
                        <a:pt x="83" y="21"/>
                        <a:pt x="85" y="20"/>
                        <a:pt x="88" y="21"/>
                      </a:cubicBezTo>
                      <a:cubicBezTo>
                        <a:pt x="89" y="21"/>
                        <a:pt x="88" y="23"/>
                        <a:pt x="90" y="23"/>
                      </a:cubicBezTo>
                      <a:cubicBezTo>
                        <a:pt x="92" y="23"/>
                        <a:pt x="90" y="25"/>
                        <a:pt x="92" y="27"/>
                      </a:cubicBezTo>
                      <a:cubicBezTo>
                        <a:pt x="92" y="27"/>
                        <a:pt x="95" y="26"/>
                        <a:pt x="95" y="27"/>
                      </a:cubicBezTo>
                      <a:cubicBezTo>
                        <a:pt x="96" y="27"/>
                        <a:pt x="95" y="30"/>
                        <a:pt x="95" y="30"/>
                      </a:cubicBezTo>
                      <a:cubicBezTo>
                        <a:pt x="96" y="31"/>
                        <a:pt x="99" y="30"/>
                        <a:pt x="99" y="30"/>
                      </a:cubicBezTo>
                      <a:cubicBezTo>
                        <a:pt x="100" y="32"/>
                        <a:pt x="99" y="35"/>
                        <a:pt x="101" y="36"/>
                      </a:cubicBezTo>
                      <a:cubicBezTo>
                        <a:pt x="104" y="36"/>
                        <a:pt x="106" y="33"/>
                        <a:pt x="106" y="36"/>
                      </a:cubicBezTo>
                      <a:cubicBezTo>
                        <a:pt x="109" y="41"/>
                        <a:pt x="102" y="38"/>
                        <a:pt x="101" y="40"/>
                      </a:cubicBezTo>
                      <a:cubicBezTo>
                        <a:pt x="101" y="40"/>
                        <a:pt x="101" y="41"/>
                        <a:pt x="101" y="41"/>
                      </a:cubicBezTo>
                      <a:cubicBezTo>
                        <a:pt x="96" y="43"/>
                        <a:pt x="88" y="40"/>
                        <a:pt x="82" y="41"/>
                      </a:cubicBezTo>
                      <a:cubicBezTo>
                        <a:pt x="80" y="36"/>
                        <a:pt x="82" y="37"/>
                        <a:pt x="82" y="30"/>
                      </a:cubicBezTo>
                      <a:cubicBezTo>
                        <a:pt x="80" y="25"/>
                        <a:pt x="68" y="25"/>
                        <a:pt x="64" y="28"/>
                      </a:cubicBezTo>
                      <a:cubicBezTo>
                        <a:pt x="61" y="28"/>
                        <a:pt x="63" y="32"/>
                        <a:pt x="62" y="34"/>
                      </a:cubicBezTo>
                      <a:cubicBezTo>
                        <a:pt x="61" y="35"/>
                        <a:pt x="58" y="33"/>
                        <a:pt x="58" y="34"/>
                      </a:cubicBezTo>
                      <a:cubicBezTo>
                        <a:pt x="57" y="36"/>
                        <a:pt x="58" y="39"/>
                        <a:pt x="54" y="38"/>
                      </a:cubicBezTo>
                      <a:cubicBezTo>
                        <a:pt x="54" y="39"/>
                        <a:pt x="55" y="40"/>
                        <a:pt x="56" y="40"/>
                      </a:cubicBezTo>
                      <a:cubicBezTo>
                        <a:pt x="56" y="42"/>
                        <a:pt x="53" y="41"/>
                        <a:pt x="51" y="41"/>
                      </a:cubicBezTo>
                      <a:cubicBezTo>
                        <a:pt x="48" y="47"/>
                        <a:pt x="50" y="46"/>
                        <a:pt x="51" y="53"/>
                      </a:cubicBezTo>
                      <a:cubicBezTo>
                        <a:pt x="44" y="54"/>
                        <a:pt x="27" y="55"/>
                        <a:pt x="26" y="45"/>
                      </a:cubicBezTo>
                      <a:cubicBezTo>
                        <a:pt x="30" y="45"/>
                        <a:pt x="31" y="44"/>
                        <a:pt x="32" y="41"/>
                      </a:cubicBezTo>
                      <a:cubicBezTo>
                        <a:pt x="37" y="41"/>
                        <a:pt x="36" y="45"/>
                        <a:pt x="39" y="41"/>
                      </a:cubicBezTo>
                      <a:cubicBezTo>
                        <a:pt x="38" y="40"/>
                        <a:pt x="34" y="39"/>
                        <a:pt x="3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任意多边形: 形状 103"/>
                <p:cNvSpPr>
                  <a:spLocks/>
                </p:cNvSpPr>
                <p:nvPr/>
              </p:nvSpPr>
              <p:spPr bwMode="auto">
                <a:xfrm>
                  <a:off x="3721494" y="640411"/>
                  <a:ext cx="105059" cy="56031"/>
                </a:xfrm>
                <a:custGeom>
                  <a:avLst/>
                  <a:gdLst>
                    <a:gd name="T0" fmla="*/ 51 w 51"/>
                    <a:gd name="T1" fmla="*/ 4 h 27"/>
                    <a:gd name="T2" fmla="*/ 51 w 51"/>
                    <a:gd name="T3" fmla="*/ 10 h 27"/>
                    <a:gd name="T4" fmla="*/ 47 w 51"/>
                    <a:gd name="T5" fmla="*/ 10 h 27"/>
                    <a:gd name="T6" fmla="*/ 47 w 51"/>
                    <a:gd name="T7" fmla="*/ 15 h 27"/>
                    <a:gd name="T8" fmla="*/ 41 w 51"/>
                    <a:gd name="T9" fmla="*/ 19 h 27"/>
                    <a:gd name="T10" fmla="*/ 36 w 51"/>
                    <a:gd name="T11" fmla="*/ 13 h 27"/>
                    <a:gd name="T12" fmla="*/ 30 w 51"/>
                    <a:gd name="T13" fmla="*/ 17 h 27"/>
                    <a:gd name="T14" fmla="*/ 23 w 51"/>
                    <a:gd name="T15" fmla="*/ 25 h 27"/>
                    <a:gd name="T16" fmla="*/ 2 w 51"/>
                    <a:gd name="T17" fmla="*/ 25 h 27"/>
                    <a:gd name="T18" fmla="*/ 0 w 51"/>
                    <a:gd name="T19" fmla="*/ 17 h 27"/>
                    <a:gd name="T20" fmla="*/ 8 w 51"/>
                    <a:gd name="T21" fmla="*/ 19 h 27"/>
                    <a:gd name="T22" fmla="*/ 15 w 51"/>
                    <a:gd name="T23" fmla="*/ 13 h 27"/>
                    <a:gd name="T24" fmla="*/ 19 w 51"/>
                    <a:gd name="T25" fmla="*/ 10 h 27"/>
                    <a:gd name="T26" fmla="*/ 24 w 51"/>
                    <a:gd name="T27" fmla="*/ 8 h 27"/>
                    <a:gd name="T28" fmla="*/ 26 w 51"/>
                    <a:gd name="T29" fmla="*/ 8 h 27"/>
                    <a:gd name="T30" fmla="*/ 30 w 51"/>
                    <a:gd name="T31" fmla="*/ 4 h 27"/>
                    <a:gd name="T32" fmla="*/ 38 w 51"/>
                    <a:gd name="T33" fmla="*/ 4 h 27"/>
                    <a:gd name="T34" fmla="*/ 51 w 51"/>
                    <a:gd name="T3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" h="27">
                      <a:moveTo>
                        <a:pt x="51" y="4"/>
                      </a:moveTo>
                      <a:cubicBezTo>
                        <a:pt x="50" y="5"/>
                        <a:pt x="51" y="9"/>
                        <a:pt x="51" y="10"/>
                      </a:cubicBezTo>
                      <a:cubicBezTo>
                        <a:pt x="50" y="10"/>
                        <a:pt x="47" y="9"/>
                        <a:pt x="47" y="10"/>
                      </a:cubicBezTo>
                      <a:cubicBezTo>
                        <a:pt x="47" y="10"/>
                        <a:pt x="49" y="15"/>
                        <a:pt x="47" y="15"/>
                      </a:cubicBezTo>
                      <a:cubicBezTo>
                        <a:pt x="45" y="16"/>
                        <a:pt x="42" y="12"/>
                        <a:pt x="41" y="19"/>
                      </a:cubicBezTo>
                      <a:cubicBezTo>
                        <a:pt x="38" y="19"/>
                        <a:pt x="40" y="13"/>
                        <a:pt x="36" y="13"/>
                      </a:cubicBezTo>
                      <a:cubicBezTo>
                        <a:pt x="32" y="12"/>
                        <a:pt x="33" y="17"/>
                        <a:pt x="30" y="17"/>
                      </a:cubicBezTo>
                      <a:cubicBezTo>
                        <a:pt x="28" y="20"/>
                        <a:pt x="22" y="19"/>
                        <a:pt x="23" y="25"/>
                      </a:cubicBezTo>
                      <a:cubicBezTo>
                        <a:pt x="15" y="27"/>
                        <a:pt x="11" y="25"/>
                        <a:pt x="2" y="25"/>
                      </a:cubicBezTo>
                      <a:cubicBezTo>
                        <a:pt x="2" y="21"/>
                        <a:pt x="0" y="21"/>
                        <a:pt x="0" y="17"/>
                      </a:cubicBezTo>
                      <a:cubicBezTo>
                        <a:pt x="2" y="19"/>
                        <a:pt x="4" y="19"/>
                        <a:pt x="8" y="19"/>
                      </a:cubicBezTo>
                      <a:cubicBezTo>
                        <a:pt x="11" y="19"/>
                        <a:pt x="11" y="14"/>
                        <a:pt x="15" y="13"/>
                      </a:cubicBezTo>
                      <a:cubicBezTo>
                        <a:pt x="16" y="13"/>
                        <a:pt x="18" y="9"/>
                        <a:pt x="19" y="10"/>
                      </a:cubicBezTo>
                      <a:cubicBezTo>
                        <a:pt x="23" y="13"/>
                        <a:pt x="19" y="8"/>
                        <a:pt x="24" y="8"/>
                      </a:cubicBezTo>
                      <a:cubicBezTo>
                        <a:pt x="25" y="8"/>
                        <a:pt x="26" y="8"/>
                        <a:pt x="26" y="8"/>
                      </a:cubicBezTo>
                      <a:cubicBezTo>
                        <a:pt x="27" y="7"/>
                        <a:pt x="30" y="4"/>
                        <a:pt x="30" y="4"/>
                      </a:cubicBezTo>
                      <a:cubicBezTo>
                        <a:pt x="32" y="3"/>
                        <a:pt x="35" y="5"/>
                        <a:pt x="38" y="4"/>
                      </a:cubicBezTo>
                      <a:cubicBezTo>
                        <a:pt x="39" y="4"/>
                        <a:pt x="4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任意多边形: 形状 104"/>
                <p:cNvSpPr>
                  <a:spLocks/>
                </p:cNvSpPr>
                <p:nvPr/>
              </p:nvSpPr>
              <p:spPr bwMode="auto">
                <a:xfrm>
                  <a:off x="4011456" y="664225"/>
                  <a:ext cx="109261" cy="56031"/>
                </a:xfrm>
                <a:custGeom>
                  <a:avLst/>
                  <a:gdLst>
                    <a:gd name="T0" fmla="*/ 47 w 52"/>
                    <a:gd name="T1" fmla="*/ 2 h 27"/>
                    <a:gd name="T2" fmla="*/ 52 w 52"/>
                    <a:gd name="T3" fmla="*/ 19 h 27"/>
                    <a:gd name="T4" fmla="*/ 49 w 52"/>
                    <a:gd name="T5" fmla="*/ 17 h 27"/>
                    <a:gd name="T6" fmla="*/ 49 w 52"/>
                    <a:gd name="T7" fmla="*/ 23 h 27"/>
                    <a:gd name="T8" fmla="*/ 41 w 52"/>
                    <a:gd name="T9" fmla="*/ 25 h 27"/>
                    <a:gd name="T10" fmla="*/ 39 w 52"/>
                    <a:gd name="T11" fmla="*/ 27 h 27"/>
                    <a:gd name="T12" fmla="*/ 34 w 52"/>
                    <a:gd name="T13" fmla="*/ 27 h 27"/>
                    <a:gd name="T14" fmla="*/ 34 w 52"/>
                    <a:gd name="T15" fmla="*/ 19 h 27"/>
                    <a:gd name="T16" fmla="*/ 15 w 52"/>
                    <a:gd name="T17" fmla="*/ 17 h 27"/>
                    <a:gd name="T18" fmla="*/ 0 w 52"/>
                    <a:gd name="T19" fmla="*/ 8 h 27"/>
                    <a:gd name="T20" fmla="*/ 2 w 52"/>
                    <a:gd name="T21" fmla="*/ 4 h 27"/>
                    <a:gd name="T22" fmla="*/ 6 w 52"/>
                    <a:gd name="T23" fmla="*/ 6 h 27"/>
                    <a:gd name="T24" fmla="*/ 15 w 52"/>
                    <a:gd name="T25" fmla="*/ 10 h 27"/>
                    <a:gd name="T26" fmla="*/ 19 w 52"/>
                    <a:gd name="T27" fmla="*/ 10 h 27"/>
                    <a:gd name="T28" fmla="*/ 21 w 52"/>
                    <a:gd name="T29" fmla="*/ 14 h 27"/>
                    <a:gd name="T30" fmla="*/ 22 w 52"/>
                    <a:gd name="T31" fmla="*/ 6 h 27"/>
                    <a:gd name="T32" fmla="*/ 26 w 52"/>
                    <a:gd name="T33" fmla="*/ 10 h 27"/>
                    <a:gd name="T34" fmla="*/ 47 w 52"/>
                    <a:gd name="T35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27">
                      <a:moveTo>
                        <a:pt x="47" y="2"/>
                      </a:moveTo>
                      <a:cubicBezTo>
                        <a:pt x="44" y="12"/>
                        <a:pt x="52" y="12"/>
                        <a:pt x="52" y="19"/>
                      </a:cubicBezTo>
                      <a:cubicBezTo>
                        <a:pt x="51" y="20"/>
                        <a:pt x="49" y="16"/>
                        <a:pt x="49" y="17"/>
                      </a:cubicBezTo>
                      <a:cubicBezTo>
                        <a:pt x="48" y="18"/>
                        <a:pt x="49" y="22"/>
                        <a:pt x="49" y="23"/>
                      </a:cubicBezTo>
                      <a:cubicBezTo>
                        <a:pt x="47" y="24"/>
                        <a:pt x="44" y="24"/>
                        <a:pt x="41" y="25"/>
                      </a:cubicBezTo>
                      <a:cubicBezTo>
                        <a:pt x="40" y="25"/>
                        <a:pt x="41" y="27"/>
                        <a:pt x="39" y="27"/>
                      </a:cubicBezTo>
                      <a:cubicBezTo>
                        <a:pt x="37" y="27"/>
                        <a:pt x="35" y="27"/>
                        <a:pt x="34" y="27"/>
                      </a:cubicBezTo>
                      <a:cubicBezTo>
                        <a:pt x="31" y="24"/>
                        <a:pt x="31" y="22"/>
                        <a:pt x="34" y="19"/>
                      </a:cubicBezTo>
                      <a:cubicBezTo>
                        <a:pt x="27" y="22"/>
                        <a:pt x="23" y="17"/>
                        <a:pt x="15" y="17"/>
                      </a:cubicBezTo>
                      <a:cubicBezTo>
                        <a:pt x="13" y="11"/>
                        <a:pt x="4" y="12"/>
                        <a:pt x="0" y="8"/>
                      </a:cubicBezTo>
                      <a:cubicBezTo>
                        <a:pt x="1" y="8"/>
                        <a:pt x="1" y="4"/>
                        <a:pt x="2" y="4"/>
                      </a:cubicBezTo>
                      <a:cubicBezTo>
                        <a:pt x="5" y="3"/>
                        <a:pt x="5" y="6"/>
                        <a:pt x="6" y="6"/>
                      </a:cubicBezTo>
                      <a:cubicBezTo>
                        <a:pt x="8" y="6"/>
                        <a:pt x="13" y="8"/>
                        <a:pt x="15" y="10"/>
                      </a:cubicBezTo>
                      <a:cubicBezTo>
                        <a:pt x="15" y="10"/>
                        <a:pt x="18" y="9"/>
                        <a:pt x="19" y="10"/>
                      </a:cubicBezTo>
                      <a:cubicBezTo>
                        <a:pt x="20" y="11"/>
                        <a:pt x="18" y="14"/>
                        <a:pt x="21" y="14"/>
                      </a:cubicBezTo>
                      <a:cubicBezTo>
                        <a:pt x="26" y="12"/>
                        <a:pt x="18" y="9"/>
                        <a:pt x="22" y="6"/>
                      </a:cubicBezTo>
                      <a:cubicBezTo>
                        <a:pt x="26" y="4"/>
                        <a:pt x="26" y="10"/>
                        <a:pt x="26" y="10"/>
                      </a:cubicBezTo>
                      <a:cubicBezTo>
                        <a:pt x="33" y="10"/>
                        <a:pt x="36" y="0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任意多边形: 形状 105"/>
                <p:cNvSpPr>
                  <a:spLocks/>
                </p:cNvSpPr>
                <p:nvPr/>
              </p:nvSpPr>
              <p:spPr bwMode="auto">
                <a:xfrm>
                  <a:off x="3805541" y="665625"/>
                  <a:ext cx="191908" cy="72841"/>
                </a:xfrm>
                <a:custGeom>
                  <a:avLst/>
                  <a:gdLst>
                    <a:gd name="T0" fmla="*/ 41 w 92"/>
                    <a:gd name="T1" fmla="*/ 13 h 35"/>
                    <a:gd name="T2" fmla="*/ 60 w 92"/>
                    <a:gd name="T3" fmla="*/ 20 h 35"/>
                    <a:gd name="T4" fmla="*/ 60 w 92"/>
                    <a:gd name="T5" fmla="*/ 11 h 35"/>
                    <a:gd name="T6" fmla="*/ 54 w 92"/>
                    <a:gd name="T7" fmla="*/ 3 h 35"/>
                    <a:gd name="T8" fmla="*/ 67 w 92"/>
                    <a:gd name="T9" fmla="*/ 1 h 35"/>
                    <a:gd name="T10" fmla="*/ 71 w 92"/>
                    <a:gd name="T11" fmla="*/ 5 h 35"/>
                    <a:gd name="T12" fmla="*/ 71 w 92"/>
                    <a:gd name="T13" fmla="*/ 9 h 35"/>
                    <a:gd name="T14" fmla="*/ 79 w 92"/>
                    <a:gd name="T15" fmla="*/ 14 h 35"/>
                    <a:gd name="T16" fmla="*/ 84 w 92"/>
                    <a:gd name="T17" fmla="*/ 11 h 35"/>
                    <a:gd name="T18" fmla="*/ 90 w 92"/>
                    <a:gd name="T19" fmla="*/ 14 h 35"/>
                    <a:gd name="T20" fmla="*/ 92 w 92"/>
                    <a:gd name="T21" fmla="*/ 18 h 35"/>
                    <a:gd name="T22" fmla="*/ 90 w 92"/>
                    <a:gd name="T23" fmla="*/ 26 h 35"/>
                    <a:gd name="T24" fmla="*/ 79 w 92"/>
                    <a:gd name="T25" fmla="*/ 27 h 35"/>
                    <a:gd name="T26" fmla="*/ 71 w 92"/>
                    <a:gd name="T27" fmla="*/ 26 h 35"/>
                    <a:gd name="T28" fmla="*/ 54 w 92"/>
                    <a:gd name="T29" fmla="*/ 29 h 35"/>
                    <a:gd name="T30" fmla="*/ 51 w 92"/>
                    <a:gd name="T31" fmla="*/ 29 h 35"/>
                    <a:gd name="T32" fmla="*/ 45 w 92"/>
                    <a:gd name="T33" fmla="*/ 31 h 35"/>
                    <a:gd name="T34" fmla="*/ 26 w 92"/>
                    <a:gd name="T35" fmla="*/ 35 h 35"/>
                    <a:gd name="T36" fmla="*/ 43 w 92"/>
                    <a:gd name="T37" fmla="*/ 29 h 35"/>
                    <a:gd name="T38" fmla="*/ 34 w 92"/>
                    <a:gd name="T39" fmla="*/ 26 h 35"/>
                    <a:gd name="T40" fmla="*/ 26 w 92"/>
                    <a:gd name="T41" fmla="*/ 22 h 35"/>
                    <a:gd name="T42" fmla="*/ 19 w 92"/>
                    <a:gd name="T43" fmla="*/ 26 h 35"/>
                    <a:gd name="T44" fmla="*/ 13 w 92"/>
                    <a:gd name="T45" fmla="*/ 24 h 35"/>
                    <a:gd name="T46" fmla="*/ 0 w 92"/>
                    <a:gd name="T47" fmla="*/ 22 h 35"/>
                    <a:gd name="T48" fmla="*/ 4 w 92"/>
                    <a:gd name="T49" fmla="*/ 18 h 35"/>
                    <a:gd name="T50" fmla="*/ 6 w 92"/>
                    <a:gd name="T51" fmla="*/ 13 h 35"/>
                    <a:gd name="T52" fmla="*/ 13 w 92"/>
                    <a:gd name="T53" fmla="*/ 11 h 35"/>
                    <a:gd name="T54" fmla="*/ 11 w 92"/>
                    <a:gd name="T55" fmla="*/ 7 h 35"/>
                    <a:gd name="T56" fmla="*/ 15 w 92"/>
                    <a:gd name="T57" fmla="*/ 7 h 35"/>
                    <a:gd name="T58" fmla="*/ 21 w 92"/>
                    <a:gd name="T59" fmla="*/ 5 h 35"/>
                    <a:gd name="T60" fmla="*/ 30 w 92"/>
                    <a:gd name="T61" fmla="*/ 7 h 35"/>
                    <a:gd name="T62" fmla="*/ 32 w 92"/>
                    <a:gd name="T63" fmla="*/ 11 h 35"/>
                    <a:gd name="T64" fmla="*/ 36 w 92"/>
                    <a:gd name="T65" fmla="*/ 11 h 35"/>
                    <a:gd name="T66" fmla="*/ 36 w 92"/>
                    <a:gd name="T67" fmla="*/ 16 h 35"/>
                    <a:gd name="T68" fmla="*/ 41 w 92"/>
                    <a:gd name="T69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" h="35">
                      <a:moveTo>
                        <a:pt x="41" y="13"/>
                      </a:moveTo>
                      <a:cubicBezTo>
                        <a:pt x="39" y="19"/>
                        <a:pt x="56" y="16"/>
                        <a:pt x="60" y="20"/>
                      </a:cubicBezTo>
                      <a:cubicBezTo>
                        <a:pt x="63" y="12"/>
                        <a:pt x="47" y="11"/>
                        <a:pt x="60" y="11"/>
                      </a:cubicBezTo>
                      <a:cubicBezTo>
                        <a:pt x="63" y="4"/>
                        <a:pt x="52" y="10"/>
                        <a:pt x="54" y="3"/>
                      </a:cubicBezTo>
                      <a:cubicBezTo>
                        <a:pt x="60" y="4"/>
                        <a:pt x="61" y="0"/>
                        <a:pt x="67" y="1"/>
                      </a:cubicBezTo>
                      <a:cubicBezTo>
                        <a:pt x="66" y="5"/>
                        <a:pt x="70" y="4"/>
                        <a:pt x="71" y="5"/>
                      </a:cubicBezTo>
                      <a:cubicBezTo>
                        <a:pt x="72" y="6"/>
                        <a:pt x="70" y="8"/>
                        <a:pt x="71" y="9"/>
                      </a:cubicBezTo>
                      <a:cubicBezTo>
                        <a:pt x="73" y="10"/>
                        <a:pt x="76" y="11"/>
                        <a:pt x="79" y="14"/>
                      </a:cubicBezTo>
                      <a:cubicBezTo>
                        <a:pt x="80" y="13"/>
                        <a:pt x="80" y="10"/>
                        <a:pt x="84" y="11"/>
                      </a:cubicBezTo>
                      <a:cubicBezTo>
                        <a:pt x="87" y="11"/>
                        <a:pt x="89" y="13"/>
                        <a:pt x="90" y="14"/>
                      </a:cubicBezTo>
                      <a:cubicBezTo>
                        <a:pt x="90" y="15"/>
                        <a:pt x="92" y="18"/>
                        <a:pt x="92" y="18"/>
                      </a:cubicBezTo>
                      <a:cubicBezTo>
                        <a:pt x="89" y="21"/>
                        <a:pt x="92" y="20"/>
                        <a:pt x="90" y="26"/>
                      </a:cubicBezTo>
                      <a:cubicBezTo>
                        <a:pt x="86" y="21"/>
                        <a:pt x="82" y="27"/>
                        <a:pt x="79" y="27"/>
                      </a:cubicBezTo>
                      <a:cubicBezTo>
                        <a:pt x="75" y="28"/>
                        <a:pt x="75" y="26"/>
                        <a:pt x="71" y="26"/>
                      </a:cubicBezTo>
                      <a:cubicBezTo>
                        <a:pt x="66" y="26"/>
                        <a:pt x="58" y="28"/>
                        <a:pt x="54" y="29"/>
                      </a:cubicBezTo>
                      <a:cubicBezTo>
                        <a:pt x="54" y="30"/>
                        <a:pt x="51" y="29"/>
                        <a:pt x="51" y="29"/>
                      </a:cubicBezTo>
                      <a:cubicBezTo>
                        <a:pt x="49" y="31"/>
                        <a:pt x="48" y="30"/>
                        <a:pt x="45" y="31"/>
                      </a:cubicBezTo>
                      <a:cubicBezTo>
                        <a:pt x="43" y="32"/>
                        <a:pt x="33" y="34"/>
                        <a:pt x="26" y="35"/>
                      </a:cubicBezTo>
                      <a:cubicBezTo>
                        <a:pt x="27" y="28"/>
                        <a:pt x="36" y="30"/>
                        <a:pt x="43" y="29"/>
                      </a:cubicBezTo>
                      <a:cubicBezTo>
                        <a:pt x="44" y="21"/>
                        <a:pt x="37" y="26"/>
                        <a:pt x="34" y="26"/>
                      </a:cubicBezTo>
                      <a:cubicBezTo>
                        <a:pt x="30" y="25"/>
                        <a:pt x="30" y="24"/>
                        <a:pt x="26" y="22"/>
                      </a:cubicBezTo>
                      <a:cubicBezTo>
                        <a:pt x="23" y="21"/>
                        <a:pt x="22" y="25"/>
                        <a:pt x="19" y="26"/>
                      </a:cubicBezTo>
                      <a:cubicBezTo>
                        <a:pt x="16" y="26"/>
                        <a:pt x="16" y="24"/>
                        <a:pt x="13" y="24"/>
                      </a:cubicBezTo>
                      <a:cubicBezTo>
                        <a:pt x="9" y="23"/>
                        <a:pt x="3" y="25"/>
                        <a:pt x="0" y="22"/>
                      </a:cubicBezTo>
                      <a:cubicBezTo>
                        <a:pt x="0" y="20"/>
                        <a:pt x="3" y="19"/>
                        <a:pt x="4" y="18"/>
                      </a:cubicBezTo>
                      <a:cubicBezTo>
                        <a:pt x="4" y="17"/>
                        <a:pt x="5" y="13"/>
                        <a:pt x="6" y="13"/>
                      </a:cubicBezTo>
                      <a:cubicBezTo>
                        <a:pt x="8" y="11"/>
                        <a:pt x="11" y="13"/>
                        <a:pt x="13" y="11"/>
                      </a:cubicBezTo>
                      <a:cubicBezTo>
                        <a:pt x="14" y="10"/>
                        <a:pt x="7" y="8"/>
                        <a:pt x="11" y="7"/>
                      </a:cubicBezTo>
                      <a:cubicBezTo>
                        <a:pt x="13" y="7"/>
                        <a:pt x="14" y="7"/>
                        <a:pt x="15" y="7"/>
                      </a:cubicBezTo>
                      <a:cubicBezTo>
                        <a:pt x="17" y="6"/>
                        <a:pt x="19" y="5"/>
                        <a:pt x="21" y="5"/>
                      </a:cubicBezTo>
                      <a:cubicBezTo>
                        <a:pt x="22" y="5"/>
                        <a:pt x="29" y="6"/>
                        <a:pt x="30" y="7"/>
                      </a:cubicBezTo>
                      <a:cubicBezTo>
                        <a:pt x="31" y="8"/>
                        <a:pt x="30" y="10"/>
                        <a:pt x="32" y="11"/>
                      </a:cubicBezTo>
                      <a:cubicBezTo>
                        <a:pt x="33" y="11"/>
                        <a:pt x="35" y="10"/>
                        <a:pt x="36" y="11"/>
                      </a:cubicBezTo>
                      <a:cubicBezTo>
                        <a:pt x="37" y="12"/>
                        <a:pt x="32" y="17"/>
                        <a:pt x="36" y="16"/>
                      </a:cubicBezTo>
                      <a:cubicBezTo>
                        <a:pt x="37" y="16"/>
                        <a:pt x="38" y="11"/>
                        <a:pt x="4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任意多边形: 形状 106"/>
                <p:cNvSpPr>
                  <a:spLocks/>
                </p:cNvSpPr>
                <p:nvPr/>
              </p:nvSpPr>
              <p:spPr bwMode="auto">
                <a:xfrm>
                  <a:off x="3675269" y="741268"/>
                  <a:ext cx="151284" cy="100856"/>
                </a:xfrm>
                <a:custGeom>
                  <a:avLst/>
                  <a:gdLst>
                    <a:gd name="T0" fmla="*/ 9 w 73"/>
                    <a:gd name="T1" fmla="*/ 1 h 49"/>
                    <a:gd name="T2" fmla="*/ 41 w 73"/>
                    <a:gd name="T3" fmla="*/ 3 h 49"/>
                    <a:gd name="T4" fmla="*/ 45 w 73"/>
                    <a:gd name="T5" fmla="*/ 3 h 49"/>
                    <a:gd name="T6" fmla="*/ 52 w 73"/>
                    <a:gd name="T7" fmla="*/ 5 h 49"/>
                    <a:gd name="T8" fmla="*/ 60 w 73"/>
                    <a:gd name="T9" fmla="*/ 5 h 49"/>
                    <a:gd name="T10" fmla="*/ 61 w 73"/>
                    <a:gd name="T11" fmla="*/ 6 h 49"/>
                    <a:gd name="T12" fmla="*/ 73 w 73"/>
                    <a:gd name="T13" fmla="*/ 14 h 49"/>
                    <a:gd name="T14" fmla="*/ 56 w 73"/>
                    <a:gd name="T15" fmla="*/ 18 h 49"/>
                    <a:gd name="T16" fmla="*/ 54 w 73"/>
                    <a:gd name="T17" fmla="*/ 21 h 49"/>
                    <a:gd name="T18" fmla="*/ 50 w 73"/>
                    <a:gd name="T19" fmla="*/ 19 h 49"/>
                    <a:gd name="T20" fmla="*/ 48 w 73"/>
                    <a:gd name="T21" fmla="*/ 21 h 49"/>
                    <a:gd name="T22" fmla="*/ 50 w 73"/>
                    <a:gd name="T23" fmla="*/ 23 h 49"/>
                    <a:gd name="T24" fmla="*/ 46 w 73"/>
                    <a:gd name="T25" fmla="*/ 25 h 49"/>
                    <a:gd name="T26" fmla="*/ 46 w 73"/>
                    <a:gd name="T27" fmla="*/ 29 h 49"/>
                    <a:gd name="T28" fmla="*/ 43 w 73"/>
                    <a:gd name="T29" fmla="*/ 29 h 49"/>
                    <a:gd name="T30" fmla="*/ 39 w 73"/>
                    <a:gd name="T31" fmla="*/ 32 h 49"/>
                    <a:gd name="T32" fmla="*/ 39 w 73"/>
                    <a:gd name="T33" fmla="*/ 40 h 49"/>
                    <a:gd name="T34" fmla="*/ 17 w 73"/>
                    <a:gd name="T35" fmla="*/ 46 h 49"/>
                    <a:gd name="T36" fmla="*/ 0 w 73"/>
                    <a:gd name="T37" fmla="*/ 34 h 49"/>
                    <a:gd name="T38" fmla="*/ 5 w 73"/>
                    <a:gd name="T39" fmla="*/ 31 h 49"/>
                    <a:gd name="T40" fmla="*/ 7 w 73"/>
                    <a:gd name="T41" fmla="*/ 27 h 49"/>
                    <a:gd name="T42" fmla="*/ 5 w 73"/>
                    <a:gd name="T43" fmla="*/ 19 h 49"/>
                    <a:gd name="T44" fmla="*/ 9 w 73"/>
                    <a:gd name="T45" fmla="*/ 18 h 49"/>
                    <a:gd name="T46" fmla="*/ 13 w 73"/>
                    <a:gd name="T47" fmla="*/ 10 h 49"/>
                    <a:gd name="T48" fmla="*/ 9 w 73"/>
                    <a:gd name="T49" fmla="*/ 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3" h="49">
                      <a:moveTo>
                        <a:pt x="9" y="1"/>
                      </a:moveTo>
                      <a:cubicBezTo>
                        <a:pt x="21" y="1"/>
                        <a:pt x="33" y="0"/>
                        <a:pt x="41" y="3"/>
                      </a:cubicBezTo>
                      <a:cubicBezTo>
                        <a:pt x="42" y="3"/>
                        <a:pt x="44" y="2"/>
                        <a:pt x="45" y="3"/>
                      </a:cubicBezTo>
                      <a:cubicBezTo>
                        <a:pt x="46" y="5"/>
                        <a:pt x="50" y="3"/>
                        <a:pt x="52" y="5"/>
                      </a:cubicBezTo>
                      <a:cubicBezTo>
                        <a:pt x="55" y="8"/>
                        <a:pt x="52" y="2"/>
                        <a:pt x="60" y="5"/>
                      </a:cubicBezTo>
                      <a:cubicBezTo>
                        <a:pt x="60" y="5"/>
                        <a:pt x="60" y="6"/>
                        <a:pt x="61" y="6"/>
                      </a:cubicBezTo>
                      <a:cubicBezTo>
                        <a:pt x="63" y="6"/>
                        <a:pt x="73" y="9"/>
                        <a:pt x="73" y="14"/>
                      </a:cubicBezTo>
                      <a:cubicBezTo>
                        <a:pt x="66" y="15"/>
                        <a:pt x="60" y="16"/>
                        <a:pt x="56" y="18"/>
                      </a:cubicBezTo>
                      <a:cubicBezTo>
                        <a:pt x="54" y="18"/>
                        <a:pt x="55" y="21"/>
                        <a:pt x="54" y="21"/>
                      </a:cubicBezTo>
                      <a:cubicBezTo>
                        <a:pt x="53" y="22"/>
                        <a:pt x="51" y="19"/>
                        <a:pt x="50" y="19"/>
                      </a:cubicBezTo>
                      <a:cubicBezTo>
                        <a:pt x="51" y="19"/>
                        <a:pt x="48" y="23"/>
                        <a:pt x="48" y="21"/>
                      </a:cubicBezTo>
                      <a:cubicBezTo>
                        <a:pt x="48" y="22"/>
                        <a:pt x="50" y="24"/>
                        <a:pt x="50" y="23"/>
                      </a:cubicBezTo>
                      <a:cubicBezTo>
                        <a:pt x="49" y="25"/>
                        <a:pt x="47" y="24"/>
                        <a:pt x="46" y="25"/>
                      </a:cubicBezTo>
                      <a:cubicBezTo>
                        <a:pt x="46" y="26"/>
                        <a:pt x="47" y="28"/>
                        <a:pt x="46" y="29"/>
                      </a:cubicBezTo>
                      <a:cubicBezTo>
                        <a:pt x="46" y="29"/>
                        <a:pt x="43" y="28"/>
                        <a:pt x="43" y="29"/>
                      </a:cubicBezTo>
                      <a:cubicBezTo>
                        <a:pt x="42" y="30"/>
                        <a:pt x="41" y="32"/>
                        <a:pt x="39" y="32"/>
                      </a:cubicBezTo>
                      <a:cubicBezTo>
                        <a:pt x="39" y="35"/>
                        <a:pt x="39" y="37"/>
                        <a:pt x="39" y="40"/>
                      </a:cubicBezTo>
                      <a:cubicBezTo>
                        <a:pt x="30" y="40"/>
                        <a:pt x="31" y="49"/>
                        <a:pt x="17" y="46"/>
                      </a:cubicBezTo>
                      <a:cubicBezTo>
                        <a:pt x="18" y="34"/>
                        <a:pt x="7" y="37"/>
                        <a:pt x="0" y="34"/>
                      </a:cubicBezTo>
                      <a:cubicBezTo>
                        <a:pt x="1" y="32"/>
                        <a:pt x="4" y="32"/>
                        <a:pt x="5" y="31"/>
                      </a:cubicBezTo>
                      <a:cubicBezTo>
                        <a:pt x="6" y="30"/>
                        <a:pt x="2" y="25"/>
                        <a:pt x="7" y="27"/>
                      </a:cubicBezTo>
                      <a:cubicBezTo>
                        <a:pt x="8" y="24"/>
                        <a:pt x="5" y="23"/>
                        <a:pt x="5" y="19"/>
                      </a:cubicBezTo>
                      <a:cubicBezTo>
                        <a:pt x="8" y="22"/>
                        <a:pt x="8" y="21"/>
                        <a:pt x="9" y="18"/>
                      </a:cubicBezTo>
                      <a:cubicBezTo>
                        <a:pt x="10" y="15"/>
                        <a:pt x="13" y="16"/>
                        <a:pt x="13" y="10"/>
                      </a:cubicBezTo>
                      <a:cubicBezTo>
                        <a:pt x="14" y="4"/>
                        <a:pt x="7" y="8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任意多边形: 形状 107"/>
                <p:cNvSpPr>
                  <a:spLocks/>
                </p:cNvSpPr>
                <p:nvPr/>
              </p:nvSpPr>
              <p:spPr bwMode="auto">
                <a:xfrm>
                  <a:off x="3980639" y="760879"/>
                  <a:ext cx="30817" cy="23814"/>
                </a:xfrm>
                <a:custGeom>
                  <a:avLst/>
                  <a:gdLst>
                    <a:gd name="T0" fmla="*/ 2 w 15"/>
                    <a:gd name="T1" fmla="*/ 0 h 11"/>
                    <a:gd name="T2" fmla="*/ 13 w 15"/>
                    <a:gd name="T3" fmla="*/ 0 h 11"/>
                    <a:gd name="T4" fmla="*/ 15 w 15"/>
                    <a:gd name="T5" fmla="*/ 8 h 11"/>
                    <a:gd name="T6" fmla="*/ 11 w 15"/>
                    <a:gd name="T7" fmla="*/ 11 h 11"/>
                    <a:gd name="T8" fmla="*/ 0 w 15"/>
                    <a:gd name="T9" fmla="*/ 6 h 11"/>
                    <a:gd name="T10" fmla="*/ 2 w 15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1">
                      <a:moveTo>
                        <a:pt x="2" y="0"/>
                      </a:moveTo>
                      <a:cubicBezTo>
                        <a:pt x="6" y="0"/>
                        <a:pt x="9" y="0"/>
                        <a:pt x="13" y="0"/>
                      </a:cubicBezTo>
                      <a:cubicBezTo>
                        <a:pt x="13" y="3"/>
                        <a:pt x="15" y="4"/>
                        <a:pt x="15" y="8"/>
                      </a:cubicBezTo>
                      <a:cubicBezTo>
                        <a:pt x="12" y="7"/>
                        <a:pt x="11" y="9"/>
                        <a:pt x="11" y="11"/>
                      </a:cubicBezTo>
                      <a:cubicBezTo>
                        <a:pt x="8" y="9"/>
                        <a:pt x="7" y="5"/>
                        <a:pt x="0" y="6"/>
                      </a:cubicBezTo>
                      <a:cubicBezTo>
                        <a:pt x="1" y="4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任意多边形: 形状 108"/>
                <p:cNvSpPr>
                  <a:spLocks/>
                </p:cNvSpPr>
                <p:nvPr/>
              </p:nvSpPr>
              <p:spPr bwMode="auto">
                <a:xfrm>
                  <a:off x="4148733" y="751074"/>
                  <a:ext cx="77043" cy="54631"/>
                </a:xfrm>
                <a:custGeom>
                  <a:avLst/>
                  <a:gdLst>
                    <a:gd name="T0" fmla="*/ 33 w 37"/>
                    <a:gd name="T1" fmla="*/ 1 h 26"/>
                    <a:gd name="T2" fmla="*/ 35 w 37"/>
                    <a:gd name="T3" fmla="*/ 11 h 26"/>
                    <a:gd name="T4" fmla="*/ 31 w 37"/>
                    <a:gd name="T5" fmla="*/ 14 h 26"/>
                    <a:gd name="T6" fmla="*/ 22 w 37"/>
                    <a:gd name="T7" fmla="*/ 16 h 26"/>
                    <a:gd name="T8" fmla="*/ 7 w 37"/>
                    <a:gd name="T9" fmla="*/ 26 h 26"/>
                    <a:gd name="T10" fmla="*/ 5 w 37"/>
                    <a:gd name="T11" fmla="*/ 18 h 26"/>
                    <a:gd name="T12" fmla="*/ 1 w 37"/>
                    <a:gd name="T13" fmla="*/ 14 h 26"/>
                    <a:gd name="T14" fmla="*/ 1 w 37"/>
                    <a:gd name="T15" fmla="*/ 5 h 26"/>
                    <a:gd name="T16" fmla="*/ 5 w 37"/>
                    <a:gd name="T17" fmla="*/ 1 h 26"/>
                    <a:gd name="T18" fmla="*/ 10 w 37"/>
                    <a:gd name="T19" fmla="*/ 0 h 26"/>
                    <a:gd name="T20" fmla="*/ 25 w 37"/>
                    <a:gd name="T21" fmla="*/ 3 h 26"/>
                    <a:gd name="T22" fmla="*/ 33 w 37"/>
                    <a:gd name="T2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26">
                      <a:moveTo>
                        <a:pt x="33" y="1"/>
                      </a:moveTo>
                      <a:cubicBezTo>
                        <a:pt x="37" y="1"/>
                        <a:pt x="34" y="8"/>
                        <a:pt x="35" y="11"/>
                      </a:cubicBezTo>
                      <a:cubicBezTo>
                        <a:pt x="32" y="10"/>
                        <a:pt x="31" y="12"/>
                        <a:pt x="31" y="14"/>
                      </a:cubicBezTo>
                      <a:cubicBezTo>
                        <a:pt x="25" y="11"/>
                        <a:pt x="23" y="21"/>
                        <a:pt x="22" y="16"/>
                      </a:cubicBezTo>
                      <a:cubicBezTo>
                        <a:pt x="17" y="20"/>
                        <a:pt x="14" y="25"/>
                        <a:pt x="7" y="26"/>
                      </a:cubicBezTo>
                      <a:cubicBezTo>
                        <a:pt x="5" y="24"/>
                        <a:pt x="5" y="21"/>
                        <a:pt x="5" y="18"/>
                      </a:cubicBezTo>
                      <a:cubicBezTo>
                        <a:pt x="4" y="16"/>
                        <a:pt x="2" y="17"/>
                        <a:pt x="1" y="14"/>
                      </a:cubicBezTo>
                      <a:cubicBezTo>
                        <a:pt x="0" y="12"/>
                        <a:pt x="2" y="8"/>
                        <a:pt x="1" y="5"/>
                      </a:cubicBezTo>
                      <a:cubicBezTo>
                        <a:pt x="4" y="6"/>
                        <a:pt x="5" y="4"/>
                        <a:pt x="5" y="1"/>
                      </a:cubicBezTo>
                      <a:cubicBezTo>
                        <a:pt x="7" y="2"/>
                        <a:pt x="10" y="2"/>
                        <a:pt x="10" y="0"/>
                      </a:cubicBezTo>
                      <a:cubicBezTo>
                        <a:pt x="13" y="3"/>
                        <a:pt x="23" y="0"/>
                        <a:pt x="25" y="3"/>
                      </a:cubicBezTo>
                      <a:cubicBezTo>
                        <a:pt x="28" y="3"/>
                        <a:pt x="32" y="4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任意多边形: 形状 109"/>
                <p:cNvSpPr>
                  <a:spLocks/>
                </p:cNvSpPr>
                <p:nvPr/>
              </p:nvSpPr>
              <p:spPr bwMode="auto">
                <a:xfrm>
                  <a:off x="5279164" y="962591"/>
                  <a:ext cx="166694" cy="81245"/>
                </a:xfrm>
                <a:custGeom>
                  <a:avLst/>
                  <a:gdLst>
                    <a:gd name="T0" fmla="*/ 58 w 80"/>
                    <a:gd name="T1" fmla="*/ 0 h 39"/>
                    <a:gd name="T2" fmla="*/ 66 w 80"/>
                    <a:gd name="T3" fmla="*/ 4 h 39"/>
                    <a:gd name="T4" fmla="*/ 71 w 80"/>
                    <a:gd name="T5" fmla="*/ 6 h 39"/>
                    <a:gd name="T6" fmla="*/ 69 w 80"/>
                    <a:gd name="T7" fmla="*/ 9 h 39"/>
                    <a:gd name="T8" fmla="*/ 79 w 80"/>
                    <a:gd name="T9" fmla="*/ 15 h 39"/>
                    <a:gd name="T10" fmla="*/ 73 w 80"/>
                    <a:gd name="T11" fmla="*/ 26 h 39"/>
                    <a:gd name="T12" fmla="*/ 68 w 80"/>
                    <a:gd name="T13" fmla="*/ 28 h 39"/>
                    <a:gd name="T14" fmla="*/ 60 w 80"/>
                    <a:gd name="T15" fmla="*/ 32 h 39"/>
                    <a:gd name="T16" fmla="*/ 55 w 80"/>
                    <a:gd name="T17" fmla="*/ 34 h 39"/>
                    <a:gd name="T18" fmla="*/ 51 w 80"/>
                    <a:gd name="T19" fmla="*/ 35 h 39"/>
                    <a:gd name="T20" fmla="*/ 28 w 80"/>
                    <a:gd name="T21" fmla="*/ 37 h 39"/>
                    <a:gd name="T22" fmla="*/ 27 w 80"/>
                    <a:gd name="T23" fmla="*/ 35 h 39"/>
                    <a:gd name="T24" fmla="*/ 19 w 80"/>
                    <a:gd name="T25" fmla="*/ 32 h 39"/>
                    <a:gd name="T26" fmla="*/ 15 w 80"/>
                    <a:gd name="T27" fmla="*/ 30 h 39"/>
                    <a:gd name="T28" fmla="*/ 19 w 80"/>
                    <a:gd name="T29" fmla="*/ 28 h 39"/>
                    <a:gd name="T30" fmla="*/ 14 w 80"/>
                    <a:gd name="T31" fmla="*/ 24 h 39"/>
                    <a:gd name="T32" fmla="*/ 14 w 80"/>
                    <a:gd name="T33" fmla="*/ 13 h 39"/>
                    <a:gd name="T34" fmla="*/ 2 w 80"/>
                    <a:gd name="T35" fmla="*/ 15 h 39"/>
                    <a:gd name="T36" fmla="*/ 6 w 80"/>
                    <a:gd name="T37" fmla="*/ 7 h 39"/>
                    <a:gd name="T38" fmla="*/ 21 w 80"/>
                    <a:gd name="T39" fmla="*/ 7 h 39"/>
                    <a:gd name="T40" fmla="*/ 23 w 80"/>
                    <a:gd name="T41" fmla="*/ 15 h 39"/>
                    <a:gd name="T42" fmla="*/ 28 w 80"/>
                    <a:gd name="T43" fmla="*/ 7 h 39"/>
                    <a:gd name="T44" fmla="*/ 40 w 80"/>
                    <a:gd name="T45" fmla="*/ 11 h 39"/>
                    <a:gd name="T46" fmla="*/ 43 w 80"/>
                    <a:gd name="T47" fmla="*/ 7 h 39"/>
                    <a:gd name="T48" fmla="*/ 55 w 80"/>
                    <a:gd name="T49" fmla="*/ 6 h 39"/>
                    <a:gd name="T50" fmla="*/ 58 w 80"/>
                    <a:gd name="T5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0" h="39">
                      <a:moveTo>
                        <a:pt x="58" y="0"/>
                      </a:moveTo>
                      <a:cubicBezTo>
                        <a:pt x="60" y="1"/>
                        <a:pt x="63" y="2"/>
                        <a:pt x="66" y="4"/>
                      </a:cubicBezTo>
                      <a:cubicBezTo>
                        <a:pt x="66" y="4"/>
                        <a:pt x="71" y="5"/>
                        <a:pt x="71" y="6"/>
                      </a:cubicBezTo>
                      <a:cubicBezTo>
                        <a:pt x="72" y="6"/>
                        <a:pt x="69" y="9"/>
                        <a:pt x="69" y="9"/>
                      </a:cubicBezTo>
                      <a:cubicBezTo>
                        <a:pt x="70" y="13"/>
                        <a:pt x="74" y="16"/>
                        <a:pt x="79" y="15"/>
                      </a:cubicBezTo>
                      <a:cubicBezTo>
                        <a:pt x="80" y="20"/>
                        <a:pt x="78" y="22"/>
                        <a:pt x="73" y="26"/>
                      </a:cubicBezTo>
                      <a:cubicBezTo>
                        <a:pt x="72" y="27"/>
                        <a:pt x="69" y="27"/>
                        <a:pt x="68" y="28"/>
                      </a:cubicBezTo>
                      <a:cubicBezTo>
                        <a:pt x="64" y="30"/>
                        <a:pt x="65" y="30"/>
                        <a:pt x="60" y="32"/>
                      </a:cubicBezTo>
                      <a:cubicBezTo>
                        <a:pt x="60" y="32"/>
                        <a:pt x="55" y="33"/>
                        <a:pt x="55" y="34"/>
                      </a:cubicBezTo>
                      <a:cubicBezTo>
                        <a:pt x="53" y="35"/>
                        <a:pt x="53" y="35"/>
                        <a:pt x="51" y="35"/>
                      </a:cubicBezTo>
                      <a:cubicBezTo>
                        <a:pt x="49" y="36"/>
                        <a:pt x="35" y="39"/>
                        <a:pt x="28" y="37"/>
                      </a:cubicBezTo>
                      <a:cubicBezTo>
                        <a:pt x="28" y="37"/>
                        <a:pt x="28" y="36"/>
                        <a:pt x="27" y="35"/>
                      </a:cubicBezTo>
                      <a:cubicBezTo>
                        <a:pt x="24" y="35"/>
                        <a:pt x="23" y="32"/>
                        <a:pt x="19" y="32"/>
                      </a:cubicBezTo>
                      <a:cubicBezTo>
                        <a:pt x="18" y="32"/>
                        <a:pt x="17" y="30"/>
                        <a:pt x="15" y="30"/>
                      </a:cubicBezTo>
                      <a:cubicBezTo>
                        <a:pt x="15" y="28"/>
                        <a:pt x="18" y="28"/>
                        <a:pt x="19" y="28"/>
                      </a:cubicBezTo>
                      <a:cubicBezTo>
                        <a:pt x="19" y="26"/>
                        <a:pt x="14" y="26"/>
                        <a:pt x="14" y="24"/>
                      </a:cubicBezTo>
                      <a:cubicBezTo>
                        <a:pt x="12" y="21"/>
                        <a:pt x="15" y="18"/>
                        <a:pt x="14" y="13"/>
                      </a:cubicBezTo>
                      <a:cubicBezTo>
                        <a:pt x="6" y="11"/>
                        <a:pt x="7" y="20"/>
                        <a:pt x="2" y="15"/>
                      </a:cubicBezTo>
                      <a:cubicBezTo>
                        <a:pt x="0" y="9"/>
                        <a:pt x="8" y="14"/>
                        <a:pt x="6" y="7"/>
                      </a:cubicBezTo>
                      <a:cubicBezTo>
                        <a:pt x="14" y="9"/>
                        <a:pt x="13" y="8"/>
                        <a:pt x="21" y="7"/>
                      </a:cubicBezTo>
                      <a:cubicBezTo>
                        <a:pt x="22" y="11"/>
                        <a:pt x="27" y="11"/>
                        <a:pt x="23" y="15"/>
                      </a:cubicBezTo>
                      <a:cubicBezTo>
                        <a:pt x="28" y="15"/>
                        <a:pt x="29" y="12"/>
                        <a:pt x="28" y="7"/>
                      </a:cubicBezTo>
                      <a:cubicBezTo>
                        <a:pt x="29" y="11"/>
                        <a:pt x="45" y="3"/>
                        <a:pt x="40" y="11"/>
                      </a:cubicBezTo>
                      <a:cubicBezTo>
                        <a:pt x="44" y="13"/>
                        <a:pt x="42" y="8"/>
                        <a:pt x="43" y="7"/>
                      </a:cubicBezTo>
                      <a:cubicBezTo>
                        <a:pt x="46" y="6"/>
                        <a:pt x="51" y="7"/>
                        <a:pt x="55" y="6"/>
                      </a:cubicBezTo>
                      <a:cubicBezTo>
                        <a:pt x="57" y="5"/>
                        <a:pt x="58" y="3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任意多边形: 形状 110"/>
                <p:cNvSpPr>
                  <a:spLocks/>
                </p:cNvSpPr>
                <p:nvPr/>
              </p:nvSpPr>
              <p:spPr bwMode="auto">
                <a:xfrm>
                  <a:off x="4284608" y="982202"/>
                  <a:ext cx="99456" cy="70039"/>
                </a:xfrm>
                <a:custGeom>
                  <a:avLst/>
                  <a:gdLst>
                    <a:gd name="T0" fmla="*/ 13 w 48"/>
                    <a:gd name="T1" fmla="*/ 0 h 34"/>
                    <a:gd name="T2" fmla="*/ 24 w 48"/>
                    <a:gd name="T3" fmla="*/ 12 h 34"/>
                    <a:gd name="T4" fmla="*/ 27 w 48"/>
                    <a:gd name="T5" fmla="*/ 10 h 34"/>
                    <a:gd name="T6" fmla="*/ 33 w 48"/>
                    <a:gd name="T7" fmla="*/ 15 h 34"/>
                    <a:gd name="T8" fmla="*/ 41 w 48"/>
                    <a:gd name="T9" fmla="*/ 25 h 34"/>
                    <a:gd name="T10" fmla="*/ 48 w 48"/>
                    <a:gd name="T11" fmla="*/ 26 h 34"/>
                    <a:gd name="T12" fmla="*/ 24 w 48"/>
                    <a:gd name="T13" fmla="*/ 28 h 34"/>
                    <a:gd name="T14" fmla="*/ 14 w 48"/>
                    <a:gd name="T15" fmla="*/ 34 h 34"/>
                    <a:gd name="T16" fmla="*/ 0 w 48"/>
                    <a:gd name="T17" fmla="*/ 28 h 34"/>
                    <a:gd name="T18" fmla="*/ 3 w 48"/>
                    <a:gd name="T19" fmla="*/ 26 h 34"/>
                    <a:gd name="T20" fmla="*/ 5 w 48"/>
                    <a:gd name="T21" fmla="*/ 23 h 34"/>
                    <a:gd name="T22" fmla="*/ 5 w 48"/>
                    <a:gd name="T23" fmla="*/ 6 h 34"/>
                    <a:gd name="T24" fmla="*/ 13 w 48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4">
                      <a:moveTo>
                        <a:pt x="13" y="0"/>
                      </a:moveTo>
                      <a:cubicBezTo>
                        <a:pt x="15" y="5"/>
                        <a:pt x="25" y="3"/>
                        <a:pt x="24" y="12"/>
                      </a:cubicBezTo>
                      <a:cubicBezTo>
                        <a:pt x="25" y="13"/>
                        <a:pt x="28" y="10"/>
                        <a:pt x="27" y="10"/>
                      </a:cubicBezTo>
                      <a:cubicBezTo>
                        <a:pt x="30" y="11"/>
                        <a:pt x="29" y="15"/>
                        <a:pt x="33" y="15"/>
                      </a:cubicBezTo>
                      <a:cubicBezTo>
                        <a:pt x="36" y="15"/>
                        <a:pt x="38" y="22"/>
                        <a:pt x="41" y="25"/>
                      </a:cubicBezTo>
                      <a:cubicBezTo>
                        <a:pt x="46" y="23"/>
                        <a:pt x="44" y="23"/>
                        <a:pt x="48" y="26"/>
                      </a:cubicBezTo>
                      <a:cubicBezTo>
                        <a:pt x="44" y="31"/>
                        <a:pt x="31" y="27"/>
                        <a:pt x="24" y="28"/>
                      </a:cubicBezTo>
                      <a:cubicBezTo>
                        <a:pt x="21" y="30"/>
                        <a:pt x="16" y="31"/>
                        <a:pt x="14" y="34"/>
                      </a:cubicBezTo>
                      <a:cubicBezTo>
                        <a:pt x="10" y="31"/>
                        <a:pt x="8" y="26"/>
                        <a:pt x="0" y="28"/>
                      </a:cubicBezTo>
                      <a:cubicBezTo>
                        <a:pt x="0" y="27"/>
                        <a:pt x="2" y="27"/>
                        <a:pt x="3" y="26"/>
                      </a:cubicBezTo>
                      <a:cubicBezTo>
                        <a:pt x="1" y="24"/>
                        <a:pt x="2" y="23"/>
                        <a:pt x="5" y="23"/>
                      </a:cubicBezTo>
                      <a:cubicBezTo>
                        <a:pt x="2" y="16"/>
                        <a:pt x="5" y="14"/>
                        <a:pt x="5" y="6"/>
                      </a:cubicBezTo>
                      <a:cubicBezTo>
                        <a:pt x="9" y="5"/>
                        <a:pt x="13" y="5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任意多边形: 形状 111"/>
                <p:cNvSpPr>
                  <a:spLocks/>
                </p:cNvSpPr>
                <p:nvPr/>
              </p:nvSpPr>
              <p:spPr bwMode="auto">
                <a:xfrm>
                  <a:off x="7168819" y="2123840"/>
                  <a:ext cx="165292" cy="177900"/>
                </a:xfrm>
                <a:custGeom>
                  <a:avLst/>
                  <a:gdLst>
                    <a:gd name="T0" fmla="*/ 8 w 80"/>
                    <a:gd name="T1" fmla="*/ 12 h 86"/>
                    <a:gd name="T2" fmla="*/ 4 w 80"/>
                    <a:gd name="T3" fmla="*/ 11 h 86"/>
                    <a:gd name="T4" fmla="*/ 0 w 80"/>
                    <a:gd name="T5" fmla="*/ 5 h 86"/>
                    <a:gd name="T6" fmla="*/ 15 w 80"/>
                    <a:gd name="T7" fmla="*/ 3 h 86"/>
                    <a:gd name="T8" fmla="*/ 23 w 80"/>
                    <a:gd name="T9" fmla="*/ 7 h 86"/>
                    <a:gd name="T10" fmla="*/ 23 w 80"/>
                    <a:gd name="T11" fmla="*/ 11 h 86"/>
                    <a:gd name="T12" fmla="*/ 26 w 80"/>
                    <a:gd name="T13" fmla="*/ 14 h 86"/>
                    <a:gd name="T14" fmla="*/ 34 w 80"/>
                    <a:gd name="T15" fmla="*/ 18 h 86"/>
                    <a:gd name="T16" fmla="*/ 47 w 80"/>
                    <a:gd name="T17" fmla="*/ 29 h 86"/>
                    <a:gd name="T18" fmla="*/ 51 w 80"/>
                    <a:gd name="T19" fmla="*/ 35 h 86"/>
                    <a:gd name="T20" fmla="*/ 56 w 80"/>
                    <a:gd name="T21" fmla="*/ 37 h 86"/>
                    <a:gd name="T22" fmla="*/ 60 w 80"/>
                    <a:gd name="T23" fmla="*/ 40 h 86"/>
                    <a:gd name="T24" fmla="*/ 60 w 80"/>
                    <a:gd name="T25" fmla="*/ 44 h 86"/>
                    <a:gd name="T26" fmla="*/ 64 w 80"/>
                    <a:gd name="T27" fmla="*/ 48 h 86"/>
                    <a:gd name="T28" fmla="*/ 69 w 80"/>
                    <a:gd name="T29" fmla="*/ 53 h 86"/>
                    <a:gd name="T30" fmla="*/ 73 w 80"/>
                    <a:gd name="T31" fmla="*/ 57 h 86"/>
                    <a:gd name="T32" fmla="*/ 77 w 80"/>
                    <a:gd name="T33" fmla="*/ 66 h 86"/>
                    <a:gd name="T34" fmla="*/ 79 w 80"/>
                    <a:gd name="T35" fmla="*/ 74 h 86"/>
                    <a:gd name="T36" fmla="*/ 80 w 80"/>
                    <a:gd name="T37" fmla="*/ 80 h 86"/>
                    <a:gd name="T38" fmla="*/ 71 w 80"/>
                    <a:gd name="T39" fmla="*/ 81 h 86"/>
                    <a:gd name="T40" fmla="*/ 64 w 80"/>
                    <a:gd name="T41" fmla="*/ 81 h 86"/>
                    <a:gd name="T42" fmla="*/ 64 w 80"/>
                    <a:gd name="T43" fmla="*/ 78 h 86"/>
                    <a:gd name="T44" fmla="*/ 60 w 80"/>
                    <a:gd name="T45" fmla="*/ 78 h 86"/>
                    <a:gd name="T46" fmla="*/ 51 w 80"/>
                    <a:gd name="T47" fmla="*/ 70 h 86"/>
                    <a:gd name="T48" fmla="*/ 52 w 80"/>
                    <a:gd name="T49" fmla="*/ 66 h 86"/>
                    <a:gd name="T50" fmla="*/ 51 w 80"/>
                    <a:gd name="T51" fmla="*/ 66 h 86"/>
                    <a:gd name="T52" fmla="*/ 49 w 80"/>
                    <a:gd name="T53" fmla="*/ 63 h 86"/>
                    <a:gd name="T54" fmla="*/ 45 w 80"/>
                    <a:gd name="T55" fmla="*/ 63 h 86"/>
                    <a:gd name="T56" fmla="*/ 38 w 80"/>
                    <a:gd name="T57" fmla="*/ 55 h 86"/>
                    <a:gd name="T58" fmla="*/ 34 w 80"/>
                    <a:gd name="T59" fmla="*/ 42 h 86"/>
                    <a:gd name="T60" fmla="*/ 32 w 80"/>
                    <a:gd name="T61" fmla="*/ 46 h 86"/>
                    <a:gd name="T62" fmla="*/ 28 w 80"/>
                    <a:gd name="T63" fmla="*/ 37 h 86"/>
                    <a:gd name="T64" fmla="*/ 24 w 80"/>
                    <a:gd name="T65" fmla="*/ 33 h 86"/>
                    <a:gd name="T66" fmla="*/ 21 w 80"/>
                    <a:gd name="T67" fmla="*/ 31 h 86"/>
                    <a:gd name="T68" fmla="*/ 19 w 80"/>
                    <a:gd name="T69" fmla="*/ 24 h 86"/>
                    <a:gd name="T70" fmla="*/ 13 w 80"/>
                    <a:gd name="T71" fmla="*/ 20 h 86"/>
                    <a:gd name="T72" fmla="*/ 10 w 80"/>
                    <a:gd name="T73" fmla="*/ 16 h 86"/>
                    <a:gd name="T74" fmla="*/ 8 w 80"/>
                    <a:gd name="T75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6">
                      <a:moveTo>
                        <a:pt x="8" y="12"/>
                      </a:moveTo>
                      <a:cubicBezTo>
                        <a:pt x="8" y="10"/>
                        <a:pt x="5" y="11"/>
                        <a:pt x="4" y="11"/>
                      </a:cubicBezTo>
                      <a:cubicBezTo>
                        <a:pt x="2" y="9"/>
                        <a:pt x="4" y="4"/>
                        <a:pt x="0" y="5"/>
                      </a:cubicBezTo>
                      <a:cubicBezTo>
                        <a:pt x="5" y="0"/>
                        <a:pt x="9" y="6"/>
                        <a:pt x="15" y="3"/>
                      </a:cubicBezTo>
                      <a:cubicBezTo>
                        <a:pt x="15" y="8"/>
                        <a:pt x="20" y="5"/>
                        <a:pt x="23" y="7"/>
                      </a:cubicBezTo>
                      <a:cubicBezTo>
                        <a:pt x="23" y="7"/>
                        <a:pt x="22" y="10"/>
                        <a:pt x="23" y="11"/>
                      </a:cubicBezTo>
                      <a:cubicBezTo>
                        <a:pt x="24" y="12"/>
                        <a:pt x="27" y="10"/>
                        <a:pt x="26" y="14"/>
                      </a:cubicBezTo>
                      <a:cubicBezTo>
                        <a:pt x="31" y="13"/>
                        <a:pt x="30" y="18"/>
                        <a:pt x="34" y="18"/>
                      </a:cubicBezTo>
                      <a:cubicBezTo>
                        <a:pt x="37" y="18"/>
                        <a:pt x="42" y="29"/>
                        <a:pt x="47" y="29"/>
                      </a:cubicBezTo>
                      <a:cubicBezTo>
                        <a:pt x="51" y="29"/>
                        <a:pt x="49" y="33"/>
                        <a:pt x="51" y="35"/>
                      </a:cubicBezTo>
                      <a:cubicBezTo>
                        <a:pt x="52" y="36"/>
                        <a:pt x="55" y="36"/>
                        <a:pt x="56" y="37"/>
                      </a:cubicBezTo>
                      <a:cubicBezTo>
                        <a:pt x="57" y="37"/>
                        <a:pt x="59" y="40"/>
                        <a:pt x="60" y="40"/>
                      </a:cubicBezTo>
                      <a:cubicBezTo>
                        <a:pt x="61" y="41"/>
                        <a:pt x="59" y="43"/>
                        <a:pt x="60" y="44"/>
                      </a:cubicBezTo>
                      <a:cubicBezTo>
                        <a:pt x="61" y="45"/>
                        <a:pt x="63" y="47"/>
                        <a:pt x="64" y="48"/>
                      </a:cubicBezTo>
                      <a:cubicBezTo>
                        <a:pt x="65" y="49"/>
                        <a:pt x="66" y="53"/>
                        <a:pt x="69" y="53"/>
                      </a:cubicBezTo>
                      <a:cubicBezTo>
                        <a:pt x="70" y="53"/>
                        <a:pt x="72" y="57"/>
                        <a:pt x="73" y="57"/>
                      </a:cubicBezTo>
                      <a:cubicBezTo>
                        <a:pt x="75" y="59"/>
                        <a:pt x="74" y="66"/>
                        <a:pt x="77" y="66"/>
                      </a:cubicBezTo>
                      <a:cubicBezTo>
                        <a:pt x="79" y="67"/>
                        <a:pt x="79" y="72"/>
                        <a:pt x="79" y="74"/>
                      </a:cubicBezTo>
                      <a:cubicBezTo>
                        <a:pt x="78" y="77"/>
                        <a:pt x="74" y="80"/>
                        <a:pt x="80" y="80"/>
                      </a:cubicBezTo>
                      <a:cubicBezTo>
                        <a:pt x="80" y="86"/>
                        <a:pt x="74" y="82"/>
                        <a:pt x="71" y="81"/>
                      </a:cubicBezTo>
                      <a:cubicBezTo>
                        <a:pt x="69" y="81"/>
                        <a:pt x="66" y="82"/>
                        <a:pt x="64" y="81"/>
                      </a:cubicBezTo>
                      <a:cubicBezTo>
                        <a:pt x="63" y="81"/>
                        <a:pt x="64" y="78"/>
                        <a:pt x="64" y="78"/>
                      </a:cubicBezTo>
                      <a:cubicBezTo>
                        <a:pt x="63" y="77"/>
                        <a:pt x="61" y="78"/>
                        <a:pt x="60" y="78"/>
                      </a:cubicBezTo>
                      <a:cubicBezTo>
                        <a:pt x="58" y="76"/>
                        <a:pt x="55" y="70"/>
                        <a:pt x="51" y="70"/>
                      </a:cubicBezTo>
                      <a:cubicBezTo>
                        <a:pt x="51" y="69"/>
                        <a:pt x="52" y="68"/>
                        <a:pt x="52" y="66"/>
                      </a:cubicBezTo>
                      <a:cubicBezTo>
                        <a:pt x="52" y="64"/>
                        <a:pt x="51" y="65"/>
                        <a:pt x="51" y="66"/>
                      </a:cubicBezTo>
                      <a:cubicBezTo>
                        <a:pt x="48" y="67"/>
                        <a:pt x="50" y="63"/>
                        <a:pt x="49" y="63"/>
                      </a:cubicBezTo>
                      <a:cubicBezTo>
                        <a:pt x="48" y="62"/>
                        <a:pt x="46" y="63"/>
                        <a:pt x="45" y="63"/>
                      </a:cubicBezTo>
                      <a:cubicBezTo>
                        <a:pt x="43" y="60"/>
                        <a:pt x="43" y="55"/>
                        <a:pt x="38" y="55"/>
                      </a:cubicBezTo>
                      <a:cubicBezTo>
                        <a:pt x="40" y="48"/>
                        <a:pt x="34" y="48"/>
                        <a:pt x="34" y="42"/>
                      </a:cubicBezTo>
                      <a:cubicBezTo>
                        <a:pt x="32" y="42"/>
                        <a:pt x="32" y="44"/>
                        <a:pt x="32" y="46"/>
                      </a:cubicBezTo>
                      <a:cubicBezTo>
                        <a:pt x="29" y="44"/>
                        <a:pt x="30" y="40"/>
                        <a:pt x="28" y="37"/>
                      </a:cubicBezTo>
                      <a:cubicBezTo>
                        <a:pt x="28" y="36"/>
                        <a:pt x="25" y="34"/>
                        <a:pt x="24" y="33"/>
                      </a:cubicBezTo>
                      <a:cubicBezTo>
                        <a:pt x="24" y="32"/>
                        <a:pt x="23" y="31"/>
                        <a:pt x="21" y="31"/>
                      </a:cubicBezTo>
                      <a:cubicBezTo>
                        <a:pt x="22" y="27"/>
                        <a:pt x="20" y="26"/>
                        <a:pt x="19" y="24"/>
                      </a:cubicBezTo>
                      <a:cubicBezTo>
                        <a:pt x="18" y="21"/>
                        <a:pt x="15" y="21"/>
                        <a:pt x="13" y="20"/>
                      </a:cubicBezTo>
                      <a:cubicBezTo>
                        <a:pt x="13" y="20"/>
                        <a:pt x="9" y="16"/>
                        <a:pt x="10" y="16"/>
                      </a:cubicBezTo>
                      <a:cubicBezTo>
                        <a:pt x="8" y="12"/>
                        <a:pt x="14" y="9"/>
                        <a:pt x="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任意多边形: 形状 112"/>
                <p:cNvSpPr>
                  <a:spLocks/>
                </p:cNvSpPr>
                <p:nvPr/>
              </p:nvSpPr>
              <p:spPr bwMode="auto">
                <a:xfrm>
                  <a:off x="6346560" y="2401195"/>
                  <a:ext cx="119067" cy="217122"/>
                </a:xfrm>
                <a:custGeom>
                  <a:avLst/>
                  <a:gdLst>
                    <a:gd name="T0" fmla="*/ 43 w 57"/>
                    <a:gd name="T1" fmla="*/ 0 h 104"/>
                    <a:gd name="T2" fmla="*/ 50 w 57"/>
                    <a:gd name="T3" fmla="*/ 1 h 104"/>
                    <a:gd name="T4" fmla="*/ 47 w 57"/>
                    <a:gd name="T5" fmla="*/ 35 h 104"/>
                    <a:gd name="T6" fmla="*/ 43 w 57"/>
                    <a:gd name="T7" fmla="*/ 57 h 104"/>
                    <a:gd name="T8" fmla="*/ 37 w 57"/>
                    <a:gd name="T9" fmla="*/ 67 h 104"/>
                    <a:gd name="T10" fmla="*/ 36 w 57"/>
                    <a:gd name="T11" fmla="*/ 78 h 104"/>
                    <a:gd name="T12" fmla="*/ 36 w 57"/>
                    <a:gd name="T13" fmla="*/ 82 h 104"/>
                    <a:gd name="T14" fmla="*/ 32 w 57"/>
                    <a:gd name="T15" fmla="*/ 83 h 104"/>
                    <a:gd name="T16" fmla="*/ 30 w 57"/>
                    <a:gd name="T17" fmla="*/ 95 h 104"/>
                    <a:gd name="T18" fmla="*/ 28 w 57"/>
                    <a:gd name="T19" fmla="*/ 96 h 104"/>
                    <a:gd name="T20" fmla="*/ 26 w 57"/>
                    <a:gd name="T21" fmla="*/ 102 h 104"/>
                    <a:gd name="T22" fmla="*/ 8 w 57"/>
                    <a:gd name="T23" fmla="*/ 104 h 104"/>
                    <a:gd name="T24" fmla="*/ 6 w 57"/>
                    <a:gd name="T25" fmla="*/ 95 h 104"/>
                    <a:gd name="T26" fmla="*/ 4 w 57"/>
                    <a:gd name="T27" fmla="*/ 91 h 104"/>
                    <a:gd name="T28" fmla="*/ 0 w 57"/>
                    <a:gd name="T29" fmla="*/ 89 h 104"/>
                    <a:gd name="T30" fmla="*/ 0 w 57"/>
                    <a:gd name="T31" fmla="*/ 82 h 104"/>
                    <a:gd name="T32" fmla="*/ 2 w 57"/>
                    <a:gd name="T33" fmla="*/ 80 h 104"/>
                    <a:gd name="T34" fmla="*/ 0 w 57"/>
                    <a:gd name="T35" fmla="*/ 78 h 104"/>
                    <a:gd name="T36" fmla="*/ 4 w 57"/>
                    <a:gd name="T37" fmla="*/ 70 h 104"/>
                    <a:gd name="T38" fmla="*/ 4 w 57"/>
                    <a:gd name="T39" fmla="*/ 67 h 104"/>
                    <a:gd name="T40" fmla="*/ 8 w 57"/>
                    <a:gd name="T41" fmla="*/ 65 h 104"/>
                    <a:gd name="T42" fmla="*/ 11 w 57"/>
                    <a:gd name="T43" fmla="*/ 55 h 104"/>
                    <a:gd name="T44" fmla="*/ 8 w 57"/>
                    <a:gd name="T45" fmla="*/ 50 h 104"/>
                    <a:gd name="T46" fmla="*/ 8 w 57"/>
                    <a:gd name="T47" fmla="*/ 39 h 104"/>
                    <a:gd name="T48" fmla="*/ 11 w 57"/>
                    <a:gd name="T49" fmla="*/ 35 h 104"/>
                    <a:gd name="T50" fmla="*/ 17 w 57"/>
                    <a:gd name="T51" fmla="*/ 31 h 104"/>
                    <a:gd name="T52" fmla="*/ 26 w 57"/>
                    <a:gd name="T53" fmla="*/ 24 h 104"/>
                    <a:gd name="T54" fmla="*/ 32 w 57"/>
                    <a:gd name="T55" fmla="*/ 26 h 104"/>
                    <a:gd name="T56" fmla="*/ 34 w 57"/>
                    <a:gd name="T57" fmla="*/ 14 h 104"/>
                    <a:gd name="T58" fmla="*/ 39 w 57"/>
                    <a:gd name="T59" fmla="*/ 13 h 104"/>
                    <a:gd name="T60" fmla="*/ 43 w 57"/>
                    <a:gd name="T6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7" h="104">
                      <a:moveTo>
                        <a:pt x="43" y="0"/>
                      </a:moveTo>
                      <a:cubicBezTo>
                        <a:pt x="45" y="1"/>
                        <a:pt x="47" y="2"/>
                        <a:pt x="50" y="1"/>
                      </a:cubicBezTo>
                      <a:cubicBezTo>
                        <a:pt x="47" y="11"/>
                        <a:pt x="57" y="28"/>
                        <a:pt x="47" y="35"/>
                      </a:cubicBezTo>
                      <a:cubicBezTo>
                        <a:pt x="47" y="43"/>
                        <a:pt x="46" y="50"/>
                        <a:pt x="43" y="57"/>
                      </a:cubicBezTo>
                      <a:cubicBezTo>
                        <a:pt x="42" y="61"/>
                        <a:pt x="41" y="66"/>
                        <a:pt x="37" y="67"/>
                      </a:cubicBezTo>
                      <a:cubicBezTo>
                        <a:pt x="39" y="71"/>
                        <a:pt x="36" y="75"/>
                        <a:pt x="36" y="78"/>
                      </a:cubicBezTo>
                      <a:cubicBezTo>
                        <a:pt x="35" y="79"/>
                        <a:pt x="36" y="81"/>
                        <a:pt x="36" y="82"/>
                      </a:cubicBezTo>
                      <a:cubicBezTo>
                        <a:pt x="35" y="82"/>
                        <a:pt x="32" y="83"/>
                        <a:pt x="32" y="83"/>
                      </a:cubicBezTo>
                      <a:cubicBezTo>
                        <a:pt x="31" y="87"/>
                        <a:pt x="32" y="91"/>
                        <a:pt x="30" y="95"/>
                      </a:cubicBezTo>
                      <a:cubicBezTo>
                        <a:pt x="30" y="95"/>
                        <a:pt x="28" y="95"/>
                        <a:pt x="28" y="96"/>
                      </a:cubicBezTo>
                      <a:cubicBezTo>
                        <a:pt x="28" y="98"/>
                        <a:pt x="25" y="99"/>
                        <a:pt x="26" y="102"/>
                      </a:cubicBezTo>
                      <a:cubicBezTo>
                        <a:pt x="21" y="104"/>
                        <a:pt x="15" y="104"/>
                        <a:pt x="8" y="104"/>
                      </a:cubicBezTo>
                      <a:cubicBezTo>
                        <a:pt x="8" y="99"/>
                        <a:pt x="4" y="100"/>
                        <a:pt x="6" y="95"/>
                      </a:cubicBezTo>
                      <a:cubicBezTo>
                        <a:pt x="4" y="95"/>
                        <a:pt x="4" y="92"/>
                        <a:pt x="4" y="91"/>
                      </a:cubicBezTo>
                      <a:cubicBezTo>
                        <a:pt x="2" y="91"/>
                        <a:pt x="1" y="90"/>
                        <a:pt x="0" y="89"/>
                      </a:cubicBezTo>
                      <a:cubicBezTo>
                        <a:pt x="0" y="87"/>
                        <a:pt x="0" y="84"/>
                        <a:pt x="0" y="82"/>
                      </a:cubicBezTo>
                      <a:cubicBezTo>
                        <a:pt x="0" y="80"/>
                        <a:pt x="2" y="80"/>
                        <a:pt x="2" y="80"/>
                      </a:cubicBezTo>
                      <a:cubicBezTo>
                        <a:pt x="2" y="78"/>
                        <a:pt x="0" y="78"/>
                        <a:pt x="0" y="78"/>
                      </a:cubicBezTo>
                      <a:cubicBezTo>
                        <a:pt x="1" y="75"/>
                        <a:pt x="3" y="72"/>
                        <a:pt x="4" y="70"/>
                      </a:cubicBezTo>
                      <a:cubicBezTo>
                        <a:pt x="4" y="70"/>
                        <a:pt x="3" y="67"/>
                        <a:pt x="4" y="67"/>
                      </a:cubicBezTo>
                      <a:cubicBezTo>
                        <a:pt x="4" y="66"/>
                        <a:pt x="8" y="65"/>
                        <a:pt x="8" y="65"/>
                      </a:cubicBezTo>
                      <a:cubicBezTo>
                        <a:pt x="9" y="62"/>
                        <a:pt x="5" y="49"/>
                        <a:pt x="11" y="55"/>
                      </a:cubicBezTo>
                      <a:cubicBezTo>
                        <a:pt x="12" y="51"/>
                        <a:pt x="8" y="53"/>
                        <a:pt x="8" y="50"/>
                      </a:cubicBezTo>
                      <a:cubicBezTo>
                        <a:pt x="8" y="46"/>
                        <a:pt x="8" y="42"/>
                        <a:pt x="8" y="39"/>
                      </a:cubicBezTo>
                      <a:cubicBezTo>
                        <a:pt x="11" y="39"/>
                        <a:pt x="11" y="37"/>
                        <a:pt x="11" y="35"/>
                      </a:cubicBezTo>
                      <a:cubicBezTo>
                        <a:pt x="15" y="36"/>
                        <a:pt x="15" y="32"/>
                        <a:pt x="17" y="31"/>
                      </a:cubicBezTo>
                      <a:cubicBezTo>
                        <a:pt x="19" y="30"/>
                        <a:pt x="27" y="31"/>
                        <a:pt x="26" y="24"/>
                      </a:cubicBezTo>
                      <a:cubicBezTo>
                        <a:pt x="29" y="23"/>
                        <a:pt x="29" y="26"/>
                        <a:pt x="32" y="26"/>
                      </a:cubicBezTo>
                      <a:cubicBezTo>
                        <a:pt x="30" y="20"/>
                        <a:pt x="34" y="19"/>
                        <a:pt x="34" y="14"/>
                      </a:cubicBezTo>
                      <a:cubicBezTo>
                        <a:pt x="39" y="17"/>
                        <a:pt x="38" y="2"/>
                        <a:pt x="39" y="13"/>
                      </a:cubicBezTo>
                      <a:cubicBezTo>
                        <a:pt x="46" y="10"/>
                        <a:pt x="40" y="2"/>
                        <a:pt x="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任意多边形: 形状 113"/>
                <p:cNvSpPr>
                  <a:spLocks/>
                </p:cNvSpPr>
                <p:nvPr/>
              </p:nvSpPr>
              <p:spPr bwMode="auto">
                <a:xfrm>
                  <a:off x="7448976" y="2389989"/>
                  <a:ext cx="638757" cy="469263"/>
                </a:xfrm>
                <a:custGeom>
                  <a:avLst/>
                  <a:gdLst>
                    <a:gd name="T0" fmla="*/ 178 w 307"/>
                    <a:gd name="T1" fmla="*/ 19 h 226"/>
                    <a:gd name="T2" fmla="*/ 171 w 307"/>
                    <a:gd name="T3" fmla="*/ 22 h 226"/>
                    <a:gd name="T4" fmla="*/ 180 w 307"/>
                    <a:gd name="T5" fmla="*/ 34 h 226"/>
                    <a:gd name="T6" fmla="*/ 206 w 307"/>
                    <a:gd name="T7" fmla="*/ 48 h 226"/>
                    <a:gd name="T8" fmla="*/ 214 w 307"/>
                    <a:gd name="T9" fmla="*/ 37 h 226"/>
                    <a:gd name="T10" fmla="*/ 216 w 307"/>
                    <a:gd name="T11" fmla="*/ 30 h 226"/>
                    <a:gd name="T12" fmla="*/ 218 w 307"/>
                    <a:gd name="T13" fmla="*/ 13 h 226"/>
                    <a:gd name="T14" fmla="*/ 223 w 307"/>
                    <a:gd name="T15" fmla="*/ 4 h 226"/>
                    <a:gd name="T16" fmla="*/ 229 w 307"/>
                    <a:gd name="T17" fmla="*/ 11 h 226"/>
                    <a:gd name="T18" fmla="*/ 238 w 307"/>
                    <a:gd name="T19" fmla="*/ 30 h 226"/>
                    <a:gd name="T20" fmla="*/ 247 w 307"/>
                    <a:gd name="T21" fmla="*/ 43 h 226"/>
                    <a:gd name="T22" fmla="*/ 257 w 307"/>
                    <a:gd name="T23" fmla="*/ 56 h 226"/>
                    <a:gd name="T24" fmla="*/ 262 w 307"/>
                    <a:gd name="T25" fmla="*/ 71 h 226"/>
                    <a:gd name="T26" fmla="*/ 268 w 307"/>
                    <a:gd name="T27" fmla="*/ 75 h 226"/>
                    <a:gd name="T28" fmla="*/ 279 w 307"/>
                    <a:gd name="T29" fmla="*/ 82 h 226"/>
                    <a:gd name="T30" fmla="*/ 288 w 307"/>
                    <a:gd name="T31" fmla="*/ 101 h 226"/>
                    <a:gd name="T32" fmla="*/ 292 w 307"/>
                    <a:gd name="T33" fmla="*/ 104 h 226"/>
                    <a:gd name="T34" fmla="*/ 303 w 307"/>
                    <a:gd name="T35" fmla="*/ 112 h 226"/>
                    <a:gd name="T36" fmla="*/ 307 w 307"/>
                    <a:gd name="T37" fmla="*/ 143 h 226"/>
                    <a:gd name="T38" fmla="*/ 301 w 307"/>
                    <a:gd name="T39" fmla="*/ 158 h 226"/>
                    <a:gd name="T40" fmla="*/ 301 w 307"/>
                    <a:gd name="T41" fmla="*/ 164 h 226"/>
                    <a:gd name="T42" fmla="*/ 298 w 307"/>
                    <a:gd name="T43" fmla="*/ 175 h 226"/>
                    <a:gd name="T44" fmla="*/ 287 w 307"/>
                    <a:gd name="T45" fmla="*/ 185 h 226"/>
                    <a:gd name="T46" fmla="*/ 277 w 307"/>
                    <a:gd name="T47" fmla="*/ 212 h 226"/>
                    <a:gd name="T48" fmla="*/ 260 w 307"/>
                    <a:gd name="T49" fmla="*/ 220 h 226"/>
                    <a:gd name="T50" fmla="*/ 253 w 307"/>
                    <a:gd name="T51" fmla="*/ 226 h 226"/>
                    <a:gd name="T52" fmla="*/ 238 w 307"/>
                    <a:gd name="T53" fmla="*/ 222 h 226"/>
                    <a:gd name="T54" fmla="*/ 205 w 307"/>
                    <a:gd name="T55" fmla="*/ 216 h 226"/>
                    <a:gd name="T56" fmla="*/ 203 w 307"/>
                    <a:gd name="T57" fmla="*/ 205 h 226"/>
                    <a:gd name="T58" fmla="*/ 201 w 307"/>
                    <a:gd name="T59" fmla="*/ 199 h 226"/>
                    <a:gd name="T60" fmla="*/ 186 w 307"/>
                    <a:gd name="T61" fmla="*/ 188 h 226"/>
                    <a:gd name="T62" fmla="*/ 178 w 307"/>
                    <a:gd name="T63" fmla="*/ 179 h 226"/>
                    <a:gd name="T64" fmla="*/ 164 w 307"/>
                    <a:gd name="T65" fmla="*/ 173 h 226"/>
                    <a:gd name="T66" fmla="*/ 156 w 307"/>
                    <a:gd name="T67" fmla="*/ 170 h 226"/>
                    <a:gd name="T68" fmla="*/ 121 w 307"/>
                    <a:gd name="T69" fmla="*/ 162 h 226"/>
                    <a:gd name="T70" fmla="*/ 102 w 307"/>
                    <a:gd name="T71" fmla="*/ 168 h 226"/>
                    <a:gd name="T72" fmla="*/ 95 w 307"/>
                    <a:gd name="T73" fmla="*/ 171 h 226"/>
                    <a:gd name="T74" fmla="*/ 89 w 307"/>
                    <a:gd name="T75" fmla="*/ 177 h 226"/>
                    <a:gd name="T76" fmla="*/ 85 w 307"/>
                    <a:gd name="T77" fmla="*/ 177 h 226"/>
                    <a:gd name="T78" fmla="*/ 52 w 307"/>
                    <a:gd name="T79" fmla="*/ 183 h 226"/>
                    <a:gd name="T80" fmla="*/ 46 w 307"/>
                    <a:gd name="T81" fmla="*/ 186 h 226"/>
                    <a:gd name="T82" fmla="*/ 14 w 307"/>
                    <a:gd name="T83" fmla="*/ 192 h 226"/>
                    <a:gd name="T84" fmla="*/ 18 w 307"/>
                    <a:gd name="T85" fmla="*/ 171 h 226"/>
                    <a:gd name="T86" fmla="*/ 14 w 307"/>
                    <a:gd name="T87" fmla="*/ 160 h 226"/>
                    <a:gd name="T88" fmla="*/ 14 w 307"/>
                    <a:gd name="T89" fmla="*/ 153 h 226"/>
                    <a:gd name="T90" fmla="*/ 9 w 307"/>
                    <a:gd name="T91" fmla="*/ 142 h 226"/>
                    <a:gd name="T92" fmla="*/ 7 w 307"/>
                    <a:gd name="T93" fmla="*/ 132 h 226"/>
                    <a:gd name="T94" fmla="*/ 3 w 307"/>
                    <a:gd name="T95" fmla="*/ 121 h 226"/>
                    <a:gd name="T96" fmla="*/ 5 w 307"/>
                    <a:gd name="T97" fmla="*/ 112 h 226"/>
                    <a:gd name="T98" fmla="*/ 5 w 307"/>
                    <a:gd name="T99" fmla="*/ 88 h 226"/>
                    <a:gd name="T100" fmla="*/ 26 w 307"/>
                    <a:gd name="T101" fmla="*/ 75 h 226"/>
                    <a:gd name="T102" fmla="*/ 50 w 307"/>
                    <a:gd name="T103" fmla="*/ 69 h 226"/>
                    <a:gd name="T104" fmla="*/ 63 w 307"/>
                    <a:gd name="T105" fmla="*/ 63 h 226"/>
                    <a:gd name="T106" fmla="*/ 68 w 307"/>
                    <a:gd name="T107" fmla="*/ 43 h 226"/>
                    <a:gd name="T108" fmla="*/ 85 w 307"/>
                    <a:gd name="T109" fmla="*/ 43 h 226"/>
                    <a:gd name="T110" fmla="*/ 89 w 307"/>
                    <a:gd name="T111" fmla="*/ 30 h 226"/>
                    <a:gd name="T112" fmla="*/ 104 w 307"/>
                    <a:gd name="T113" fmla="*/ 20 h 226"/>
                    <a:gd name="T114" fmla="*/ 115 w 307"/>
                    <a:gd name="T115" fmla="*/ 26 h 226"/>
                    <a:gd name="T116" fmla="*/ 119 w 307"/>
                    <a:gd name="T117" fmla="*/ 28 h 226"/>
                    <a:gd name="T118" fmla="*/ 123 w 307"/>
                    <a:gd name="T119" fmla="*/ 24 h 226"/>
                    <a:gd name="T120" fmla="*/ 136 w 307"/>
                    <a:gd name="T121" fmla="*/ 13 h 226"/>
                    <a:gd name="T122" fmla="*/ 145 w 307"/>
                    <a:gd name="T123" fmla="*/ 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226">
                      <a:moveTo>
                        <a:pt x="178" y="9"/>
                      </a:moveTo>
                      <a:cubicBezTo>
                        <a:pt x="178" y="12"/>
                        <a:pt x="178" y="16"/>
                        <a:pt x="178" y="19"/>
                      </a:cubicBezTo>
                      <a:cubicBezTo>
                        <a:pt x="177" y="19"/>
                        <a:pt x="175" y="19"/>
                        <a:pt x="173" y="19"/>
                      </a:cubicBezTo>
                      <a:cubicBezTo>
                        <a:pt x="175" y="21"/>
                        <a:pt x="174" y="22"/>
                        <a:pt x="171" y="22"/>
                      </a:cubicBezTo>
                      <a:cubicBezTo>
                        <a:pt x="174" y="26"/>
                        <a:pt x="171" y="25"/>
                        <a:pt x="171" y="30"/>
                      </a:cubicBezTo>
                      <a:cubicBezTo>
                        <a:pt x="173" y="33"/>
                        <a:pt x="176" y="34"/>
                        <a:pt x="180" y="34"/>
                      </a:cubicBezTo>
                      <a:cubicBezTo>
                        <a:pt x="181" y="42"/>
                        <a:pt x="193" y="38"/>
                        <a:pt x="193" y="47"/>
                      </a:cubicBezTo>
                      <a:cubicBezTo>
                        <a:pt x="198" y="47"/>
                        <a:pt x="204" y="46"/>
                        <a:pt x="206" y="48"/>
                      </a:cubicBezTo>
                      <a:cubicBezTo>
                        <a:pt x="210" y="48"/>
                        <a:pt x="207" y="40"/>
                        <a:pt x="214" y="43"/>
                      </a:cubicBezTo>
                      <a:cubicBezTo>
                        <a:pt x="213" y="42"/>
                        <a:pt x="211" y="37"/>
                        <a:pt x="214" y="37"/>
                      </a:cubicBezTo>
                      <a:cubicBezTo>
                        <a:pt x="216" y="37"/>
                        <a:pt x="213" y="34"/>
                        <a:pt x="214" y="32"/>
                      </a:cubicBezTo>
                      <a:cubicBezTo>
                        <a:pt x="214" y="32"/>
                        <a:pt x="216" y="31"/>
                        <a:pt x="216" y="30"/>
                      </a:cubicBezTo>
                      <a:cubicBezTo>
                        <a:pt x="216" y="28"/>
                        <a:pt x="218" y="26"/>
                        <a:pt x="218" y="22"/>
                      </a:cubicBezTo>
                      <a:cubicBezTo>
                        <a:pt x="217" y="21"/>
                        <a:pt x="215" y="19"/>
                        <a:pt x="218" y="13"/>
                      </a:cubicBezTo>
                      <a:cubicBezTo>
                        <a:pt x="218" y="13"/>
                        <a:pt x="221" y="13"/>
                        <a:pt x="221" y="13"/>
                      </a:cubicBezTo>
                      <a:cubicBezTo>
                        <a:pt x="223" y="11"/>
                        <a:pt x="221" y="5"/>
                        <a:pt x="223" y="4"/>
                      </a:cubicBezTo>
                      <a:cubicBezTo>
                        <a:pt x="227" y="3"/>
                        <a:pt x="224" y="9"/>
                        <a:pt x="227" y="11"/>
                      </a:cubicBezTo>
                      <a:cubicBezTo>
                        <a:pt x="227" y="11"/>
                        <a:pt x="229" y="11"/>
                        <a:pt x="229" y="11"/>
                      </a:cubicBezTo>
                      <a:cubicBezTo>
                        <a:pt x="230" y="14"/>
                        <a:pt x="231" y="18"/>
                        <a:pt x="232" y="20"/>
                      </a:cubicBezTo>
                      <a:cubicBezTo>
                        <a:pt x="234" y="24"/>
                        <a:pt x="238" y="26"/>
                        <a:pt x="238" y="30"/>
                      </a:cubicBezTo>
                      <a:cubicBezTo>
                        <a:pt x="243" y="25"/>
                        <a:pt x="240" y="33"/>
                        <a:pt x="246" y="32"/>
                      </a:cubicBezTo>
                      <a:cubicBezTo>
                        <a:pt x="245" y="36"/>
                        <a:pt x="245" y="40"/>
                        <a:pt x="247" y="43"/>
                      </a:cubicBezTo>
                      <a:cubicBezTo>
                        <a:pt x="250" y="46"/>
                        <a:pt x="247" y="50"/>
                        <a:pt x="249" y="56"/>
                      </a:cubicBezTo>
                      <a:cubicBezTo>
                        <a:pt x="254" y="50"/>
                        <a:pt x="250" y="55"/>
                        <a:pt x="257" y="56"/>
                      </a:cubicBezTo>
                      <a:cubicBezTo>
                        <a:pt x="257" y="59"/>
                        <a:pt x="255" y="59"/>
                        <a:pt x="255" y="61"/>
                      </a:cubicBezTo>
                      <a:cubicBezTo>
                        <a:pt x="258" y="64"/>
                        <a:pt x="263" y="64"/>
                        <a:pt x="262" y="71"/>
                      </a:cubicBezTo>
                      <a:cubicBezTo>
                        <a:pt x="264" y="71"/>
                        <a:pt x="267" y="70"/>
                        <a:pt x="268" y="71"/>
                      </a:cubicBezTo>
                      <a:cubicBezTo>
                        <a:pt x="268" y="71"/>
                        <a:pt x="267" y="74"/>
                        <a:pt x="268" y="75"/>
                      </a:cubicBezTo>
                      <a:cubicBezTo>
                        <a:pt x="268" y="75"/>
                        <a:pt x="271" y="74"/>
                        <a:pt x="272" y="75"/>
                      </a:cubicBezTo>
                      <a:cubicBezTo>
                        <a:pt x="274" y="77"/>
                        <a:pt x="273" y="83"/>
                        <a:pt x="279" y="82"/>
                      </a:cubicBezTo>
                      <a:cubicBezTo>
                        <a:pt x="279" y="87"/>
                        <a:pt x="282" y="92"/>
                        <a:pt x="285" y="95"/>
                      </a:cubicBezTo>
                      <a:cubicBezTo>
                        <a:pt x="286" y="97"/>
                        <a:pt x="287" y="99"/>
                        <a:pt x="288" y="101"/>
                      </a:cubicBezTo>
                      <a:cubicBezTo>
                        <a:pt x="289" y="101"/>
                        <a:pt x="291" y="100"/>
                        <a:pt x="292" y="101"/>
                      </a:cubicBezTo>
                      <a:cubicBezTo>
                        <a:pt x="293" y="101"/>
                        <a:pt x="291" y="104"/>
                        <a:pt x="292" y="104"/>
                      </a:cubicBezTo>
                      <a:cubicBezTo>
                        <a:pt x="294" y="106"/>
                        <a:pt x="297" y="105"/>
                        <a:pt x="296" y="104"/>
                      </a:cubicBezTo>
                      <a:cubicBezTo>
                        <a:pt x="300" y="108"/>
                        <a:pt x="297" y="113"/>
                        <a:pt x="303" y="112"/>
                      </a:cubicBezTo>
                      <a:cubicBezTo>
                        <a:pt x="299" y="117"/>
                        <a:pt x="304" y="124"/>
                        <a:pt x="305" y="132"/>
                      </a:cubicBezTo>
                      <a:cubicBezTo>
                        <a:pt x="306" y="137"/>
                        <a:pt x="303" y="141"/>
                        <a:pt x="307" y="143"/>
                      </a:cubicBezTo>
                      <a:cubicBezTo>
                        <a:pt x="303" y="146"/>
                        <a:pt x="304" y="149"/>
                        <a:pt x="303" y="157"/>
                      </a:cubicBezTo>
                      <a:cubicBezTo>
                        <a:pt x="303" y="156"/>
                        <a:pt x="300" y="157"/>
                        <a:pt x="301" y="158"/>
                      </a:cubicBezTo>
                      <a:cubicBezTo>
                        <a:pt x="302" y="158"/>
                        <a:pt x="303" y="158"/>
                        <a:pt x="303" y="158"/>
                      </a:cubicBezTo>
                      <a:cubicBezTo>
                        <a:pt x="303" y="159"/>
                        <a:pt x="302" y="163"/>
                        <a:pt x="301" y="164"/>
                      </a:cubicBezTo>
                      <a:cubicBezTo>
                        <a:pt x="301" y="164"/>
                        <a:pt x="298" y="166"/>
                        <a:pt x="298" y="166"/>
                      </a:cubicBezTo>
                      <a:cubicBezTo>
                        <a:pt x="297" y="168"/>
                        <a:pt x="301" y="171"/>
                        <a:pt x="298" y="175"/>
                      </a:cubicBezTo>
                      <a:cubicBezTo>
                        <a:pt x="294" y="175"/>
                        <a:pt x="295" y="180"/>
                        <a:pt x="290" y="179"/>
                      </a:cubicBezTo>
                      <a:cubicBezTo>
                        <a:pt x="291" y="183"/>
                        <a:pt x="290" y="185"/>
                        <a:pt x="287" y="185"/>
                      </a:cubicBezTo>
                      <a:cubicBezTo>
                        <a:pt x="288" y="192"/>
                        <a:pt x="284" y="194"/>
                        <a:pt x="285" y="201"/>
                      </a:cubicBezTo>
                      <a:cubicBezTo>
                        <a:pt x="277" y="200"/>
                        <a:pt x="278" y="207"/>
                        <a:pt x="277" y="212"/>
                      </a:cubicBezTo>
                      <a:cubicBezTo>
                        <a:pt x="275" y="212"/>
                        <a:pt x="272" y="212"/>
                        <a:pt x="272" y="214"/>
                      </a:cubicBezTo>
                      <a:cubicBezTo>
                        <a:pt x="271" y="218"/>
                        <a:pt x="264" y="218"/>
                        <a:pt x="260" y="220"/>
                      </a:cubicBezTo>
                      <a:cubicBezTo>
                        <a:pt x="259" y="221"/>
                        <a:pt x="258" y="223"/>
                        <a:pt x="257" y="224"/>
                      </a:cubicBezTo>
                      <a:cubicBezTo>
                        <a:pt x="255" y="224"/>
                        <a:pt x="253" y="223"/>
                        <a:pt x="253" y="226"/>
                      </a:cubicBezTo>
                      <a:cubicBezTo>
                        <a:pt x="249" y="223"/>
                        <a:pt x="247" y="219"/>
                        <a:pt x="242" y="218"/>
                      </a:cubicBezTo>
                      <a:cubicBezTo>
                        <a:pt x="238" y="216"/>
                        <a:pt x="239" y="221"/>
                        <a:pt x="238" y="222"/>
                      </a:cubicBezTo>
                      <a:cubicBezTo>
                        <a:pt x="234" y="224"/>
                        <a:pt x="228" y="221"/>
                        <a:pt x="225" y="226"/>
                      </a:cubicBezTo>
                      <a:cubicBezTo>
                        <a:pt x="218" y="222"/>
                        <a:pt x="213" y="217"/>
                        <a:pt x="205" y="216"/>
                      </a:cubicBezTo>
                      <a:cubicBezTo>
                        <a:pt x="207" y="214"/>
                        <a:pt x="207" y="212"/>
                        <a:pt x="205" y="207"/>
                      </a:cubicBezTo>
                      <a:cubicBezTo>
                        <a:pt x="204" y="206"/>
                        <a:pt x="203" y="207"/>
                        <a:pt x="203" y="205"/>
                      </a:cubicBezTo>
                      <a:cubicBezTo>
                        <a:pt x="203" y="205"/>
                        <a:pt x="203" y="203"/>
                        <a:pt x="203" y="203"/>
                      </a:cubicBezTo>
                      <a:cubicBezTo>
                        <a:pt x="202" y="201"/>
                        <a:pt x="197" y="200"/>
                        <a:pt x="201" y="199"/>
                      </a:cubicBezTo>
                      <a:cubicBezTo>
                        <a:pt x="200" y="198"/>
                        <a:pt x="192" y="194"/>
                        <a:pt x="191" y="198"/>
                      </a:cubicBezTo>
                      <a:cubicBezTo>
                        <a:pt x="189" y="195"/>
                        <a:pt x="189" y="190"/>
                        <a:pt x="186" y="188"/>
                      </a:cubicBezTo>
                      <a:cubicBezTo>
                        <a:pt x="185" y="184"/>
                        <a:pt x="187" y="183"/>
                        <a:pt x="188" y="181"/>
                      </a:cubicBezTo>
                      <a:cubicBezTo>
                        <a:pt x="186" y="179"/>
                        <a:pt x="184" y="180"/>
                        <a:pt x="178" y="179"/>
                      </a:cubicBezTo>
                      <a:cubicBezTo>
                        <a:pt x="175" y="181"/>
                        <a:pt x="175" y="188"/>
                        <a:pt x="167" y="186"/>
                      </a:cubicBezTo>
                      <a:cubicBezTo>
                        <a:pt x="169" y="179"/>
                        <a:pt x="162" y="181"/>
                        <a:pt x="164" y="173"/>
                      </a:cubicBezTo>
                      <a:cubicBezTo>
                        <a:pt x="159" y="173"/>
                        <a:pt x="158" y="170"/>
                        <a:pt x="152" y="171"/>
                      </a:cubicBezTo>
                      <a:cubicBezTo>
                        <a:pt x="152" y="170"/>
                        <a:pt x="155" y="170"/>
                        <a:pt x="156" y="170"/>
                      </a:cubicBezTo>
                      <a:cubicBezTo>
                        <a:pt x="151" y="164"/>
                        <a:pt x="147" y="169"/>
                        <a:pt x="137" y="168"/>
                      </a:cubicBezTo>
                      <a:cubicBezTo>
                        <a:pt x="131" y="166"/>
                        <a:pt x="126" y="164"/>
                        <a:pt x="121" y="162"/>
                      </a:cubicBezTo>
                      <a:cubicBezTo>
                        <a:pt x="116" y="164"/>
                        <a:pt x="111" y="163"/>
                        <a:pt x="109" y="168"/>
                      </a:cubicBezTo>
                      <a:cubicBezTo>
                        <a:pt x="107" y="168"/>
                        <a:pt x="104" y="167"/>
                        <a:pt x="102" y="168"/>
                      </a:cubicBezTo>
                      <a:cubicBezTo>
                        <a:pt x="100" y="168"/>
                        <a:pt x="101" y="169"/>
                        <a:pt x="100" y="170"/>
                      </a:cubicBezTo>
                      <a:cubicBezTo>
                        <a:pt x="97" y="170"/>
                        <a:pt x="98" y="166"/>
                        <a:pt x="95" y="171"/>
                      </a:cubicBezTo>
                      <a:cubicBezTo>
                        <a:pt x="94" y="172"/>
                        <a:pt x="92" y="173"/>
                        <a:pt x="93" y="175"/>
                      </a:cubicBezTo>
                      <a:cubicBezTo>
                        <a:pt x="90" y="173"/>
                        <a:pt x="89" y="169"/>
                        <a:pt x="89" y="177"/>
                      </a:cubicBezTo>
                      <a:cubicBezTo>
                        <a:pt x="87" y="177"/>
                        <a:pt x="87" y="175"/>
                        <a:pt x="85" y="175"/>
                      </a:cubicBezTo>
                      <a:cubicBezTo>
                        <a:pt x="83" y="175"/>
                        <a:pt x="85" y="177"/>
                        <a:pt x="85" y="177"/>
                      </a:cubicBezTo>
                      <a:cubicBezTo>
                        <a:pt x="83" y="181"/>
                        <a:pt x="77" y="179"/>
                        <a:pt x="76" y="185"/>
                      </a:cubicBezTo>
                      <a:cubicBezTo>
                        <a:pt x="71" y="181"/>
                        <a:pt x="60" y="183"/>
                        <a:pt x="52" y="183"/>
                      </a:cubicBezTo>
                      <a:cubicBezTo>
                        <a:pt x="49" y="182"/>
                        <a:pt x="51" y="186"/>
                        <a:pt x="50" y="186"/>
                      </a:cubicBezTo>
                      <a:cubicBezTo>
                        <a:pt x="49" y="187"/>
                        <a:pt x="47" y="186"/>
                        <a:pt x="46" y="186"/>
                      </a:cubicBezTo>
                      <a:cubicBezTo>
                        <a:pt x="44" y="187"/>
                        <a:pt x="43" y="188"/>
                        <a:pt x="40" y="188"/>
                      </a:cubicBezTo>
                      <a:cubicBezTo>
                        <a:pt x="35" y="190"/>
                        <a:pt x="26" y="194"/>
                        <a:pt x="14" y="192"/>
                      </a:cubicBezTo>
                      <a:cubicBezTo>
                        <a:pt x="15" y="187"/>
                        <a:pt x="14" y="181"/>
                        <a:pt x="20" y="181"/>
                      </a:cubicBezTo>
                      <a:cubicBezTo>
                        <a:pt x="19" y="178"/>
                        <a:pt x="22" y="172"/>
                        <a:pt x="18" y="171"/>
                      </a:cubicBezTo>
                      <a:cubicBezTo>
                        <a:pt x="13" y="171"/>
                        <a:pt x="20" y="170"/>
                        <a:pt x="18" y="164"/>
                      </a:cubicBezTo>
                      <a:cubicBezTo>
                        <a:pt x="16" y="159"/>
                        <a:pt x="16" y="168"/>
                        <a:pt x="14" y="160"/>
                      </a:cubicBezTo>
                      <a:cubicBezTo>
                        <a:pt x="14" y="160"/>
                        <a:pt x="15" y="157"/>
                        <a:pt x="14" y="157"/>
                      </a:cubicBezTo>
                      <a:cubicBezTo>
                        <a:pt x="12" y="154"/>
                        <a:pt x="15" y="156"/>
                        <a:pt x="14" y="153"/>
                      </a:cubicBezTo>
                      <a:cubicBezTo>
                        <a:pt x="14" y="149"/>
                        <a:pt x="10" y="146"/>
                        <a:pt x="13" y="143"/>
                      </a:cubicBezTo>
                      <a:cubicBezTo>
                        <a:pt x="13" y="141"/>
                        <a:pt x="10" y="143"/>
                        <a:pt x="9" y="142"/>
                      </a:cubicBezTo>
                      <a:cubicBezTo>
                        <a:pt x="8" y="141"/>
                        <a:pt x="9" y="139"/>
                        <a:pt x="9" y="138"/>
                      </a:cubicBezTo>
                      <a:cubicBezTo>
                        <a:pt x="9" y="138"/>
                        <a:pt x="7" y="132"/>
                        <a:pt x="7" y="132"/>
                      </a:cubicBezTo>
                      <a:cubicBezTo>
                        <a:pt x="4" y="130"/>
                        <a:pt x="8" y="131"/>
                        <a:pt x="7" y="129"/>
                      </a:cubicBezTo>
                      <a:cubicBezTo>
                        <a:pt x="6" y="126"/>
                        <a:pt x="2" y="125"/>
                        <a:pt x="3" y="121"/>
                      </a:cubicBezTo>
                      <a:cubicBezTo>
                        <a:pt x="8" y="122"/>
                        <a:pt x="5" y="114"/>
                        <a:pt x="9" y="114"/>
                      </a:cubicBezTo>
                      <a:cubicBezTo>
                        <a:pt x="9" y="111"/>
                        <a:pt x="6" y="113"/>
                        <a:pt x="5" y="112"/>
                      </a:cubicBezTo>
                      <a:cubicBezTo>
                        <a:pt x="4" y="110"/>
                        <a:pt x="6" y="105"/>
                        <a:pt x="1" y="106"/>
                      </a:cubicBezTo>
                      <a:cubicBezTo>
                        <a:pt x="0" y="98"/>
                        <a:pt x="4" y="94"/>
                        <a:pt x="5" y="88"/>
                      </a:cubicBezTo>
                      <a:cubicBezTo>
                        <a:pt x="7" y="91"/>
                        <a:pt x="14" y="89"/>
                        <a:pt x="14" y="84"/>
                      </a:cubicBezTo>
                      <a:cubicBezTo>
                        <a:pt x="15" y="80"/>
                        <a:pt x="26" y="83"/>
                        <a:pt x="26" y="75"/>
                      </a:cubicBezTo>
                      <a:cubicBezTo>
                        <a:pt x="36" y="76"/>
                        <a:pt x="41" y="71"/>
                        <a:pt x="50" y="71"/>
                      </a:cubicBezTo>
                      <a:cubicBezTo>
                        <a:pt x="52" y="71"/>
                        <a:pt x="50" y="68"/>
                        <a:pt x="50" y="69"/>
                      </a:cubicBezTo>
                      <a:cubicBezTo>
                        <a:pt x="53" y="65"/>
                        <a:pt x="59" y="68"/>
                        <a:pt x="59" y="61"/>
                      </a:cubicBezTo>
                      <a:cubicBezTo>
                        <a:pt x="61" y="62"/>
                        <a:pt x="61" y="63"/>
                        <a:pt x="63" y="63"/>
                      </a:cubicBezTo>
                      <a:cubicBezTo>
                        <a:pt x="67" y="64"/>
                        <a:pt x="62" y="55"/>
                        <a:pt x="68" y="58"/>
                      </a:cubicBezTo>
                      <a:cubicBezTo>
                        <a:pt x="67" y="50"/>
                        <a:pt x="68" y="51"/>
                        <a:pt x="68" y="43"/>
                      </a:cubicBezTo>
                      <a:cubicBezTo>
                        <a:pt x="73" y="43"/>
                        <a:pt x="76" y="45"/>
                        <a:pt x="80" y="47"/>
                      </a:cubicBezTo>
                      <a:cubicBezTo>
                        <a:pt x="82" y="45"/>
                        <a:pt x="82" y="42"/>
                        <a:pt x="85" y="43"/>
                      </a:cubicBezTo>
                      <a:cubicBezTo>
                        <a:pt x="83" y="39"/>
                        <a:pt x="90" y="36"/>
                        <a:pt x="85" y="35"/>
                      </a:cubicBezTo>
                      <a:cubicBezTo>
                        <a:pt x="86" y="33"/>
                        <a:pt x="89" y="33"/>
                        <a:pt x="89" y="30"/>
                      </a:cubicBezTo>
                      <a:cubicBezTo>
                        <a:pt x="95" y="31"/>
                        <a:pt x="91" y="23"/>
                        <a:pt x="98" y="26"/>
                      </a:cubicBezTo>
                      <a:cubicBezTo>
                        <a:pt x="100" y="24"/>
                        <a:pt x="102" y="22"/>
                        <a:pt x="104" y="20"/>
                      </a:cubicBezTo>
                      <a:cubicBezTo>
                        <a:pt x="106" y="22"/>
                        <a:pt x="109" y="23"/>
                        <a:pt x="113" y="22"/>
                      </a:cubicBezTo>
                      <a:cubicBezTo>
                        <a:pt x="109" y="26"/>
                        <a:pt x="114" y="24"/>
                        <a:pt x="115" y="26"/>
                      </a:cubicBezTo>
                      <a:cubicBezTo>
                        <a:pt x="115" y="26"/>
                        <a:pt x="115" y="28"/>
                        <a:pt x="115" y="28"/>
                      </a:cubicBezTo>
                      <a:cubicBezTo>
                        <a:pt x="116" y="28"/>
                        <a:pt x="118" y="27"/>
                        <a:pt x="119" y="28"/>
                      </a:cubicBezTo>
                      <a:cubicBezTo>
                        <a:pt x="119" y="28"/>
                        <a:pt x="121" y="33"/>
                        <a:pt x="126" y="32"/>
                      </a:cubicBezTo>
                      <a:cubicBezTo>
                        <a:pt x="129" y="33"/>
                        <a:pt x="127" y="22"/>
                        <a:pt x="123" y="24"/>
                      </a:cubicBezTo>
                      <a:cubicBezTo>
                        <a:pt x="124" y="22"/>
                        <a:pt x="126" y="21"/>
                        <a:pt x="128" y="20"/>
                      </a:cubicBezTo>
                      <a:cubicBezTo>
                        <a:pt x="128" y="16"/>
                        <a:pt x="131" y="13"/>
                        <a:pt x="136" y="13"/>
                      </a:cubicBezTo>
                      <a:cubicBezTo>
                        <a:pt x="135" y="9"/>
                        <a:pt x="137" y="7"/>
                        <a:pt x="141" y="7"/>
                      </a:cubicBezTo>
                      <a:cubicBezTo>
                        <a:pt x="138" y="13"/>
                        <a:pt x="140" y="10"/>
                        <a:pt x="145" y="9"/>
                      </a:cubicBezTo>
                      <a:cubicBezTo>
                        <a:pt x="153" y="0"/>
                        <a:pt x="168" y="9"/>
                        <a:pt x="17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062043" y="2913544"/>
                <a:ext cx="718164" cy="540450"/>
                <a:chOff x="971550" y="1765300"/>
                <a:chExt cx="1090613" cy="820738"/>
              </a:xfrm>
            </p:grpSpPr>
            <p:sp>
              <p:nvSpPr>
                <p:cNvPr id="43" name="任意多边形: 形状 13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13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13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13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630835" y="2586979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9" name="任意多边形: 形状 13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13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14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14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455019" y="2042125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5" name="任意多边形: 形状 14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14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14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14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359486" y="4370373"/>
                <a:ext cx="605226" cy="455461"/>
                <a:chOff x="971550" y="1765300"/>
                <a:chExt cx="1090613" cy="820738"/>
              </a:xfrm>
            </p:grpSpPr>
            <p:sp>
              <p:nvSpPr>
                <p:cNvPr id="31" name="任意多边形: 形状 14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任意多边形: 形状 14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任意多边形: 形状 15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15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751427" y="3525528"/>
                <a:ext cx="846692" cy="637175"/>
                <a:chOff x="971550" y="1765300"/>
                <a:chExt cx="1090613" cy="820738"/>
              </a:xfrm>
            </p:grpSpPr>
            <p:sp>
              <p:nvSpPr>
                <p:cNvPr id="27" name="任意多边形: 形状 15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15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15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15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260535" y="3844227"/>
                <a:ext cx="1513189" cy="1138749"/>
                <a:chOff x="971550" y="1765300"/>
                <a:chExt cx="1090613" cy="820738"/>
              </a:xfrm>
            </p:grpSpPr>
            <p:sp>
              <p:nvSpPr>
                <p:cNvPr id="23" name="任意多边形: 形状 158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159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任意多边形: 形状 160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161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9842399" y="3298939"/>
                <a:ext cx="605226" cy="455461"/>
                <a:chOff x="971550" y="1765300"/>
                <a:chExt cx="1090613" cy="820738"/>
              </a:xfrm>
            </p:grpSpPr>
            <p:sp>
              <p:nvSpPr>
                <p:cNvPr id="19" name="任意多边形: 形状 163"/>
                <p:cNvSpPr>
                  <a:spLocks/>
                </p:cNvSpPr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任意多边形: 形状 164"/>
                <p:cNvSpPr>
                  <a:spLocks/>
                </p:cNvSpPr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165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166"/>
                <p:cNvSpPr>
                  <a:spLocks/>
                </p:cNvSpPr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4489623" y="4013531"/>
                <a:ext cx="1055926" cy="105592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HK" altLang="en-US" sz="1400"/>
                  <a:t>关键词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5017586" y="3697828"/>
                <a:ext cx="0" cy="3204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5014444" y="3564581"/>
                <a:ext cx="548410" cy="136388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0573465" y="4113613"/>
                <a:ext cx="527963" cy="5279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HK" altLang="en-US" sz="1000"/>
                  <a:t>关键词</a:t>
                </a: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0829259" y="4632542"/>
                <a:ext cx="1" cy="157284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0434992" y="4783984"/>
                <a:ext cx="394269" cy="118445"/>
              </a:xfrm>
              <a:prstGeom prst="line">
                <a:avLst/>
              </a:prstGeom>
              <a:ln>
                <a:solidFill>
                  <a:schemeClr val="accent5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文本框 23"/>
          <p:cNvSpPr txBox="1"/>
          <p:nvPr/>
        </p:nvSpPr>
        <p:spPr>
          <a:xfrm>
            <a:off x="980595" y="134691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PART4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20658" y="3607758"/>
            <a:ext cx="10350684" cy="1786798"/>
            <a:chOff x="920658" y="3607758"/>
            <a:chExt cx="10350684" cy="1786798"/>
          </a:xfrm>
        </p:grpSpPr>
        <p:cxnSp>
          <p:nvCxnSpPr>
            <p:cNvPr id="4" name="Straight Connector 246"/>
            <p:cNvCxnSpPr/>
            <p:nvPr/>
          </p:nvCxnSpPr>
          <p:spPr>
            <a:xfrm>
              <a:off x="1998285" y="4489907"/>
              <a:ext cx="814262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47"/>
            <p:cNvSpPr/>
            <p:nvPr/>
          </p:nvSpPr>
          <p:spPr>
            <a:xfrm>
              <a:off x="1871060" y="4362682"/>
              <a:ext cx="254450" cy="25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248"/>
            <p:cNvSpPr/>
            <p:nvPr/>
          </p:nvSpPr>
          <p:spPr>
            <a:xfrm>
              <a:off x="3233696" y="4362682"/>
              <a:ext cx="254450" cy="254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249"/>
            <p:cNvSpPr/>
            <p:nvPr/>
          </p:nvSpPr>
          <p:spPr>
            <a:xfrm>
              <a:off x="4614263" y="4362682"/>
              <a:ext cx="254450" cy="25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Oval 250"/>
            <p:cNvSpPr/>
            <p:nvPr/>
          </p:nvSpPr>
          <p:spPr>
            <a:xfrm>
              <a:off x="5976899" y="4362682"/>
              <a:ext cx="254450" cy="254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251"/>
            <p:cNvSpPr/>
            <p:nvPr/>
          </p:nvSpPr>
          <p:spPr>
            <a:xfrm>
              <a:off x="7357466" y="4362682"/>
              <a:ext cx="254450" cy="2544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252"/>
            <p:cNvSpPr/>
            <p:nvPr/>
          </p:nvSpPr>
          <p:spPr>
            <a:xfrm>
              <a:off x="8755960" y="4362682"/>
              <a:ext cx="254450" cy="2544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253"/>
            <p:cNvSpPr/>
            <p:nvPr/>
          </p:nvSpPr>
          <p:spPr>
            <a:xfrm>
              <a:off x="10066490" y="4362682"/>
              <a:ext cx="254450" cy="254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8"/>
            <p:cNvGrpSpPr/>
            <p:nvPr/>
          </p:nvGrpSpPr>
          <p:grpSpPr>
            <a:xfrm>
              <a:off x="920658" y="3607758"/>
              <a:ext cx="2155254" cy="777424"/>
              <a:chOff x="7645071" y="5225450"/>
              <a:chExt cx="2155254" cy="777424"/>
            </a:xfrm>
          </p:grpSpPr>
          <p:sp>
            <p:nvSpPr>
              <p:cNvPr id="33" name="TextBox 19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bg1"/>
                    </a:solidFill>
                  </a:rPr>
                </a:br>
                <a:r>
                  <a:rPr lang="zh-CN" altLang="en-US" sz="1000" dirty="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4" name="Rectangle 20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3" name="Group 21"/>
            <p:cNvGrpSpPr/>
            <p:nvPr/>
          </p:nvGrpSpPr>
          <p:grpSpPr>
            <a:xfrm>
              <a:off x="3663861" y="3607758"/>
              <a:ext cx="2155254" cy="777424"/>
              <a:chOff x="7645071" y="5225450"/>
              <a:chExt cx="2155254" cy="777424"/>
            </a:xfrm>
          </p:grpSpPr>
          <p:sp>
            <p:nvSpPr>
              <p:cNvPr id="31" name="TextBox 22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2" name="Rectangle 23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4" name="Group 24"/>
            <p:cNvGrpSpPr/>
            <p:nvPr/>
          </p:nvGrpSpPr>
          <p:grpSpPr>
            <a:xfrm>
              <a:off x="6407064" y="3607758"/>
              <a:ext cx="2155254" cy="777424"/>
              <a:chOff x="7645071" y="5225450"/>
              <a:chExt cx="2155254" cy="777424"/>
            </a:xfrm>
          </p:grpSpPr>
          <p:sp>
            <p:nvSpPr>
              <p:cNvPr id="29" name="TextBox 25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0" name="Rectangle 26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5" name="Group 27"/>
            <p:cNvGrpSpPr/>
            <p:nvPr/>
          </p:nvGrpSpPr>
          <p:grpSpPr>
            <a:xfrm>
              <a:off x="9116088" y="3607758"/>
              <a:ext cx="2155254" cy="777424"/>
              <a:chOff x="7645071" y="5225450"/>
              <a:chExt cx="2155254" cy="777424"/>
            </a:xfrm>
          </p:grpSpPr>
          <p:sp>
            <p:nvSpPr>
              <p:cNvPr id="27" name="TextBox 28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28" name="Rectangle 29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6" name="Group 30"/>
            <p:cNvGrpSpPr/>
            <p:nvPr/>
          </p:nvGrpSpPr>
          <p:grpSpPr>
            <a:xfrm>
              <a:off x="2283294" y="4617132"/>
              <a:ext cx="2155254" cy="777424"/>
              <a:chOff x="7645071" y="5225450"/>
              <a:chExt cx="2155254" cy="777424"/>
            </a:xfrm>
          </p:grpSpPr>
          <p:sp>
            <p:nvSpPr>
              <p:cNvPr id="25" name="TextBox 31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26" name="Rectangle 32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5026497" y="4617132"/>
              <a:ext cx="2155254" cy="777424"/>
              <a:chOff x="7645071" y="5225450"/>
              <a:chExt cx="2155254" cy="777424"/>
            </a:xfrm>
          </p:grpSpPr>
          <p:sp>
            <p:nvSpPr>
              <p:cNvPr id="23" name="TextBox 34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24" name="Rectangle 35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8" name="Group 36"/>
            <p:cNvGrpSpPr/>
            <p:nvPr/>
          </p:nvGrpSpPr>
          <p:grpSpPr>
            <a:xfrm>
              <a:off x="7805558" y="4617132"/>
              <a:ext cx="2155254" cy="777424"/>
              <a:chOff x="7645071" y="5225450"/>
              <a:chExt cx="2155254" cy="777424"/>
            </a:xfrm>
          </p:grpSpPr>
          <p:sp>
            <p:nvSpPr>
              <p:cNvPr id="21" name="TextBox 37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  <p:sp>
            <p:nvSpPr>
              <p:cNvPr id="22" name="Rectangle 38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</p:grpSp>
      </p:grpSp>
      <p:sp>
        <p:nvSpPr>
          <p:cNvPr id="19" name="Rectangle 1"/>
          <p:cNvSpPr/>
          <p:nvPr/>
        </p:nvSpPr>
        <p:spPr>
          <a:xfrm>
            <a:off x="0" y="3"/>
            <a:ext cx="12203008" cy="3303487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40"/>
          <p:cNvSpPr/>
          <p:nvPr/>
        </p:nvSpPr>
        <p:spPr>
          <a:xfrm>
            <a:off x="-8284" y="4"/>
            <a:ext cx="12211295" cy="3309193"/>
          </a:xfrm>
          <a:prstGeom prst="rect">
            <a:avLst/>
          </a:prstGeom>
          <a:blipFill dpi="0" rotWithShape="1">
            <a:blip r:embed="rId3"/>
            <a:srcRect/>
            <a:tile tx="0" ty="-3810000" sx="75000" sy="75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0058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+jYAAB+LCAAAAAAABADtltty2jAQht9Fbe9oxmeD70zatJlO20xhephOLhxQQB0fGFtkchjevTJgWGELK2kNY+M7LO1Ku/sv2u8JvaYPM4wcNAi8mL4j3iT2gkuKA9RBl2PkhHPf76A+CccknHyIo/ksQc7vp40b3PlB6PS7589x6hsSSjx/9enk7DOzzyQkwTxYmylnClvy7sGSqqwWyXjsY2h2GVIc321uUNO15e8BjdkFF1EceJRd+KQs3qD1FnJ6zHeROo/xPXK0DhquwsriWYeXFqAwz3QjTfMqSiiJwq3HlcfqhllIBcnuOG1NWVg4pmTk+a5PJmGAwzTifkRplNb/YxSTxyik/DbLD9PRlO1/wni2LuCAPLILbz0/wVkZpt4Mf2EXZdktFzTm9g37HiV3nAW3pqHFJq+NUVqOXbMOd/L1pprb6rBcWdRckRcdYYGy419U3R1nWOWvt7cJpj+vcDxi0fQfuDTSfjLzNtvMkPMWWPwSn6LkbbhT1DN1cw9vv/7KCTeI4pu9usH6i0Tj1QdHbgXLF/6khCuw2TnFfqZwy4Uhvqci4YAMe3XLzqhEtvTw52mVekCBih5biXy2KaxDKIr7uiDyuswZ24BzRj25OaPKzBlVbs6o3JxR2zlT4ZwR6QbrXz5nVPhgqe2cOcCcEQkHZCh9lyuT7UhzRv0Pc+Y88qO4fM5kZrl9ph8Z4eEUBzizGZKQuuGYBT3O/s79mEymNMRJksl+8wePKHBzzNRqnkzZma8uLgzNtlwXZekpi6Jhk10oO2x27GV0Wrrk/0nuKO3udeSgj3N5ZuG//EnJguaUXS3u6cijpaqJUj2fJ2wa77btvuzq0bcW17eq3XVdtbBvtUb2rZDdm9e3stnVmut7kOv1k+N6XYbrdTmu1zmu11uur5DrRbrB+pc/Zjp8zPSW6w/A9SLhgAylHFyZbEfier1JXG/zXK+4Vk8v5CO9kXwk7M3m8ZFsdnXmo+Vx2541Tg6QDBlAMuQAyeAAyWgBqUJAEukG61/+mhnwNTNaQDoAIImEAzKUAkVlsh0JkIwmAVKXAyRTs7quWQhIRiMBSdibzQMk2ezqDEi2DvnIPDk+MmX4yJTjI5PjI7Plowr5SKQbrH/5Y2bCx8xs+egAfCQSDshQyhOVyXYkPjKbxEc9no/em+euVshHZiP5SNibzeMj2ezq0beqwjWubXeNXjHYW41sXAs2rtXoxpXNrs5g37Uh2FsnB/aWDNhbcmBvcWBvtWBfIdiLdIP1/4fHrAX7qsBeJByQQaQbJz44sPZgb8mC/fXiL2c+6dX6NgAA"/>
          <p:cNvGrpSpPr>
            <a:grpSpLocks noChangeAspect="1"/>
          </p:cNvGrpSpPr>
          <p:nvPr/>
        </p:nvGrpSpPr>
        <p:grpSpPr>
          <a:xfrm>
            <a:off x="555225" y="1722837"/>
            <a:ext cx="10759777" cy="4080085"/>
            <a:chOff x="1071041" y="1592593"/>
            <a:chExt cx="10049918" cy="3810908"/>
          </a:xfrm>
        </p:grpSpPr>
        <p:sp>
          <p:nvSpPr>
            <p:cNvPr id="3" name="RelativeShape1"/>
            <p:cNvSpPr>
              <a:spLocks/>
            </p:cNvSpPr>
            <p:nvPr/>
          </p:nvSpPr>
          <p:spPr bwMode="auto">
            <a:xfrm>
              <a:off x="1185863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2"/>
            <p:cNvSpPr>
              <a:spLocks/>
            </p:cNvSpPr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lativ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" name="line"/>
            <p:cNvCxnSpPr/>
            <p:nvPr/>
          </p:nvCxnSpPr>
          <p:spPr>
            <a:xfrm>
              <a:off x="1071041" y="4941046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/>
            <p:nvPr/>
          </p:nvCxnSpPr>
          <p:spPr>
            <a:xfrm>
              <a:off x="1071041" y="5403501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/>
            <p:cNvSpPr>
              <a:spLocks/>
            </p:cNvSpPr>
            <p:nvPr/>
          </p:nvSpPr>
          <p:spPr bwMode="auto">
            <a:xfrm>
              <a:off x="1979011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</a:rPr>
                <a:t>Text here</a:t>
              </a:r>
            </a:p>
          </p:txBody>
        </p:sp>
        <p:sp>
          <p:nvSpPr>
            <p:cNvPr id="9" name="SorbShape1"/>
            <p:cNvSpPr>
              <a:spLocks/>
            </p:cNvSpPr>
            <p:nvPr/>
          </p:nvSpPr>
          <p:spPr bwMode="auto">
            <a:xfrm>
              <a:off x="2039308" y="2277844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ValueText1"/>
            <p:cNvSpPr>
              <a:spLocks/>
            </p:cNvSpPr>
            <p:nvPr/>
          </p:nvSpPr>
          <p:spPr bwMode="auto">
            <a:xfrm>
              <a:off x="2104915" y="2418332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74%</a:t>
              </a:r>
            </a:p>
          </p:txBody>
        </p:sp>
        <p:sp>
          <p:nvSpPr>
            <p:cNvPr id="11" name="ValueShape1"/>
            <p:cNvSpPr>
              <a:spLocks/>
            </p:cNvSpPr>
            <p:nvPr/>
          </p:nvSpPr>
          <p:spPr bwMode="auto">
            <a:xfrm>
              <a:off x="1185863" y="2961452"/>
              <a:ext cx="2260086" cy="19503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CustomText2"/>
            <p:cNvSpPr>
              <a:spLocks/>
            </p:cNvSpPr>
            <p:nvPr/>
          </p:nvSpPr>
          <p:spPr bwMode="auto">
            <a:xfrm>
              <a:off x="3478884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2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3" name="SorbShape2"/>
            <p:cNvSpPr>
              <a:spLocks/>
            </p:cNvSpPr>
            <p:nvPr/>
          </p:nvSpPr>
          <p:spPr bwMode="auto">
            <a:xfrm>
              <a:off x="3554776" y="185615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2"/>
            <p:cNvSpPr>
              <a:spLocks/>
            </p:cNvSpPr>
            <p:nvPr/>
          </p:nvSpPr>
          <p:spPr bwMode="auto">
            <a:xfrm>
              <a:off x="3620383" y="199663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90%</a:t>
              </a:r>
            </a:p>
          </p:txBody>
        </p:sp>
        <p:sp>
          <p:nvSpPr>
            <p:cNvPr id="15" name="ValueShape2"/>
            <p:cNvSpPr>
              <a:spLocks/>
            </p:cNvSpPr>
            <p:nvPr/>
          </p:nvSpPr>
          <p:spPr bwMode="auto">
            <a:xfrm>
              <a:off x="2701331" y="2539759"/>
              <a:ext cx="2260086" cy="23720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3"/>
            <p:cNvSpPr>
              <a:spLocks/>
            </p:cNvSpPr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3"/>
            <p:cNvSpPr>
              <a:spLocks/>
            </p:cNvSpPr>
            <p:nvPr/>
          </p:nvSpPr>
          <p:spPr bwMode="auto">
            <a:xfrm>
              <a:off x="4248769" y="2829673"/>
              <a:ext cx="2260086" cy="2082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CustomText3"/>
            <p:cNvSpPr>
              <a:spLocks/>
            </p:cNvSpPr>
            <p:nvPr/>
          </p:nvSpPr>
          <p:spPr bwMode="auto">
            <a:xfrm>
              <a:off x="497825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3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9" name="SorbShape3"/>
            <p:cNvSpPr>
              <a:spLocks/>
            </p:cNvSpPr>
            <p:nvPr/>
          </p:nvSpPr>
          <p:spPr bwMode="auto">
            <a:xfrm>
              <a:off x="5102214" y="2146065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3"/>
            <p:cNvSpPr>
              <a:spLocks/>
            </p:cNvSpPr>
            <p:nvPr/>
          </p:nvSpPr>
          <p:spPr bwMode="auto">
            <a:xfrm>
              <a:off x="5167821" y="2286553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79%</a:t>
              </a:r>
            </a:p>
          </p:txBody>
        </p:sp>
        <p:sp>
          <p:nvSpPr>
            <p:cNvPr id="21" name="CustomText4"/>
            <p:cNvSpPr>
              <a:spLocks/>
            </p:cNvSpPr>
            <p:nvPr/>
          </p:nvSpPr>
          <p:spPr bwMode="auto">
            <a:xfrm>
              <a:off x="6478630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4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2" name="SorbShape4"/>
            <p:cNvSpPr>
              <a:spLocks/>
            </p:cNvSpPr>
            <p:nvPr/>
          </p:nvSpPr>
          <p:spPr bwMode="auto">
            <a:xfrm>
              <a:off x="6576823" y="1592593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Text4"/>
            <p:cNvSpPr>
              <a:spLocks/>
            </p:cNvSpPr>
            <p:nvPr/>
          </p:nvSpPr>
          <p:spPr bwMode="auto">
            <a:xfrm>
              <a:off x="6642430" y="1733081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100%</a:t>
              </a:r>
            </a:p>
          </p:txBody>
        </p:sp>
        <p:sp>
          <p:nvSpPr>
            <p:cNvPr id="24" name="Valu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CustomText5"/>
            <p:cNvSpPr>
              <a:spLocks/>
            </p:cNvSpPr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5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RelativeShape5"/>
            <p:cNvSpPr>
              <a:spLocks/>
            </p:cNvSpPr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SorbShape5"/>
            <p:cNvSpPr>
              <a:spLocks/>
            </p:cNvSpPr>
            <p:nvPr/>
          </p:nvSpPr>
          <p:spPr bwMode="auto">
            <a:xfrm>
              <a:off x="8101960" y="230419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ValueText5"/>
            <p:cNvSpPr>
              <a:spLocks/>
            </p:cNvSpPr>
            <p:nvPr/>
          </p:nvSpPr>
          <p:spPr bwMode="auto">
            <a:xfrm>
              <a:off x="8167567" y="244468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73%</a:t>
              </a:r>
            </a:p>
          </p:txBody>
        </p:sp>
        <p:sp>
          <p:nvSpPr>
            <p:cNvPr id="29" name="ValueShape5"/>
            <p:cNvSpPr>
              <a:spLocks/>
            </p:cNvSpPr>
            <p:nvPr/>
          </p:nvSpPr>
          <p:spPr bwMode="auto">
            <a:xfrm>
              <a:off x="7248515" y="2987807"/>
              <a:ext cx="2260086" cy="19239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CustomText6"/>
            <p:cNvSpPr>
              <a:spLocks/>
            </p:cNvSpPr>
            <p:nvPr/>
          </p:nvSpPr>
          <p:spPr bwMode="auto">
            <a:xfrm>
              <a:off x="947787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6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sp>
          <p:nvSpPr>
            <p:cNvPr id="31" name="RelativeShape6"/>
            <p:cNvSpPr>
              <a:spLocks/>
            </p:cNvSpPr>
            <p:nvPr/>
          </p:nvSpPr>
          <p:spPr bwMode="auto">
            <a:xfrm>
              <a:off x="874838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SorbShape6"/>
            <p:cNvSpPr>
              <a:spLocks/>
            </p:cNvSpPr>
            <p:nvPr/>
          </p:nvSpPr>
          <p:spPr bwMode="auto">
            <a:xfrm>
              <a:off x="9601834" y="1935218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ValueText6"/>
            <p:cNvSpPr>
              <a:spLocks/>
            </p:cNvSpPr>
            <p:nvPr/>
          </p:nvSpPr>
          <p:spPr bwMode="auto">
            <a:xfrm>
              <a:off x="9667441" y="2075706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87%</a:t>
              </a:r>
            </a:p>
          </p:txBody>
        </p:sp>
        <p:sp>
          <p:nvSpPr>
            <p:cNvPr id="34" name="ValueShape6"/>
            <p:cNvSpPr>
              <a:spLocks/>
            </p:cNvSpPr>
            <p:nvPr/>
          </p:nvSpPr>
          <p:spPr bwMode="auto">
            <a:xfrm>
              <a:off x="8748389" y="2618826"/>
              <a:ext cx="2260086" cy="22929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6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4066" y="600694"/>
            <a:ext cx="5732010" cy="1210074"/>
            <a:chOff x="804066" y="600694"/>
            <a:chExt cx="5732010" cy="1210074"/>
          </a:xfrm>
        </p:grpSpPr>
        <p:sp>
          <p:nvSpPr>
            <p:cNvPr id="35" name="文本框 34"/>
            <p:cNvSpPr txBox="1"/>
            <p:nvPr/>
          </p:nvSpPr>
          <p:spPr>
            <a:xfrm>
              <a:off x="804066" y="60069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64" y="82116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此部分内容作为文字排版占位</a:t>
              </a:r>
              <a:r>
                <a:rPr lang="zh-CN" altLang="en-US" sz="1200" dirty="0" smtClean="0"/>
                <a:t>显</a:t>
              </a:r>
              <a:endParaRPr lang="en-US" altLang="zh-CN" sz="12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建议</a:t>
              </a:r>
              <a:r>
                <a:rPr lang="zh-CN" altLang="en-US" sz="1200" dirty="0"/>
                <a:t>使用主题</a:t>
              </a:r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3"/>
            <a:ext cx="10358133" cy="2909975"/>
            <a:chOff x="1390565" y="2834333"/>
            <a:chExt cx="9909989" cy="278407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1390565" y="4761148"/>
              <a:ext cx="2213143" cy="857260"/>
              <a:chOff x="1732858" y="5001250"/>
              <a:chExt cx="2213143" cy="857260"/>
            </a:xfrm>
          </p:grpSpPr>
          <p:sp>
            <p:nvSpPr>
              <p:cNvPr id="17" name="TextBox 1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18" name="TextBox 1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8" name="Group 19"/>
            <p:cNvGrpSpPr/>
            <p:nvPr/>
          </p:nvGrpSpPr>
          <p:grpSpPr>
            <a:xfrm>
              <a:off x="3956180" y="4761148"/>
              <a:ext cx="2213143" cy="857260"/>
              <a:chOff x="1732858" y="5001250"/>
              <a:chExt cx="2213143" cy="857260"/>
            </a:xfrm>
          </p:grpSpPr>
          <p:sp>
            <p:nvSpPr>
              <p:cNvPr id="15" name="TextBox 20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16" name="TextBox 21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6521795" y="4761148"/>
              <a:ext cx="2213143" cy="857260"/>
              <a:chOff x="1732858" y="5001250"/>
              <a:chExt cx="2213143" cy="857260"/>
            </a:xfrm>
          </p:grpSpPr>
          <p:sp>
            <p:nvSpPr>
              <p:cNvPr id="13" name="TextBox 2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14" name="TextBox 2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10" name="Group 25"/>
            <p:cNvGrpSpPr/>
            <p:nvPr/>
          </p:nvGrpSpPr>
          <p:grpSpPr>
            <a:xfrm>
              <a:off x="9087411" y="4761148"/>
              <a:ext cx="2213143" cy="857260"/>
              <a:chOff x="1732858" y="5001250"/>
              <a:chExt cx="2213143" cy="857260"/>
            </a:xfrm>
          </p:grpSpPr>
          <p:sp>
            <p:nvSpPr>
              <p:cNvPr id="11" name="TextBox 26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12" name="TextBox 2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931d02c-cfc0-4c02-9968-def5703537cb"/>
          <p:cNvGrpSpPr>
            <a:grpSpLocks noChangeAspect="1"/>
          </p:cNvGrpSpPr>
          <p:nvPr/>
        </p:nvGrpSpPr>
        <p:grpSpPr>
          <a:xfrm>
            <a:off x="1234437" y="1357314"/>
            <a:ext cx="10149977" cy="4992065"/>
            <a:chOff x="963599" y="1499995"/>
            <a:chExt cx="10149976" cy="4992064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3441013" y="1566020"/>
              <a:ext cx="5042353" cy="4926039"/>
              <a:chOff x="1629" y="-2"/>
              <a:chExt cx="4422" cy="4320"/>
            </a:xfrm>
          </p:grpSpPr>
          <p:sp>
            <p:nvSpPr>
              <p:cNvPr id="10" name="Oval 20"/>
              <p:cNvSpPr>
                <a:spLocks/>
              </p:cNvSpPr>
              <p:nvPr/>
            </p:nvSpPr>
            <p:spPr bwMode="auto">
              <a:xfrm>
                <a:off x="3580" y="1131"/>
                <a:ext cx="521" cy="52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21"/>
              <p:cNvSpPr>
                <a:spLocks/>
              </p:cNvSpPr>
              <p:nvPr/>
            </p:nvSpPr>
            <p:spPr bwMode="auto">
              <a:xfrm>
                <a:off x="3222" y="620"/>
                <a:ext cx="90" cy="612"/>
              </a:xfrm>
              <a:custGeom>
                <a:avLst/>
                <a:gdLst>
                  <a:gd name="T0" fmla="*/ 62 w 90"/>
                  <a:gd name="T1" fmla="*/ 612 h 612"/>
                  <a:gd name="T2" fmla="*/ 0 w 90"/>
                  <a:gd name="T3" fmla="*/ 4 h 612"/>
                  <a:gd name="T4" fmla="*/ 26 w 90"/>
                  <a:gd name="T5" fmla="*/ 0 h 612"/>
                  <a:gd name="T6" fmla="*/ 90 w 90"/>
                  <a:gd name="T7" fmla="*/ 610 h 612"/>
                  <a:gd name="T8" fmla="*/ 62 w 90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12">
                    <a:moveTo>
                      <a:pt x="62" y="612"/>
                    </a:moveTo>
                    <a:lnTo>
                      <a:pt x="0" y="4"/>
                    </a:lnTo>
                    <a:lnTo>
                      <a:pt x="26" y="0"/>
                    </a:lnTo>
                    <a:lnTo>
                      <a:pt x="90" y="610"/>
                    </a:lnTo>
                    <a:lnTo>
                      <a:pt x="62" y="6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22"/>
              <p:cNvSpPr>
                <a:spLocks/>
              </p:cNvSpPr>
              <p:nvPr/>
            </p:nvSpPr>
            <p:spPr bwMode="auto">
              <a:xfrm>
                <a:off x="2781" y="1218"/>
                <a:ext cx="522" cy="231"/>
              </a:xfrm>
              <a:custGeom>
                <a:avLst/>
                <a:gdLst>
                  <a:gd name="T0" fmla="*/ 522 w 522"/>
                  <a:gd name="T1" fmla="*/ 26 h 231"/>
                  <a:gd name="T2" fmla="*/ 10 w 522"/>
                  <a:gd name="T3" fmla="*/ 231 h 231"/>
                  <a:gd name="T4" fmla="*/ 0 w 522"/>
                  <a:gd name="T5" fmla="*/ 206 h 231"/>
                  <a:gd name="T6" fmla="*/ 512 w 522"/>
                  <a:gd name="T7" fmla="*/ 0 h 231"/>
                  <a:gd name="T8" fmla="*/ 522 w 522"/>
                  <a:gd name="T9" fmla="*/ 2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231">
                    <a:moveTo>
                      <a:pt x="522" y="26"/>
                    </a:moveTo>
                    <a:lnTo>
                      <a:pt x="10" y="231"/>
                    </a:lnTo>
                    <a:lnTo>
                      <a:pt x="0" y="206"/>
                    </a:lnTo>
                    <a:lnTo>
                      <a:pt x="512" y="0"/>
                    </a:lnTo>
                    <a:lnTo>
                      <a:pt x="522" y="2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23"/>
              <p:cNvSpPr>
                <a:spLocks/>
              </p:cNvSpPr>
              <p:nvPr/>
            </p:nvSpPr>
            <p:spPr bwMode="auto">
              <a:xfrm>
                <a:off x="3286" y="1226"/>
                <a:ext cx="316" cy="893"/>
              </a:xfrm>
              <a:custGeom>
                <a:avLst/>
                <a:gdLst>
                  <a:gd name="T0" fmla="*/ 24 w 316"/>
                  <a:gd name="T1" fmla="*/ 0 h 893"/>
                  <a:gd name="T2" fmla="*/ 316 w 316"/>
                  <a:gd name="T3" fmla="*/ 884 h 893"/>
                  <a:gd name="T4" fmla="*/ 290 w 316"/>
                  <a:gd name="T5" fmla="*/ 893 h 893"/>
                  <a:gd name="T6" fmla="*/ 0 w 316"/>
                  <a:gd name="T7" fmla="*/ 9 h 893"/>
                  <a:gd name="T8" fmla="*/ 24 w 316"/>
                  <a:gd name="T9" fmla="*/ 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893">
                    <a:moveTo>
                      <a:pt x="24" y="0"/>
                    </a:moveTo>
                    <a:lnTo>
                      <a:pt x="316" y="884"/>
                    </a:lnTo>
                    <a:lnTo>
                      <a:pt x="290" y="893"/>
                    </a:lnTo>
                    <a:lnTo>
                      <a:pt x="0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24"/>
              <p:cNvSpPr>
                <a:spLocks/>
              </p:cNvSpPr>
              <p:nvPr/>
            </p:nvSpPr>
            <p:spPr bwMode="auto">
              <a:xfrm>
                <a:off x="3527" y="2114"/>
                <a:ext cx="75" cy="730"/>
              </a:xfrm>
              <a:custGeom>
                <a:avLst/>
                <a:gdLst>
                  <a:gd name="T0" fmla="*/ 75 w 75"/>
                  <a:gd name="T1" fmla="*/ 2 h 730"/>
                  <a:gd name="T2" fmla="*/ 28 w 75"/>
                  <a:gd name="T3" fmla="*/ 730 h 730"/>
                  <a:gd name="T4" fmla="*/ 0 w 75"/>
                  <a:gd name="T5" fmla="*/ 728 h 730"/>
                  <a:gd name="T6" fmla="*/ 49 w 75"/>
                  <a:gd name="T7" fmla="*/ 0 h 730"/>
                  <a:gd name="T8" fmla="*/ 75 w 75"/>
                  <a:gd name="T9" fmla="*/ 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730">
                    <a:moveTo>
                      <a:pt x="75" y="2"/>
                    </a:moveTo>
                    <a:lnTo>
                      <a:pt x="28" y="730"/>
                    </a:lnTo>
                    <a:lnTo>
                      <a:pt x="0" y="728"/>
                    </a:lnTo>
                    <a:lnTo>
                      <a:pt x="49" y="0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25"/>
              <p:cNvSpPr>
                <a:spLocks/>
              </p:cNvSpPr>
              <p:nvPr/>
            </p:nvSpPr>
            <p:spPr bwMode="auto">
              <a:xfrm>
                <a:off x="4323" y="1419"/>
                <a:ext cx="488" cy="490"/>
              </a:xfrm>
              <a:custGeom>
                <a:avLst/>
                <a:gdLst>
                  <a:gd name="T0" fmla="*/ 488 w 488"/>
                  <a:gd name="T1" fmla="*/ 19 h 490"/>
                  <a:gd name="T2" fmla="*/ 19 w 488"/>
                  <a:gd name="T3" fmla="*/ 490 h 490"/>
                  <a:gd name="T4" fmla="*/ 0 w 488"/>
                  <a:gd name="T5" fmla="*/ 471 h 490"/>
                  <a:gd name="T6" fmla="*/ 469 w 488"/>
                  <a:gd name="T7" fmla="*/ 0 h 490"/>
                  <a:gd name="T8" fmla="*/ 488 w 488"/>
                  <a:gd name="T9" fmla="*/ 19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490">
                    <a:moveTo>
                      <a:pt x="488" y="19"/>
                    </a:moveTo>
                    <a:lnTo>
                      <a:pt x="19" y="490"/>
                    </a:lnTo>
                    <a:lnTo>
                      <a:pt x="0" y="471"/>
                    </a:lnTo>
                    <a:lnTo>
                      <a:pt x="469" y="0"/>
                    </a:lnTo>
                    <a:lnTo>
                      <a:pt x="488" y="1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26"/>
              <p:cNvSpPr>
                <a:spLocks/>
              </p:cNvSpPr>
              <p:nvPr/>
            </p:nvSpPr>
            <p:spPr bwMode="auto">
              <a:xfrm>
                <a:off x="3578" y="1091"/>
                <a:ext cx="526" cy="1030"/>
              </a:xfrm>
              <a:custGeom>
                <a:avLst/>
                <a:gdLst>
                  <a:gd name="T0" fmla="*/ 0 w 526"/>
                  <a:gd name="T1" fmla="*/ 1018 h 1030"/>
                  <a:gd name="T2" fmla="*/ 502 w 526"/>
                  <a:gd name="T3" fmla="*/ 0 h 1030"/>
                  <a:gd name="T4" fmla="*/ 526 w 526"/>
                  <a:gd name="T5" fmla="*/ 10 h 1030"/>
                  <a:gd name="T6" fmla="*/ 24 w 526"/>
                  <a:gd name="T7" fmla="*/ 1030 h 1030"/>
                  <a:gd name="T8" fmla="*/ 0 w 526"/>
                  <a:gd name="T9" fmla="*/ 1018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6" h="1030">
                    <a:moveTo>
                      <a:pt x="0" y="1018"/>
                    </a:moveTo>
                    <a:lnTo>
                      <a:pt x="502" y="0"/>
                    </a:lnTo>
                    <a:lnTo>
                      <a:pt x="526" y="10"/>
                    </a:lnTo>
                    <a:lnTo>
                      <a:pt x="24" y="1030"/>
                    </a:lnTo>
                    <a:lnTo>
                      <a:pt x="0" y="101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27"/>
              <p:cNvSpPr>
                <a:spLocks/>
              </p:cNvSpPr>
              <p:nvPr/>
            </p:nvSpPr>
            <p:spPr bwMode="auto">
              <a:xfrm>
                <a:off x="3586" y="1886"/>
                <a:ext cx="751" cy="242"/>
              </a:xfrm>
              <a:custGeom>
                <a:avLst/>
                <a:gdLst>
                  <a:gd name="T0" fmla="*/ 0 w 751"/>
                  <a:gd name="T1" fmla="*/ 216 h 242"/>
                  <a:gd name="T2" fmla="*/ 742 w 751"/>
                  <a:gd name="T3" fmla="*/ 0 h 242"/>
                  <a:gd name="T4" fmla="*/ 751 w 751"/>
                  <a:gd name="T5" fmla="*/ 26 h 242"/>
                  <a:gd name="T6" fmla="*/ 7 w 751"/>
                  <a:gd name="T7" fmla="*/ 242 h 242"/>
                  <a:gd name="T8" fmla="*/ 0 w 751"/>
                  <a:gd name="T9" fmla="*/ 2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" h="242">
                    <a:moveTo>
                      <a:pt x="0" y="216"/>
                    </a:moveTo>
                    <a:lnTo>
                      <a:pt x="742" y="0"/>
                    </a:lnTo>
                    <a:lnTo>
                      <a:pt x="751" y="26"/>
                    </a:lnTo>
                    <a:lnTo>
                      <a:pt x="7" y="24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28"/>
              <p:cNvSpPr>
                <a:spLocks/>
              </p:cNvSpPr>
              <p:nvPr/>
            </p:nvSpPr>
            <p:spPr bwMode="auto">
              <a:xfrm>
                <a:off x="3288" y="379"/>
                <a:ext cx="620" cy="859"/>
              </a:xfrm>
              <a:custGeom>
                <a:avLst/>
                <a:gdLst>
                  <a:gd name="T0" fmla="*/ 620 w 620"/>
                  <a:gd name="T1" fmla="*/ 15 h 859"/>
                  <a:gd name="T2" fmla="*/ 21 w 620"/>
                  <a:gd name="T3" fmla="*/ 859 h 859"/>
                  <a:gd name="T4" fmla="*/ 0 w 620"/>
                  <a:gd name="T5" fmla="*/ 844 h 859"/>
                  <a:gd name="T6" fmla="*/ 597 w 620"/>
                  <a:gd name="T7" fmla="*/ 0 h 859"/>
                  <a:gd name="T8" fmla="*/ 620 w 620"/>
                  <a:gd name="T9" fmla="*/ 15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0" h="859">
                    <a:moveTo>
                      <a:pt x="620" y="15"/>
                    </a:moveTo>
                    <a:lnTo>
                      <a:pt x="21" y="859"/>
                    </a:lnTo>
                    <a:lnTo>
                      <a:pt x="0" y="844"/>
                    </a:lnTo>
                    <a:lnTo>
                      <a:pt x="597" y="0"/>
                    </a:lnTo>
                    <a:lnTo>
                      <a:pt x="620" y="1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9"/>
              <p:cNvSpPr>
                <a:spLocks/>
              </p:cNvSpPr>
              <p:nvPr/>
            </p:nvSpPr>
            <p:spPr bwMode="auto">
              <a:xfrm>
                <a:off x="3581" y="2105"/>
                <a:ext cx="530" cy="504"/>
              </a:xfrm>
              <a:custGeom>
                <a:avLst/>
                <a:gdLst>
                  <a:gd name="T0" fmla="*/ 513 w 530"/>
                  <a:gd name="T1" fmla="*/ 504 h 504"/>
                  <a:gd name="T2" fmla="*/ 0 w 530"/>
                  <a:gd name="T3" fmla="*/ 19 h 504"/>
                  <a:gd name="T4" fmla="*/ 18 w 530"/>
                  <a:gd name="T5" fmla="*/ 0 h 504"/>
                  <a:gd name="T6" fmla="*/ 530 w 530"/>
                  <a:gd name="T7" fmla="*/ 485 h 504"/>
                  <a:gd name="T8" fmla="*/ 513 w 530"/>
                  <a:gd name="T9" fmla="*/ 504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504">
                    <a:moveTo>
                      <a:pt x="513" y="504"/>
                    </a:moveTo>
                    <a:lnTo>
                      <a:pt x="0" y="19"/>
                    </a:lnTo>
                    <a:lnTo>
                      <a:pt x="18" y="0"/>
                    </a:lnTo>
                    <a:lnTo>
                      <a:pt x="530" y="485"/>
                    </a:lnTo>
                    <a:lnTo>
                      <a:pt x="513" y="50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30"/>
              <p:cNvSpPr>
                <a:spLocks/>
              </p:cNvSpPr>
              <p:nvPr/>
            </p:nvSpPr>
            <p:spPr bwMode="auto">
              <a:xfrm>
                <a:off x="4613" y="764"/>
                <a:ext cx="201" cy="667"/>
              </a:xfrm>
              <a:custGeom>
                <a:avLst/>
                <a:gdLst>
                  <a:gd name="T0" fmla="*/ 26 w 201"/>
                  <a:gd name="T1" fmla="*/ 0 h 667"/>
                  <a:gd name="T2" fmla="*/ 201 w 201"/>
                  <a:gd name="T3" fmla="*/ 660 h 667"/>
                  <a:gd name="T4" fmla="*/ 175 w 201"/>
                  <a:gd name="T5" fmla="*/ 667 h 667"/>
                  <a:gd name="T6" fmla="*/ 0 w 201"/>
                  <a:gd name="T7" fmla="*/ 7 h 667"/>
                  <a:gd name="T8" fmla="*/ 26 w 201"/>
                  <a:gd name="T9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667">
                    <a:moveTo>
                      <a:pt x="26" y="0"/>
                    </a:moveTo>
                    <a:lnTo>
                      <a:pt x="201" y="660"/>
                    </a:lnTo>
                    <a:lnTo>
                      <a:pt x="175" y="667"/>
                    </a:lnTo>
                    <a:lnTo>
                      <a:pt x="0" y="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1"/>
              <p:cNvSpPr>
                <a:spLocks/>
              </p:cNvSpPr>
              <p:nvPr/>
            </p:nvSpPr>
            <p:spPr bwMode="auto">
              <a:xfrm>
                <a:off x="4092" y="2592"/>
                <a:ext cx="316" cy="389"/>
              </a:xfrm>
              <a:custGeom>
                <a:avLst/>
                <a:gdLst>
                  <a:gd name="T0" fmla="*/ 295 w 316"/>
                  <a:gd name="T1" fmla="*/ 389 h 389"/>
                  <a:gd name="T2" fmla="*/ 0 w 316"/>
                  <a:gd name="T3" fmla="*/ 15 h 389"/>
                  <a:gd name="T4" fmla="*/ 21 w 316"/>
                  <a:gd name="T5" fmla="*/ 0 h 389"/>
                  <a:gd name="T6" fmla="*/ 316 w 316"/>
                  <a:gd name="T7" fmla="*/ 373 h 389"/>
                  <a:gd name="T8" fmla="*/ 295 w 316"/>
                  <a:gd name="T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89">
                    <a:moveTo>
                      <a:pt x="295" y="389"/>
                    </a:moveTo>
                    <a:lnTo>
                      <a:pt x="0" y="15"/>
                    </a:lnTo>
                    <a:lnTo>
                      <a:pt x="21" y="0"/>
                    </a:lnTo>
                    <a:lnTo>
                      <a:pt x="316" y="373"/>
                    </a:lnTo>
                    <a:lnTo>
                      <a:pt x="295" y="38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2"/>
              <p:cNvSpPr>
                <a:spLocks/>
              </p:cNvSpPr>
              <p:nvPr/>
            </p:nvSpPr>
            <p:spPr bwMode="auto">
              <a:xfrm>
                <a:off x="2953" y="2032"/>
                <a:ext cx="639" cy="96"/>
              </a:xfrm>
              <a:custGeom>
                <a:avLst/>
                <a:gdLst>
                  <a:gd name="T0" fmla="*/ 1 w 639"/>
                  <a:gd name="T1" fmla="*/ 0 h 96"/>
                  <a:gd name="T2" fmla="*/ 639 w 639"/>
                  <a:gd name="T3" fmla="*/ 70 h 96"/>
                  <a:gd name="T4" fmla="*/ 635 w 639"/>
                  <a:gd name="T5" fmla="*/ 96 h 96"/>
                  <a:gd name="T6" fmla="*/ 0 w 639"/>
                  <a:gd name="T7" fmla="*/ 26 h 96"/>
                  <a:gd name="T8" fmla="*/ 1 w 639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96">
                    <a:moveTo>
                      <a:pt x="1" y="0"/>
                    </a:moveTo>
                    <a:lnTo>
                      <a:pt x="639" y="70"/>
                    </a:lnTo>
                    <a:lnTo>
                      <a:pt x="635" y="96"/>
                    </a:lnTo>
                    <a:lnTo>
                      <a:pt x="0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33"/>
              <p:cNvSpPr>
                <a:spLocks/>
              </p:cNvSpPr>
              <p:nvPr/>
            </p:nvSpPr>
            <p:spPr bwMode="auto">
              <a:xfrm>
                <a:off x="4080" y="460"/>
                <a:ext cx="311" cy="641"/>
              </a:xfrm>
              <a:custGeom>
                <a:avLst/>
                <a:gdLst>
                  <a:gd name="T0" fmla="*/ 311 w 311"/>
                  <a:gd name="T1" fmla="*/ 12 h 641"/>
                  <a:gd name="T2" fmla="*/ 24 w 311"/>
                  <a:gd name="T3" fmla="*/ 641 h 641"/>
                  <a:gd name="T4" fmla="*/ 0 w 311"/>
                  <a:gd name="T5" fmla="*/ 631 h 641"/>
                  <a:gd name="T6" fmla="*/ 286 w 311"/>
                  <a:gd name="T7" fmla="*/ 0 h 641"/>
                  <a:gd name="T8" fmla="*/ 311 w 311"/>
                  <a:gd name="T9" fmla="*/ 12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641">
                    <a:moveTo>
                      <a:pt x="311" y="12"/>
                    </a:moveTo>
                    <a:lnTo>
                      <a:pt x="24" y="641"/>
                    </a:lnTo>
                    <a:lnTo>
                      <a:pt x="0" y="631"/>
                    </a:lnTo>
                    <a:lnTo>
                      <a:pt x="286" y="0"/>
                    </a:lnTo>
                    <a:lnTo>
                      <a:pt x="311" y="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34"/>
              <p:cNvSpPr>
                <a:spLocks/>
              </p:cNvSpPr>
              <p:nvPr/>
            </p:nvSpPr>
            <p:spPr bwMode="auto">
              <a:xfrm>
                <a:off x="3576" y="1449"/>
                <a:ext cx="96" cy="668"/>
              </a:xfrm>
              <a:custGeom>
                <a:avLst/>
                <a:gdLst>
                  <a:gd name="T0" fmla="*/ 96 w 96"/>
                  <a:gd name="T1" fmla="*/ 1 h 668"/>
                  <a:gd name="T2" fmla="*/ 26 w 96"/>
                  <a:gd name="T3" fmla="*/ 668 h 668"/>
                  <a:gd name="T4" fmla="*/ 0 w 96"/>
                  <a:gd name="T5" fmla="*/ 665 h 668"/>
                  <a:gd name="T6" fmla="*/ 70 w 96"/>
                  <a:gd name="T7" fmla="*/ 0 h 668"/>
                  <a:gd name="T8" fmla="*/ 96 w 96"/>
                  <a:gd name="T9" fmla="*/ 1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668">
                    <a:moveTo>
                      <a:pt x="96" y="1"/>
                    </a:moveTo>
                    <a:lnTo>
                      <a:pt x="26" y="668"/>
                    </a:lnTo>
                    <a:lnTo>
                      <a:pt x="0" y="665"/>
                    </a:lnTo>
                    <a:lnTo>
                      <a:pt x="70" y="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35"/>
              <p:cNvSpPr>
                <a:spLocks/>
              </p:cNvSpPr>
              <p:nvPr/>
            </p:nvSpPr>
            <p:spPr bwMode="auto">
              <a:xfrm>
                <a:off x="3583" y="333"/>
                <a:ext cx="314" cy="66"/>
              </a:xfrm>
              <a:custGeom>
                <a:avLst/>
                <a:gdLst>
                  <a:gd name="T0" fmla="*/ 3 w 314"/>
                  <a:gd name="T1" fmla="*/ 0 h 66"/>
                  <a:gd name="T2" fmla="*/ 314 w 314"/>
                  <a:gd name="T3" fmla="*/ 40 h 66"/>
                  <a:gd name="T4" fmla="*/ 311 w 314"/>
                  <a:gd name="T5" fmla="*/ 66 h 66"/>
                  <a:gd name="T6" fmla="*/ 0 w 314"/>
                  <a:gd name="T7" fmla="*/ 27 h 66"/>
                  <a:gd name="T8" fmla="*/ 3 w 31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66">
                    <a:moveTo>
                      <a:pt x="3" y="0"/>
                    </a:moveTo>
                    <a:lnTo>
                      <a:pt x="314" y="40"/>
                    </a:lnTo>
                    <a:lnTo>
                      <a:pt x="311" y="66"/>
                    </a:lnTo>
                    <a:lnTo>
                      <a:pt x="0" y="2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36"/>
              <p:cNvSpPr>
                <a:spLocks/>
              </p:cNvSpPr>
              <p:nvPr/>
            </p:nvSpPr>
            <p:spPr bwMode="auto">
              <a:xfrm>
                <a:off x="4264" y="1899"/>
                <a:ext cx="81" cy="399"/>
              </a:xfrm>
              <a:custGeom>
                <a:avLst/>
                <a:gdLst>
                  <a:gd name="T0" fmla="*/ 0 w 81"/>
                  <a:gd name="T1" fmla="*/ 396 h 399"/>
                  <a:gd name="T2" fmla="*/ 55 w 81"/>
                  <a:gd name="T3" fmla="*/ 0 h 399"/>
                  <a:gd name="T4" fmla="*/ 81 w 81"/>
                  <a:gd name="T5" fmla="*/ 3 h 399"/>
                  <a:gd name="T6" fmla="*/ 26 w 81"/>
                  <a:gd name="T7" fmla="*/ 399 h 399"/>
                  <a:gd name="T8" fmla="*/ 0 w 81"/>
                  <a:gd name="T9" fmla="*/ 39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99">
                    <a:moveTo>
                      <a:pt x="0" y="396"/>
                    </a:moveTo>
                    <a:lnTo>
                      <a:pt x="55" y="0"/>
                    </a:lnTo>
                    <a:lnTo>
                      <a:pt x="81" y="3"/>
                    </a:lnTo>
                    <a:lnTo>
                      <a:pt x="26" y="399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37"/>
              <p:cNvSpPr>
                <a:spLocks/>
              </p:cNvSpPr>
              <p:nvPr/>
            </p:nvSpPr>
            <p:spPr bwMode="auto">
              <a:xfrm>
                <a:off x="4325" y="1888"/>
                <a:ext cx="427" cy="285"/>
              </a:xfrm>
              <a:custGeom>
                <a:avLst/>
                <a:gdLst>
                  <a:gd name="T0" fmla="*/ 413 w 427"/>
                  <a:gd name="T1" fmla="*/ 285 h 285"/>
                  <a:gd name="T2" fmla="*/ 0 w 427"/>
                  <a:gd name="T3" fmla="*/ 23 h 285"/>
                  <a:gd name="T4" fmla="*/ 15 w 427"/>
                  <a:gd name="T5" fmla="*/ 0 h 285"/>
                  <a:gd name="T6" fmla="*/ 427 w 427"/>
                  <a:gd name="T7" fmla="*/ 262 h 285"/>
                  <a:gd name="T8" fmla="*/ 413 w 427"/>
                  <a:gd name="T9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5">
                    <a:moveTo>
                      <a:pt x="413" y="285"/>
                    </a:moveTo>
                    <a:lnTo>
                      <a:pt x="0" y="23"/>
                    </a:lnTo>
                    <a:lnTo>
                      <a:pt x="15" y="0"/>
                    </a:lnTo>
                    <a:lnTo>
                      <a:pt x="427" y="262"/>
                    </a:lnTo>
                    <a:lnTo>
                      <a:pt x="413" y="28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8"/>
              <p:cNvSpPr>
                <a:spLocks/>
              </p:cNvSpPr>
              <p:nvPr/>
            </p:nvSpPr>
            <p:spPr bwMode="auto">
              <a:xfrm>
                <a:off x="2779" y="1426"/>
                <a:ext cx="385" cy="269"/>
              </a:xfrm>
              <a:custGeom>
                <a:avLst/>
                <a:gdLst>
                  <a:gd name="T0" fmla="*/ 14 w 385"/>
                  <a:gd name="T1" fmla="*/ 0 h 269"/>
                  <a:gd name="T2" fmla="*/ 385 w 385"/>
                  <a:gd name="T3" fmla="*/ 247 h 269"/>
                  <a:gd name="T4" fmla="*/ 372 w 385"/>
                  <a:gd name="T5" fmla="*/ 269 h 269"/>
                  <a:gd name="T6" fmla="*/ 0 w 385"/>
                  <a:gd name="T7" fmla="*/ 21 h 269"/>
                  <a:gd name="T8" fmla="*/ 14 w 385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269">
                    <a:moveTo>
                      <a:pt x="14" y="0"/>
                    </a:moveTo>
                    <a:lnTo>
                      <a:pt x="385" y="247"/>
                    </a:lnTo>
                    <a:lnTo>
                      <a:pt x="372" y="269"/>
                    </a:lnTo>
                    <a:lnTo>
                      <a:pt x="0" y="2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39"/>
              <p:cNvSpPr>
                <a:spLocks/>
              </p:cNvSpPr>
              <p:nvPr/>
            </p:nvSpPr>
            <p:spPr bwMode="auto">
              <a:xfrm>
                <a:off x="2807" y="611"/>
                <a:ext cx="436" cy="341"/>
              </a:xfrm>
              <a:custGeom>
                <a:avLst/>
                <a:gdLst>
                  <a:gd name="T0" fmla="*/ 0 w 436"/>
                  <a:gd name="T1" fmla="*/ 320 h 341"/>
                  <a:gd name="T2" fmla="*/ 420 w 436"/>
                  <a:gd name="T3" fmla="*/ 0 h 341"/>
                  <a:gd name="T4" fmla="*/ 436 w 436"/>
                  <a:gd name="T5" fmla="*/ 21 h 341"/>
                  <a:gd name="T6" fmla="*/ 15 w 436"/>
                  <a:gd name="T7" fmla="*/ 341 h 341"/>
                  <a:gd name="T8" fmla="*/ 0 w 436"/>
                  <a:gd name="T9" fmla="*/ 32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341">
                    <a:moveTo>
                      <a:pt x="0" y="320"/>
                    </a:moveTo>
                    <a:lnTo>
                      <a:pt x="420" y="0"/>
                    </a:lnTo>
                    <a:lnTo>
                      <a:pt x="436" y="21"/>
                    </a:lnTo>
                    <a:lnTo>
                      <a:pt x="15" y="341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40"/>
              <p:cNvSpPr>
                <a:spLocks/>
              </p:cNvSpPr>
              <p:nvPr/>
            </p:nvSpPr>
            <p:spPr bwMode="auto">
              <a:xfrm>
                <a:off x="2736" y="1796"/>
                <a:ext cx="227" cy="257"/>
              </a:xfrm>
              <a:custGeom>
                <a:avLst/>
                <a:gdLst>
                  <a:gd name="T0" fmla="*/ 20 w 227"/>
                  <a:gd name="T1" fmla="*/ 0 h 257"/>
                  <a:gd name="T2" fmla="*/ 227 w 227"/>
                  <a:gd name="T3" fmla="*/ 240 h 257"/>
                  <a:gd name="T4" fmla="*/ 208 w 227"/>
                  <a:gd name="T5" fmla="*/ 257 h 257"/>
                  <a:gd name="T6" fmla="*/ 0 w 227"/>
                  <a:gd name="T7" fmla="*/ 17 h 257"/>
                  <a:gd name="T8" fmla="*/ 20 w 227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57">
                    <a:moveTo>
                      <a:pt x="20" y="0"/>
                    </a:moveTo>
                    <a:lnTo>
                      <a:pt x="227" y="240"/>
                    </a:lnTo>
                    <a:lnTo>
                      <a:pt x="208" y="257"/>
                    </a:lnTo>
                    <a:lnTo>
                      <a:pt x="0" y="1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41"/>
              <p:cNvSpPr>
                <a:spLocks/>
              </p:cNvSpPr>
              <p:nvPr/>
            </p:nvSpPr>
            <p:spPr bwMode="auto">
              <a:xfrm>
                <a:off x="4062" y="2599"/>
                <a:ext cx="54" cy="599"/>
              </a:xfrm>
              <a:custGeom>
                <a:avLst/>
                <a:gdLst>
                  <a:gd name="T0" fmla="*/ 0 w 54"/>
                  <a:gd name="T1" fmla="*/ 597 h 599"/>
                  <a:gd name="T2" fmla="*/ 26 w 54"/>
                  <a:gd name="T3" fmla="*/ 0 h 599"/>
                  <a:gd name="T4" fmla="*/ 54 w 54"/>
                  <a:gd name="T5" fmla="*/ 1 h 599"/>
                  <a:gd name="T6" fmla="*/ 26 w 54"/>
                  <a:gd name="T7" fmla="*/ 599 h 599"/>
                  <a:gd name="T8" fmla="*/ 0 w 54"/>
                  <a:gd name="T9" fmla="*/ 597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99">
                    <a:moveTo>
                      <a:pt x="0" y="597"/>
                    </a:moveTo>
                    <a:lnTo>
                      <a:pt x="26" y="0"/>
                    </a:lnTo>
                    <a:lnTo>
                      <a:pt x="54" y="1"/>
                    </a:lnTo>
                    <a:lnTo>
                      <a:pt x="26" y="599"/>
                    </a:lnTo>
                    <a:lnTo>
                      <a:pt x="0" y="597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42"/>
              <p:cNvSpPr>
                <a:spLocks/>
              </p:cNvSpPr>
              <p:nvPr/>
            </p:nvSpPr>
            <p:spPr bwMode="auto">
              <a:xfrm>
                <a:off x="3086" y="2105"/>
                <a:ext cx="513" cy="459"/>
              </a:xfrm>
              <a:custGeom>
                <a:avLst/>
                <a:gdLst>
                  <a:gd name="T0" fmla="*/ 513 w 513"/>
                  <a:gd name="T1" fmla="*/ 19 h 459"/>
                  <a:gd name="T2" fmla="*/ 18 w 513"/>
                  <a:gd name="T3" fmla="*/ 459 h 459"/>
                  <a:gd name="T4" fmla="*/ 0 w 513"/>
                  <a:gd name="T5" fmla="*/ 438 h 459"/>
                  <a:gd name="T6" fmla="*/ 495 w 513"/>
                  <a:gd name="T7" fmla="*/ 0 h 459"/>
                  <a:gd name="T8" fmla="*/ 513 w 513"/>
                  <a:gd name="T9" fmla="*/ 1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59">
                    <a:moveTo>
                      <a:pt x="513" y="19"/>
                    </a:moveTo>
                    <a:lnTo>
                      <a:pt x="18" y="459"/>
                    </a:lnTo>
                    <a:lnTo>
                      <a:pt x="0" y="438"/>
                    </a:lnTo>
                    <a:lnTo>
                      <a:pt x="495" y="0"/>
                    </a:lnTo>
                    <a:lnTo>
                      <a:pt x="513" y="1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43"/>
              <p:cNvSpPr>
                <a:spLocks/>
              </p:cNvSpPr>
              <p:nvPr/>
            </p:nvSpPr>
            <p:spPr bwMode="auto">
              <a:xfrm>
                <a:off x="3338" y="2837"/>
                <a:ext cx="215" cy="375"/>
              </a:xfrm>
              <a:custGeom>
                <a:avLst/>
                <a:gdLst>
                  <a:gd name="T0" fmla="*/ 215 w 215"/>
                  <a:gd name="T1" fmla="*/ 12 h 375"/>
                  <a:gd name="T2" fmla="*/ 24 w 215"/>
                  <a:gd name="T3" fmla="*/ 375 h 375"/>
                  <a:gd name="T4" fmla="*/ 0 w 215"/>
                  <a:gd name="T5" fmla="*/ 363 h 375"/>
                  <a:gd name="T6" fmla="*/ 191 w 215"/>
                  <a:gd name="T7" fmla="*/ 0 h 375"/>
                  <a:gd name="T8" fmla="*/ 215 w 215"/>
                  <a:gd name="T9" fmla="*/ 12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375">
                    <a:moveTo>
                      <a:pt x="215" y="12"/>
                    </a:moveTo>
                    <a:lnTo>
                      <a:pt x="24" y="375"/>
                    </a:lnTo>
                    <a:lnTo>
                      <a:pt x="0" y="363"/>
                    </a:lnTo>
                    <a:lnTo>
                      <a:pt x="191" y="0"/>
                    </a:lnTo>
                    <a:lnTo>
                      <a:pt x="215" y="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44"/>
              <p:cNvSpPr>
                <a:spLocks/>
              </p:cNvSpPr>
              <p:nvPr/>
            </p:nvSpPr>
            <p:spPr bwMode="auto">
              <a:xfrm>
                <a:off x="4191" y="365"/>
                <a:ext cx="198" cy="128"/>
              </a:xfrm>
              <a:custGeom>
                <a:avLst/>
                <a:gdLst>
                  <a:gd name="T0" fmla="*/ 186 w 198"/>
                  <a:gd name="T1" fmla="*/ 128 h 128"/>
                  <a:gd name="T2" fmla="*/ 0 w 198"/>
                  <a:gd name="T3" fmla="*/ 24 h 128"/>
                  <a:gd name="T4" fmla="*/ 14 w 198"/>
                  <a:gd name="T5" fmla="*/ 0 h 128"/>
                  <a:gd name="T6" fmla="*/ 198 w 198"/>
                  <a:gd name="T7" fmla="*/ 106 h 128"/>
                  <a:gd name="T8" fmla="*/ 186 w 198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28">
                    <a:moveTo>
                      <a:pt x="186" y="128"/>
                    </a:moveTo>
                    <a:lnTo>
                      <a:pt x="0" y="24"/>
                    </a:lnTo>
                    <a:lnTo>
                      <a:pt x="14" y="0"/>
                    </a:lnTo>
                    <a:lnTo>
                      <a:pt x="198" y="106"/>
                    </a:lnTo>
                    <a:lnTo>
                      <a:pt x="186" y="12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5"/>
              <p:cNvSpPr>
                <a:spLocks/>
              </p:cNvSpPr>
              <p:nvPr/>
            </p:nvSpPr>
            <p:spPr bwMode="auto">
              <a:xfrm>
                <a:off x="4788" y="1034"/>
                <a:ext cx="91" cy="397"/>
              </a:xfrm>
              <a:custGeom>
                <a:avLst/>
                <a:gdLst>
                  <a:gd name="T0" fmla="*/ 91 w 91"/>
                  <a:gd name="T1" fmla="*/ 5 h 397"/>
                  <a:gd name="T2" fmla="*/ 26 w 91"/>
                  <a:gd name="T3" fmla="*/ 397 h 397"/>
                  <a:gd name="T4" fmla="*/ 0 w 91"/>
                  <a:gd name="T5" fmla="*/ 392 h 397"/>
                  <a:gd name="T6" fmla="*/ 64 w 91"/>
                  <a:gd name="T7" fmla="*/ 0 h 397"/>
                  <a:gd name="T8" fmla="*/ 91 w 91"/>
                  <a:gd name="T9" fmla="*/ 5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97">
                    <a:moveTo>
                      <a:pt x="91" y="5"/>
                    </a:moveTo>
                    <a:lnTo>
                      <a:pt x="26" y="397"/>
                    </a:lnTo>
                    <a:lnTo>
                      <a:pt x="0" y="392"/>
                    </a:lnTo>
                    <a:lnTo>
                      <a:pt x="64" y="0"/>
                    </a:lnTo>
                    <a:lnTo>
                      <a:pt x="91" y="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46"/>
              <p:cNvSpPr>
                <a:spLocks/>
              </p:cNvSpPr>
              <p:nvPr/>
            </p:nvSpPr>
            <p:spPr bwMode="auto">
              <a:xfrm>
                <a:off x="4314" y="1492"/>
                <a:ext cx="122" cy="412"/>
              </a:xfrm>
              <a:custGeom>
                <a:avLst/>
                <a:gdLst>
                  <a:gd name="T0" fmla="*/ 122 w 122"/>
                  <a:gd name="T1" fmla="*/ 5 h 412"/>
                  <a:gd name="T2" fmla="*/ 26 w 122"/>
                  <a:gd name="T3" fmla="*/ 412 h 412"/>
                  <a:gd name="T4" fmla="*/ 0 w 122"/>
                  <a:gd name="T5" fmla="*/ 407 h 412"/>
                  <a:gd name="T6" fmla="*/ 96 w 122"/>
                  <a:gd name="T7" fmla="*/ 0 h 412"/>
                  <a:gd name="T8" fmla="*/ 122 w 122"/>
                  <a:gd name="T9" fmla="*/ 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12">
                    <a:moveTo>
                      <a:pt x="122" y="5"/>
                    </a:moveTo>
                    <a:lnTo>
                      <a:pt x="26" y="412"/>
                    </a:lnTo>
                    <a:lnTo>
                      <a:pt x="0" y="407"/>
                    </a:lnTo>
                    <a:lnTo>
                      <a:pt x="96" y="0"/>
                    </a:lnTo>
                    <a:lnTo>
                      <a:pt x="122" y="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7"/>
              <p:cNvSpPr>
                <a:spLocks/>
              </p:cNvSpPr>
              <p:nvPr/>
            </p:nvSpPr>
            <p:spPr bwMode="auto">
              <a:xfrm>
                <a:off x="4331" y="1725"/>
                <a:ext cx="575" cy="189"/>
              </a:xfrm>
              <a:custGeom>
                <a:avLst/>
                <a:gdLst>
                  <a:gd name="T0" fmla="*/ 575 w 575"/>
                  <a:gd name="T1" fmla="*/ 24 h 189"/>
                  <a:gd name="T2" fmla="*/ 9 w 575"/>
                  <a:gd name="T3" fmla="*/ 189 h 189"/>
                  <a:gd name="T4" fmla="*/ 0 w 575"/>
                  <a:gd name="T5" fmla="*/ 163 h 189"/>
                  <a:gd name="T6" fmla="*/ 567 w 575"/>
                  <a:gd name="T7" fmla="*/ 0 h 189"/>
                  <a:gd name="T8" fmla="*/ 575 w 575"/>
                  <a:gd name="T9" fmla="*/ 2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" h="189">
                    <a:moveTo>
                      <a:pt x="575" y="24"/>
                    </a:moveTo>
                    <a:lnTo>
                      <a:pt x="9" y="189"/>
                    </a:lnTo>
                    <a:lnTo>
                      <a:pt x="0" y="163"/>
                    </a:lnTo>
                    <a:lnTo>
                      <a:pt x="567" y="0"/>
                    </a:lnTo>
                    <a:lnTo>
                      <a:pt x="575" y="2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8"/>
              <p:cNvSpPr>
                <a:spLocks/>
              </p:cNvSpPr>
              <p:nvPr/>
            </p:nvSpPr>
            <p:spPr bwMode="auto">
              <a:xfrm>
                <a:off x="4035" y="1093"/>
                <a:ext cx="72" cy="486"/>
              </a:xfrm>
              <a:custGeom>
                <a:avLst/>
                <a:gdLst>
                  <a:gd name="T0" fmla="*/ 0 w 72"/>
                  <a:gd name="T1" fmla="*/ 484 h 486"/>
                  <a:gd name="T2" fmla="*/ 45 w 72"/>
                  <a:gd name="T3" fmla="*/ 0 h 486"/>
                  <a:gd name="T4" fmla="*/ 72 w 72"/>
                  <a:gd name="T5" fmla="*/ 1 h 486"/>
                  <a:gd name="T6" fmla="*/ 26 w 72"/>
                  <a:gd name="T7" fmla="*/ 486 h 486"/>
                  <a:gd name="T8" fmla="*/ 0 w 72"/>
                  <a:gd name="T9" fmla="*/ 4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86">
                    <a:moveTo>
                      <a:pt x="0" y="484"/>
                    </a:moveTo>
                    <a:lnTo>
                      <a:pt x="45" y="0"/>
                    </a:lnTo>
                    <a:lnTo>
                      <a:pt x="72" y="1"/>
                    </a:lnTo>
                    <a:lnTo>
                      <a:pt x="26" y="486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49"/>
              <p:cNvSpPr>
                <a:spLocks/>
              </p:cNvSpPr>
              <p:nvPr/>
            </p:nvSpPr>
            <p:spPr bwMode="auto">
              <a:xfrm>
                <a:off x="3239" y="587"/>
                <a:ext cx="280" cy="50"/>
              </a:xfrm>
              <a:custGeom>
                <a:avLst/>
                <a:gdLst>
                  <a:gd name="T0" fmla="*/ 280 w 280"/>
                  <a:gd name="T1" fmla="*/ 28 h 50"/>
                  <a:gd name="T2" fmla="*/ 4 w 280"/>
                  <a:gd name="T3" fmla="*/ 50 h 50"/>
                  <a:gd name="T4" fmla="*/ 0 w 280"/>
                  <a:gd name="T5" fmla="*/ 24 h 50"/>
                  <a:gd name="T6" fmla="*/ 278 w 280"/>
                  <a:gd name="T7" fmla="*/ 0 h 50"/>
                  <a:gd name="T8" fmla="*/ 280 w 280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280" y="28"/>
                    </a:moveTo>
                    <a:lnTo>
                      <a:pt x="4" y="50"/>
                    </a:lnTo>
                    <a:lnTo>
                      <a:pt x="0" y="24"/>
                    </a:lnTo>
                    <a:lnTo>
                      <a:pt x="278" y="0"/>
                    </a:lnTo>
                    <a:lnTo>
                      <a:pt x="280" y="2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50"/>
              <p:cNvSpPr>
                <a:spLocks/>
              </p:cNvSpPr>
              <p:nvPr/>
            </p:nvSpPr>
            <p:spPr bwMode="auto">
              <a:xfrm>
                <a:off x="2704" y="1211"/>
                <a:ext cx="75" cy="239"/>
              </a:xfrm>
              <a:custGeom>
                <a:avLst/>
                <a:gdLst>
                  <a:gd name="T0" fmla="*/ 49 w 75"/>
                  <a:gd name="T1" fmla="*/ 239 h 239"/>
                  <a:gd name="T2" fmla="*/ 0 w 75"/>
                  <a:gd name="T3" fmla="*/ 5 h 239"/>
                  <a:gd name="T4" fmla="*/ 26 w 75"/>
                  <a:gd name="T5" fmla="*/ 0 h 239"/>
                  <a:gd name="T6" fmla="*/ 75 w 75"/>
                  <a:gd name="T7" fmla="*/ 234 h 239"/>
                  <a:gd name="T8" fmla="*/ 49 w 75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39">
                    <a:moveTo>
                      <a:pt x="49" y="239"/>
                    </a:moveTo>
                    <a:lnTo>
                      <a:pt x="0" y="5"/>
                    </a:lnTo>
                    <a:lnTo>
                      <a:pt x="26" y="0"/>
                    </a:lnTo>
                    <a:lnTo>
                      <a:pt x="75" y="234"/>
                    </a:lnTo>
                    <a:lnTo>
                      <a:pt x="49" y="23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51"/>
              <p:cNvSpPr>
                <a:spLocks/>
              </p:cNvSpPr>
              <p:nvPr/>
            </p:nvSpPr>
            <p:spPr bwMode="auto">
              <a:xfrm>
                <a:off x="4048" y="2255"/>
                <a:ext cx="68" cy="312"/>
              </a:xfrm>
              <a:custGeom>
                <a:avLst/>
                <a:gdLst>
                  <a:gd name="T0" fmla="*/ 26 w 68"/>
                  <a:gd name="T1" fmla="*/ 0 h 312"/>
                  <a:gd name="T2" fmla="*/ 68 w 68"/>
                  <a:gd name="T3" fmla="*/ 309 h 312"/>
                  <a:gd name="T4" fmla="*/ 40 w 68"/>
                  <a:gd name="T5" fmla="*/ 312 h 312"/>
                  <a:gd name="T6" fmla="*/ 0 w 68"/>
                  <a:gd name="T7" fmla="*/ 3 h 312"/>
                  <a:gd name="T8" fmla="*/ 26 w 68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12">
                    <a:moveTo>
                      <a:pt x="26" y="0"/>
                    </a:moveTo>
                    <a:lnTo>
                      <a:pt x="68" y="309"/>
                    </a:lnTo>
                    <a:lnTo>
                      <a:pt x="40" y="312"/>
                    </a:lnTo>
                    <a:lnTo>
                      <a:pt x="0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52"/>
              <p:cNvSpPr>
                <a:spLocks/>
              </p:cNvSpPr>
              <p:nvPr/>
            </p:nvSpPr>
            <p:spPr bwMode="auto">
              <a:xfrm>
                <a:off x="3533" y="2830"/>
                <a:ext cx="222" cy="298"/>
              </a:xfrm>
              <a:custGeom>
                <a:avLst/>
                <a:gdLst>
                  <a:gd name="T0" fmla="*/ 22 w 222"/>
                  <a:gd name="T1" fmla="*/ 0 h 298"/>
                  <a:gd name="T2" fmla="*/ 222 w 222"/>
                  <a:gd name="T3" fmla="*/ 283 h 298"/>
                  <a:gd name="T4" fmla="*/ 201 w 222"/>
                  <a:gd name="T5" fmla="*/ 298 h 298"/>
                  <a:gd name="T6" fmla="*/ 0 w 222"/>
                  <a:gd name="T7" fmla="*/ 14 h 298"/>
                  <a:gd name="T8" fmla="*/ 22 w 222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8">
                    <a:moveTo>
                      <a:pt x="22" y="0"/>
                    </a:moveTo>
                    <a:lnTo>
                      <a:pt x="222" y="283"/>
                    </a:lnTo>
                    <a:lnTo>
                      <a:pt x="201" y="298"/>
                    </a:lnTo>
                    <a:lnTo>
                      <a:pt x="0" y="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53"/>
              <p:cNvSpPr>
                <a:spLocks/>
              </p:cNvSpPr>
              <p:nvPr/>
            </p:nvSpPr>
            <p:spPr bwMode="auto">
              <a:xfrm>
                <a:off x="3229" y="2821"/>
                <a:ext cx="307" cy="36"/>
              </a:xfrm>
              <a:custGeom>
                <a:avLst/>
                <a:gdLst>
                  <a:gd name="T0" fmla="*/ 305 w 307"/>
                  <a:gd name="T1" fmla="*/ 36 h 36"/>
                  <a:gd name="T2" fmla="*/ 0 w 307"/>
                  <a:gd name="T3" fmla="*/ 28 h 36"/>
                  <a:gd name="T4" fmla="*/ 0 w 307"/>
                  <a:gd name="T5" fmla="*/ 0 h 36"/>
                  <a:gd name="T6" fmla="*/ 307 w 307"/>
                  <a:gd name="T7" fmla="*/ 10 h 36"/>
                  <a:gd name="T8" fmla="*/ 305 w 307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36">
                    <a:moveTo>
                      <a:pt x="305" y="36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307" y="10"/>
                    </a:lnTo>
                    <a:lnTo>
                      <a:pt x="305" y="3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54"/>
              <p:cNvSpPr>
                <a:spLocks/>
              </p:cNvSpPr>
              <p:nvPr/>
            </p:nvSpPr>
            <p:spPr bwMode="auto">
              <a:xfrm>
                <a:off x="2942" y="1904"/>
                <a:ext cx="216" cy="158"/>
              </a:xfrm>
              <a:custGeom>
                <a:avLst/>
                <a:gdLst>
                  <a:gd name="T0" fmla="*/ 0 w 216"/>
                  <a:gd name="T1" fmla="*/ 135 h 158"/>
                  <a:gd name="T2" fmla="*/ 200 w 216"/>
                  <a:gd name="T3" fmla="*/ 0 h 158"/>
                  <a:gd name="T4" fmla="*/ 216 w 216"/>
                  <a:gd name="T5" fmla="*/ 21 h 158"/>
                  <a:gd name="T6" fmla="*/ 16 w 216"/>
                  <a:gd name="T7" fmla="*/ 158 h 158"/>
                  <a:gd name="T8" fmla="*/ 0 w 216"/>
                  <a:gd name="T9" fmla="*/ 13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58">
                    <a:moveTo>
                      <a:pt x="0" y="135"/>
                    </a:moveTo>
                    <a:lnTo>
                      <a:pt x="200" y="0"/>
                    </a:lnTo>
                    <a:lnTo>
                      <a:pt x="216" y="21"/>
                    </a:lnTo>
                    <a:lnTo>
                      <a:pt x="16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55"/>
              <p:cNvSpPr>
                <a:spLocks/>
              </p:cNvSpPr>
              <p:nvPr/>
            </p:nvSpPr>
            <p:spPr bwMode="auto">
              <a:xfrm>
                <a:off x="4120" y="2553"/>
                <a:ext cx="413" cy="44"/>
              </a:xfrm>
              <a:custGeom>
                <a:avLst/>
                <a:gdLst>
                  <a:gd name="T0" fmla="*/ 413 w 413"/>
                  <a:gd name="T1" fmla="*/ 26 h 44"/>
                  <a:gd name="T2" fmla="*/ 1 w 413"/>
                  <a:gd name="T3" fmla="*/ 44 h 44"/>
                  <a:gd name="T4" fmla="*/ 0 w 413"/>
                  <a:gd name="T5" fmla="*/ 16 h 44"/>
                  <a:gd name="T6" fmla="*/ 411 w 413"/>
                  <a:gd name="T7" fmla="*/ 0 h 44"/>
                  <a:gd name="T8" fmla="*/ 413 w 413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4">
                    <a:moveTo>
                      <a:pt x="413" y="26"/>
                    </a:moveTo>
                    <a:lnTo>
                      <a:pt x="1" y="44"/>
                    </a:lnTo>
                    <a:lnTo>
                      <a:pt x="0" y="16"/>
                    </a:lnTo>
                    <a:lnTo>
                      <a:pt x="411" y="0"/>
                    </a:lnTo>
                    <a:lnTo>
                      <a:pt x="413" y="2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56"/>
              <p:cNvSpPr>
                <a:spLocks/>
              </p:cNvSpPr>
              <p:nvPr/>
            </p:nvSpPr>
            <p:spPr bwMode="auto">
              <a:xfrm>
                <a:off x="3316" y="3292"/>
                <a:ext cx="1045" cy="929"/>
              </a:xfrm>
              <a:custGeom>
                <a:avLst/>
                <a:gdLst>
                  <a:gd name="T0" fmla="*/ 293 w 602"/>
                  <a:gd name="T1" fmla="*/ 535 h 535"/>
                  <a:gd name="T2" fmla="*/ 143 w 602"/>
                  <a:gd name="T3" fmla="*/ 515 h 535"/>
                  <a:gd name="T4" fmla="*/ 87 w 602"/>
                  <a:gd name="T5" fmla="*/ 469 h 535"/>
                  <a:gd name="T6" fmla="*/ 38 w 602"/>
                  <a:gd name="T7" fmla="*/ 403 h 535"/>
                  <a:gd name="T8" fmla="*/ 31 w 602"/>
                  <a:gd name="T9" fmla="*/ 368 h 535"/>
                  <a:gd name="T10" fmla="*/ 32 w 602"/>
                  <a:gd name="T11" fmla="*/ 347 h 535"/>
                  <a:gd name="T12" fmla="*/ 38 w 602"/>
                  <a:gd name="T13" fmla="*/ 314 h 535"/>
                  <a:gd name="T14" fmla="*/ 32 w 602"/>
                  <a:gd name="T15" fmla="*/ 293 h 535"/>
                  <a:gd name="T16" fmla="*/ 29 w 602"/>
                  <a:gd name="T17" fmla="*/ 270 h 535"/>
                  <a:gd name="T18" fmla="*/ 37 w 602"/>
                  <a:gd name="T19" fmla="*/ 241 h 535"/>
                  <a:gd name="T20" fmla="*/ 31 w 602"/>
                  <a:gd name="T21" fmla="*/ 214 h 535"/>
                  <a:gd name="T22" fmla="*/ 35 w 602"/>
                  <a:gd name="T23" fmla="*/ 191 h 535"/>
                  <a:gd name="T24" fmla="*/ 41 w 602"/>
                  <a:gd name="T25" fmla="*/ 169 h 535"/>
                  <a:gd name="T26" fmla="*/ 44 w 602"/>
                  <a:gd name="T27" fmla="*/ 145 h 535"/>
                  <a:gd name="T28" fmla="*/ 17 w 602"/>
                  <a:gd name="T29" fmla="*/ 126 h 535"/>
                  <a:gd name="T30" fmla="*/ 0 w 602"/>
                  <a:gd name="T31" fmla="*/ 0 h 535"/>
                  <a:gd name="T32" fmla="*/ 602 w 602"/>
                  <a:gd name="T33" fmla="*/ 0 h 535"/>
                  <a:gd name="T34" fmla="*/ 590 w 602"/>
                  <a:gd name="T35" fmla="*/ 94 h 535"/>
                  <a:gd name="T36" fmla="*/ 563 w 602"/>
                  <a:gd name="T37" fmla="*/ 114 h 535"/>
                  <a:gd name="T38" fmla="*/ 566 w 602"/>
                  <a:gd name="T39" fmla="*/ 138 h 535"/>
                  <a:gd name="T40" fmla="*/ 572 w 602"/>
                  <a:gd name="T41" fmla="*/ 160 h 535"/>
                  <a:gd name="T42" fmla="*/ 577 w 602"/>
                  <a:gd name="T43" fmla="*/ 182 h 535"/>
                  <a:gd name="T44" fmla="*/ 571 w 602"/>
                  <a:gd name="T45" fmla="*/ 209 h 535"/>
                  <a:gd name="T46" fmla="*/ 578 w 602"/>
                  <a:gd name="T47" fmla="*/ 239 h 535"/>
                  <a:gd name="T48" fmla="*/ 575 w 602"/>
                  <a:gd name="T49" fmla="*/ 261 h 535"/>
                  <a:gd name="T50" fmla="*/ 569 w 602"/>
                  <a:gd name="T51" fmla="*/ 282 h 535"/>
                  <a:gd name="T52" fmla="*/ 575 w 602"/>
                  <a:gd name="T53" fmla="*/ 315 h 535"/>
                  <a:gd name="T54" fmla="*/ 577 w 602"/>
                  <a:gd name="T55" fmla="*/ 336 h 535"/>
                  <a:gd name="T56" fmla="*/ 569 w 602"/>
                  <a:gd name="T57" fmla="*/ 372 h 535"/>
                  <a:gd name="T58" fmla="*/ 580 w 602"/>
                  <a:gd name="T59" fmla="*/ 392 h 535"/>
                  <a:gd name="T60" fmla="*/ 524 w 602"/>
                  <a:gd name="T61" fmla="*/ 469 h 535"/>
                  <a:gd name="T62" fmla="*/ 469 w 602"/>
                  <a:gd name="T63" fmla="*/ 515 h 535"/>
                  <a:gd name="T64" fmla="*/ 293 w 602"/>
                  <a:gd name="T65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2" h="535">
                    <a:moveTo>
                      <a:pt x="293" y="535"/>
                    </a:moveTo>
                    <a:cubicBezTo>
                      <a:pt x="246" y="535"/>
                      <a:pt x="146" y="530"/>
                      <a:pt x="143" y="515"/>
                    </a:cubicBezTo>
                    <a:cubicBezTo>
                      <a:pt x="140" y="500"/>
                      <a:pt x="125" y="491"/>
                      <a:pt x="87" y="469"/>
                    </a:cubicBezTo>
                    <a:cubicBezTo>
                      <a:pt x="50" y="447"/>
                      <a:pt x="38" y="420"/>
                      <a:pt x="38" y="403"/>
                    </a:cubicBezTo>
                    <a:cubicBezTo>
                      <a:pt x="38" y="387"/>
                      <a:pt x="50" y="375"/>
                      <a:pt x="31" y="368"/>
                    </a:cubicBezTo>
                    <a:cubicBezTo>
                      <a:pt x="11" y="360"/>
                      <a:pt x="16" y="353"/>
                      <a:pt x="32" y="347"/>
                    </a:cubicBezTo>
                    <a:cubicBezTo>
                      <a:pt x="48" y="341"/>
                      <a:pt x="38" y="330"/>
                      <a:pt x="38" y="314"/>
                    </a:cubicBezTo>
                    <a:cubicBezTo>
                      <a:pt x="38" y="297"/>
                      <a:pt x="56" y="294"/>
                      <a:pt x="32" y="293"/>
                    </a:cubicBezTo>
                    <a:cubicBezTo>
                      <a:pt x="8" y="291"/>
                      <a:pt x="11" y="276"/>
                      <a:pt x="29" y="270"/>
                    </a:cubicBezTo>
                    <a:cubicBezTo>
                      <a:pt x="47" y="264"/>
                      <a:pt x="37" y="254"/>
                      <a:pt x="37" y="241"/>
                    </a:cubicBezTo>
                    <a:cubicBezTo>
                      <a:pt x="37" y="227"/>
                      <a:pt x="47" y="218"/>
                      <a:pt x="31" y="214"/>
                    </a:cubicBezTo>
                    <a:cubicBezTo>
                      <a:pt x="14" y="209"/>
                      <a:pt x="16" y="196"/>
                      <a:pt x="35" y="191"/>
                    </a:cubicBezTo>
                    <a:cubicBezTo>
                      <a:pt x="54" y="187"/>
                      <a:pt x="43" y="179"/>
                      <a:pt x="41" y="169"/>
                    </a:cubicBezTo>
                    <a:cubicBezTo>
                      <a:pt x="40" y="158"/>
                      <a:pt x="54" y="145"/>
                      <a:pt x="44" y="145"/>
                    </a:cubicBezTo>
                    <a:cubicBezTo>
                      <a:pt x="34" y="145"/>
                      <a:pt x="19" y="137"/>
                      <a:pt x="17" y="1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2" y="0"/>
                      <a:pt x="602" y="0"/>
                      <a:pt x="602" y="0"/>
                    </a:cubicBezTo>
                    <a:cubicBezTo>
                      <a:pt x="590" y="94"/>
                      <a:pt x="590" y="94"/>
                      <a:pt x="590" y="94"/>
                    </a:cubicBezTo>
                    <a:cubicBezTo>
                      <a:pt x="589" y="106"/>
                      <a:pt x="574" y="114"/>
                      <a:pt x="563" y="114"/>
                    </a:cubicBezTo>
                    <a:cubicBezTo>
                      <a:pt x="553" y="114"/>
                      <a:pt x="568" y="127"/>
                      <a:pt x="566" y="138"/>
                    </a:cubicBezTo>
                    <a:cubicBezTo>
                      <a:pt x="565" y="148"/>
                      <a:pt x="553" y="155"/>
                      <a:pt x="572" y="160"/>
                    </a:cubicBezTo>
                    <a:cubicBezTo>
                      <a:pt x="592" y="164"/>
                      <a:pt x="593" y="178"/>
                      <a:pt x="577" y="182"/>
                    </a:cubicBezTo>
                    <a:cubicBezTo>
                      <a:pt x="560" y="187"/>
                      <a:pt x="571" y="196"/>
                      <a:pt x="571" y="209"/>
                    </a:cubicBezTo>
                    <a:cubicBezTo>
                      <a:pt x="571" y="223"/>
                      <a:pt x="560" y="233"/>
                      <a:pt x="578" y="239"/>
                    </a:cubicBezTo>
                    <a:cubicBezTo>
                      <a:pt x="596" y="245"/>
                      <a:pt x="599" y="260"/>
                      <a:pt x="575" y="261"/>
                    </a:cubicBezTo>
                    <a:cubicBezTo>
                      <a:pt x="551" y="263"/>
                      <a:pt x="569" y="266"/>
                      <a:pt x="569" y="282"/>
                    </a:cubicBezTo>
                    <a:cubicBezTo>
                      <a:pt x="569" y="299"/>
                      <a:pt x="559" y="309"/>
                      <a:pt x="575" y="315"/>
                    </a:cubicBezTo>
                    <a:cubicBezTo>
                      <a:pt x="592" y="321"/>
                      <a:pt x="596" y="329"/>
                      <a:pt x="577" y="336"/>
                    </a:cubicBezTo>
                    <a:cubicBezTo>
                      <a:pt x="557" y="344"/>
                      <a:pt x="569" y="356"/>
                      <a:pt x="569" y="372"/>
                    </a:cubicBezTo>
                    <a:cubicBezTo>
                      <a:pt x="569" y="377"/>
                      <a:pt x="582" y="382"/>
                      <a:pt x="580" y="392"/>
                    </a:cubicBezTo>
                    <a:cubicBezTo>
                      <a:pt x="576" y="416"/>
                      <a:pt x="553" y="445"/>
                      <a:pt x="524" y="469"/>
                    </a:cubicBezTo>
                    <a:cubicBezTo>
                      <a:pt x="496" y="493"/>
                      <a:pt x="472" y="500"/>
                      <a:pt x="469" y="515"/>
                    </a:cubicBezTo>
                    <a:cubicBezTo>
                      <a:pt x="466" y="530"/>
                      <a:pt x="341" y="535"/>
                      <a:pt x="293" y="535"/>
                    </a:cubicBez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57"/>
              <p:cNvSpPr>
                <a:spLocks/>
              </p:cNvSpPr>
              <p:nvPr/>
            </p:nvSpPr>
            <p:spPr bwMode="auto">
              <a:xfrm>
                <a:off x="3540" y="3292"/>
                <a:ext cx="295" cy="929"/>
              </a:xfrm>
              <a:custGeom>
                <a:avLst/>
                <a:gdLst>
                  <a:gd name="T0" fmla="*/ 82 w 170"/>
                  <a:gd name="T1" fmla="*/ 535 h 535"/>
                  <a:gd name="T2" fmla="*/ 38 w 170"/>
                  <a:gd name="T3" fmla="*/ 515 h 535"/>
                  <a:gd name="T4" fmla="*/ 22 w 170"/>
                  <a:gd name="T5" fmla="*/ 469 h 535"/>
                  <a:gd name="T6" fmla="*/ 8 w 170"/>
                  <a:gd name="T7" fmla="*/ 403 h 535"/>
                  <a:gd name="T8" fmla="*/ 6 w 170"/>
                  <a:gd name="T9" fmla="*/ 368 h 535"/>
                  <a:gd name="T10" fmla="*/ 7 w 170"/>
                  <a:gd name="T11" fmla="*/ 347 h 535"/>
                  <a:gd name="T12" fmla="*/ 8 w 170"/>
                  <a:gd name="T13" fmla="*/ 314 h 535"/>
                  <a:gd name="T14" fmla="*/ 7 w 170"/>
                  <a:gd name="T15" fmla="*/ 293 h 535"/>
                  <a:gd name="T16" fmla="*/ 6 w 170"/>
                  <a:gd name="T17" fmla="*/ 270 h 535"/>
                  <a:gd name="T18" fmla="*/ 8 w 170"/>
                  <a:gd name="T19" fmla="*/ 241 h 535"/>
                  <a:gd name="T20" fmla="*/ 6 w 170"/>
                  <a:gd name="T21" fmla="*/ 214 h 535"/>
                  <a:gd name="T22" fmla="*/ 7 w 170"/>
                  <a:gd name="T23" fmla="*/ 191 h 535"/>
                  <a:gd name="T24" fmla="*/ 9 w 170"/>
                  <a:gd name="T25" fmla="*/ 169 h 535"/>
                  <a:gd name="T26" fmla="*/ 10 w 170"/>
                  <a:gd name="T27" fmla="*/ 145 h 535"/>
                  <a:gd name="T28" fmla="*/ 2 w 170"/>
                  <a:gd name="T29" fmla="*/ 126 h 535"/>
                  <a:gd name="T30" fmla="*/ 5 w 170"/>
                  <a:gd name="T31" fmla="*/ 90 h 535"/>
                  <a:gd name="T32" fmla="*/ 4 w 170"/>
                  <a:gd name="T33" fmla="*/ 43 h 535"/>
                  <a:gd name="T34" fmla="*/ 0 w 170"/>
                  <a:gd name="T35" fmla="*/ 0 h 535"/>
                  <a:gd name="T36" fmla="*/ 170 w 170"/>
                  <a:gd name="T37" fmla="*/ 0 h 535"/>
                  <a:gd name="T38" fmla="*/ 168 w 170"/>
                  <a:gd name="T39" fmla="*/ 23 h 535"/>
                  <a:gd name="T40" fmla="*/ 164 w 170"/>
                  <a:gd name="T41" fmla="*/ 58 h 535"/>
                  <a:gd name="T42" fmla="*/ 167 w 170"/>
                  <a:gd name="T43" fmla="*/ 94 h 535"/>
                  <a:gd name="T44" fmla="*/ 159 w 170"/>
                  <a:gd name="T45" fmla="*/ 114 h 535"/>
                  <a:gd name="T46" fmla="*/ 160 w 170"/>
                  <a:gd name="T47" fmla="*/ 138 h 535"/>
                  <a:gd name="T48" fmla="*/ 162 w 170"/>
                  <a:gd name="T49" fmla="*/ 160 h 535"/>
                  <a:gd name="T50" fmla="*/ 163 w 170"/>
                  <a:gd name="T51" fmla="*/ 182 h 535"/>
                  <a:gd name="T52" fmla="*/ 161 w 170"/>
                  <a:gd name="T53" fmla="*/ 209 h 535"/>
                  <a:gd name="T54" fmla="*/ 163 w 170"/>
                  <a:gd name="T55" fmla="*/ 239 h 535"/>
                  <a:gd name="T56" fmla="*/ 163 w 170"/>
                  <a:gd name="T57" fmla="*/ 261 h 535"/>
                  <a:gd name="T58" fmla="*/ 161 w 170"/>
                  <a:gd name="T59" fmla="*/ 282 h 535"/>
                  <a:gd name="T60" fmla="*/ 163 w 170"/>
                  <a:gd name="T61" fmla="*/ 315 h 535"/>
                  <a:gd name="T62" fmla="*/ 163 w 170"/>
                  <a:gd name="T63" fmla="*/ 336 h 535"/>
                  <a:gd name="T64" fmla="*/ 161 w 170"/>
                  <a:gd name="T65" fmla="*/ 372 h 535"/>
                  <a:gd name="T66" fmla="*/ 164 w 170"/>
                  <a:gd name="T67" fmla="*/ 392 h 535"/>
                  <a:gd name="T68" fmla="*/ 148 w 170"/>
                  <a:gd name="T69" fmla="*/ 469 h 535"/>
                  <a:gd name="T70" fmla="*/ 132 w 170"/>
                  <a:gd name="T71" fmla="*/ 515 h 535"/>
                  <a:gd name="T72" fmla="*/ 82 w 170"/>
                  <a:gd name="T73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535">
                    <a:moveTo>
                      <a:pt x="82" y="535"/>
                    </a:moveTo>
                    <a:cubicBezTo>
                      <a:pt x="68" y="535"/>
                      <a:pt x="39" y="530"/>
                      <a:pt x="38" y="515"/>
                    </a:cubicBezTo>
                    <a:cubicBezTo>
                      <a:pt x="37" y="500"/>
                      <a:pt x="33" y="491"/>
                      <a:pt x="22" y="469"/>
                    </a:cubicBezTo>
                    <a:cubicBezTo>
                      <a:pt x="12" y="447"/>
                      <a:pt x="8" y="420"/>
                      <a:pt x="8" y="403"/>
                    </a:cubicBezTo>
                    <a:cubicBezTo>
                      <a:pt x="8" y="387"/>
                      <a:pt x="12" y="375"/>
                      <a:pt x="6" y="368"/>
                    </a:cubicBezTo>
                    <a:cubicBezTo>
                      <a:pt x="1" y="360"/>
                      <a:pt x="2" y="353"/>
                      <a:pt x="7" y="347"/>
                    </a:cubicBezTo>
                    <a:cubicBezTo>
                      <a:pt x="11" y="341"/>
                      <a:pt x="8" y="330"/>
                      <a:pt x="8" y="314"/>
                    </a:cubicBezTo>
                    <a:cubicBezTo>
                      <a:pt x="8" y="297"/>
                      <a:pt x="13" y="294"/>
                      <a:pt x="7" y="293"/>
                    </a:cubicBezTo>
                    <a:cubicBezTo>
                      <a:pt x="0" y="291"/>
                      <a:pt x="1" y="276"/>
                      <a:pt x="6" y="270"/>
                    </a:cubicBezTo>
                    <a:cubicBezTo>
                      <a:pt x="11" y="264"/>
                      <a:pt x="8" y="254"/>
                      <a:pt x="8" y="241"/>
                    </a:cubicBezTo>
                    <a:cubicBezTo>
                      <a:pt x="8" y="227"/>
                      <a:pt x="11" y="218"/>
                      <a:pt x="6" y="214"/>
                    </a:cubicBezTo>
                    <a:cubicBezTo>
                      <a:pt x="1" y="209"/>
                      <a:pt x="2" y="196"/>
                      <a:pt x="7" y="191"/>
                    </a:cubicBezTo>
                    <a:cubicBezTo>
                      <a:pt x="13" y="187"/>
                      <a:pt x="10" y="179"/>
                      <a:pt x="9" y="169"/>
                    </a:cubicBezTo>
                    <a:cubicBezTo>
                      <a:pt x="9" y="158"/>
                      <a:pt x="13" y="145"/>
                      <a:pt x="10" y="145"/>
                    </a:cubicBezTo>
                    <a:cubicBezTo>
                      <a:pt x="7" y="145"/>
                      <a:pt x="2" y="138"/>
                      <a:pt x="2" y="126"/>
                    </a:cubicBezTo>
                    <a:cubicBezTo>
                      <a:pt x="2" y="114"/>
                      <a:pt x="5" y="106"/>
                      <a:pt x="5" y="90"/>
                    </a:cubicBezTo>
                    <a:cubicBezTo>
                      <a:pt x="5" y="73"/>
                      <a:pt x="6" y="55"/>
                      <a:pt x="4" y="43"/>
                    </a:cubicBezTo>
                    <a:cubicBezTo>
                      <a:pt x="3" y="33"/>
                      <a:pt x="1" y="13"/>
                      <a:pt x="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0" y="9"/>
                      <a:pt x="170" y="18"/>
                      <a:pt x="168" y="23"/>
                    </a:cubicBezTo>
                    <a:cubicBezTo>
                      <a:pt x="164" y="35"/>
                      <a:pt x="164" y="42"/>
                      <a:pt x="164" y="58"/>
                    </a:cubicBezTo>
                    <a:cubicBezTo>
                      <a:pt x="164" y="75"/>
                      <a:pt x="167" y="82"/>
                      <a:pt x="167" y="94"/>
                    </a:cubicBezTo>
                    <a:cubicBezTo>
                      <a:pt x="167" y="106"/>
                      <a:pt x="162" y="114"/>
                      <a:pt x="159" y="114"/>
                    </a:cubicBezTo>
                    <a:cubicBezTo>
                      <a:pt x="156" y="114"/>
                      <a:pt x="160" y="127"/>
                      <a:pt x="160" y="138"/>
                    </a:cubicBezTo>
                    <a:cubicBezTo>
                      <a:pt x="160" y="148"/>
                      <a:pt x="156" y="155"/>
                      <a:pt x="162" y="160"/>
                    </a:cubicBezTo>
                    <a:cubicBezTo>
                      <a:pt x="167" y="164"/>
                      <a:pt x="168" y="178"/>
                      <a:pt x="163" y="182"/>
                    </a:cubicBezTo>
                    <a:cubicBezTo>
                      <a:pt x="158" y="187"/>
                      <a:pt x="161" y="196"/>
                      <a:pt x="161" y="209"/>
                    </a:cubicBezTo>
                    <a:cubicBezTo>
                      <a:pt x="161" y="223"/>
                      <a:pt x="158" y="233"/>
                      <a:pt x="163" y="239"/>
                    </a:cubicBezTo>
                    <a:cubicBezTo>
                      <a:pt x="169" y="245"/>
                      <a:pt x="169" y="260"/>
                      <a:pt x="163" y="261"/>
                    </a:cubicBezTo>
                    <a:cubicBezTo>
                      <a:pt x="156" y="263"/>
                      <a:pt x="161" y="266"/>
                      <a:pt x="161" y="282"/>
                    </a:cubicBezTo>
                    <a:cubicBezTo>
                      <a:pt x="161" y="299"/>
                      <a:pt x="158" y="309"/>
                      <a:pt x="163" y="315"/>
                    </a:cubicBezTo>
                    <a:cubicBezTo>
                      <a:pt x="167" y="321"/>
                      <a:pt x="169" y="329"/>
                      <a:pt x="163" y="336"/>
                    </a:cubicBezTo>
                    <a:cubicBezTo>
                      <a:pt x="157" y="344"/>
                      <a:pt x="161" y="356"/>
                      <a:pt x="161" y="372"/>
                    </a:cubicBezTo>
                    <a:cubicBezTo>
                      <a:pt x="161" y="377"/>
                      <a:pt x="165" y="382"/>
                      <a:pt x="164" y="392"/>
                    </a:cubicBezTo>
                    <a:cubicBezTo>
                      <a:pt x="163" y="416"/>
                      <a:pt x="156" y="445"/>
                      <a:pt x="148" y="469"/>
                    </a:cubicBezTo>
                    <a:cubicBezTo>
                      <a:pt x="140" y="493"/>
                      <a:pt x="133" y="500"/>
                      <a:pt x="132" y="515"/>
                    </a:cubicBezTo>
                    <a:cubicBezTo>
                      <a:pt x="131" y="530"/>
                      <a:pt x="95" y="535"/>
                      <a:pt x="82" y="535"/>
                    </a:cubicBezTo>
                    <a:close/>
                  </a:path>
                </a:pathLst>
              </a:custGeom>
              <a:solidFill>
                <a:srgbClr val="B2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Oval 58"/>
              <p:cNvSpPr>
                <a:spLocks/>
              </p:cNvSpPr>
              <p:nvPr/>
            </p:nvSpPr>
            <p:spPr bwMode="auto">
              <a:xfrm>
                <a:off x="3727" y="4212"/>
                <a:ext cx="238" cy="106"/>
              </a:xfrm>
              <a:prstGeom prst="ellipse">
                <a:avLst/>
              </a:pr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59"/>
              <p:cNvSpPr>
                <a:spLocks/>
              </p:cNvSpPr>
              <p:nvPr/>
            </p:nvSpPr>
            <p:spPr bwMode="auto">
              <a:xfrm>
                <a:off x="3639" y="4165"/>
                <a:ext cx="415" cy="115"/>
              </a:xfrm>
              <a:prstGeom prst="ellipse">
                <a:avLst/>
              </a:prstGeom>
              <a:solidFill>
                <a:srgbClr val="575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60"/>
              <p:cNvSpPr>
                <a:spLocks/>
              </p:cNvSpPr>
              <p:nvPr/>
            </p:nvSpPr>
            <p:spPr bwMode="auto">
              <a:xfrm>
                <a:off x="3583" y="4198"/>
                <a:ext cx="526" cy="44"/>
              </a:xfrm>
              <a:custGeom>
                <a:avLst/>
                <a:gdLst>
                  <a:gd name="T0" fmla="*/ 140 w 303"/>
                  <a:gd name="T1" fmla="*/ 25 h 25"/>
                  <a:gd name="T2" fmla="*/ 2 w 303"/>
                  <a:gd name="T3" fmla="*/ 7 h 25"/>
                  <a:gd name="T4" fmla="*/ 0 w 303"/>
                  <a:gd name="T5" fmla="*/ 1 h 25"/>
                  <a:gd name="T6" fmla="*/ 139 w 303"/>
                  <a:gd name="T7" fmla="*/ 13 h 25"/>
                  <a:gd name="T8" fmla="*/ 303 w 303"/>
                  <a:gd name="T9" fmla="*/ 0 h 25"/>
                  <a:gd name="T10" fmla="*/ 301 w 303"/>
                  <a:gd name="T11" fmla="*/ 7 h 25"/>
                  <a:gd name="T12" fmla="*/ 140 w 303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5">
                    <a:moveTo>
                      <a:pt x="140" y="25"/>
                    </a:moveTo>
                    <a:cubicBezTo>
                      <a:pt x="96" y="25"/>
                      <a:pt x="4" y="21"/>
                      <a:pt x="2" y="7"/>
                    </a:cubicBezTo>
                    <a:cubicBezTo>
                      <a:pt x="1" y="6"/>
                      <a:pt x="1" y="3"/>
                      <a:pt x="0" y="1"/>
                    </a:cubicBezTo>
                    <a:cubicBezTo>
                      <a:pt x="28" y="10"/>
                      <a:pt x="101" y="13"/>
                      <a:pt x="139" y="13"/>
                    </a:cubicBezTo>
                    <a:cubicBezTo>
                      <a:pt x="179" y="13"/>
                      <a:pt x="271" y="10"/>
                      <a:pt x="303" y="0"/>
                    </a:cubicBezTo>
                    <a:cubicBezTo>
                      <a:pt x="302" y="3"/>
                      <a:pt x="302" y="5"/>
                      <a:pt x="301" y="7"/>
                    </a:cubicBezTo>
                    <a:cubicBezTo>
                      <a:pt x="299" y="21"/>
                      <a:pt x="184" y="25"/>
                      <a:pt x="140" y="25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61"/>
              <p:cNvSpPr>
                <a:spLocks/>
              </p:cNvSpPr>
              <p:nvPr/>
            </p:nvSpPr>
            <p:spPr bwMode="auto">
              <a:xfrm>
                <a:off x="3368" y="3556"/>
                <a:ext cx="965" cy="71"/>
              </a:xfrm>
              <a:custGeom>
                <a:avLst/>
                <a:gdLst>
                  <a:gd name="T0" fmla="*/ 13 w 556"/>
                  <a:gd name="T1" fmla="*/ 24 h 41"/>
                  <a:gd name="T2" fmla="*/ 531 w 556"/>
                  <a:gd name="T3" fmla="*/ 0 h 41"/>
                  <a:gd name="T4" fmla="*/ 542 w 556"/>
                  <a:gd name="T5" fmla="*/ 8 h 41"/>
                  <a:gd name="T6" fmla="*/ 556 w 556"/>
                  <a:gd name="T7" fmla="*/ 15 h 41"/>
                  <a:gd name="T8" fmla="*/ 0 w 556"/>
                  <a:gd name="T9" fmla="*/ 41 h 41"/>
                  <a:gd name="T10" fmla="*/ 5 w 556"/>
                  <a:gd name="T11" fmla="*/ 39 h 41"/>
                  <a:gd name="T12" fmla="*/ 13 w 556"/>
                  <a:gd name="T13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6" h="41">
                    <a:moveTo>
                      <a:pt x="13" y="24"/>
                    </a:moveTo>
                    <a:cubicBezTo>
                      <a:pt x="531" y="0"/>
                      <a:pt x="531" y="0"/>
                      <a:pt x="531" y="0"/>
                    </a:cubicBezTo>
                    <a:cubicBezTo>
                      <a:pt x="531" y="3"/>
                      <a:pt x="533" y="6"/>
                      <a:pt x="542" y="8"/>
                    </a:cubicBezTo>
                    <a:cubicBezTo>
                      <a:pt x="549" y="9"/>
                      <a:pt x="553" y="12"/>
                      <a:pt x="556" y="1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0"/>
                      <a:pt x="3" y="40"/>
                      <a:pt x="5" y="39"/>
                    </a:cubicBezTo>
                    <a:cubicBezTo>
                      <a:pt x="20" y="36"/>
                      <a:pt x="16" y="31"/>
                      <a:pt x="13" y="24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62"/>
              <p:cNvSpPr>
                <a:spLocks/>
              </p:cNvSpPr>
              <p:nvPr/>
            </p:nvSpPr>
            <p:spPr bwMode="auto">
              <a:xfrm>
                <a:off x="3349" y="3476"/>
                <a:ext cx="981" cy="73"/>
              </a:xfrm>
              <a:custGeom>
                <a:avLst/>
                <a:gdLst>
                  <a:gd name="T0" fmla="*/ 0 w 565"/>
                  <a:gd name="T1" fmla="*/ 27 h 42"/>
                  <a:gd name="T2" fmla="*/ 565 w 565"/>
                  <a:gd name="T3" fmla="*/ 0 h 42"/>
                  <a:gd name="T4" fmla="*/ 544 w 565"/>
                  <a:gd name="T5" fmla="*/ 8 h 42"/>
                  <a:gd name="T6" fmla="*/ 543 w 565"/>
                  <a:gd name="T7" fmla="*/ 17 h 42"/>
                  <a:gd name="T8" fmla="*/ 29 w 565"/>
                  <a:gd name="T9" fmla="*/ 42 h 42"/>
                  <a:gd name="T10" fmla="*/ 25 w 565"/>
                  <a:gd name="T11" fmla="*/ 39 h 42"/>
                  <a:gd name="T12" fmla="*/ 0 w 565"/>
                  <a:gd name="T13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42">
                    <a:moveTo>
                      <a:pt x="0" y="27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59" y="5"/>
                      <a:pt x="551" y="8"/>
                      <a:pt x="544" y="8"/>
                    </a:cubicBezTo>
                    <a:cubicBezTo>
                      <a:pt x="538" y="8"/>
                      <a:pt x="540" y="12"/>
                      <a:pt x="543" y="1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0"/>
                      <a:pt x="28" y="39"/>
                      <a:pt x="25" y="39"/>
                    </a:cubicBezTo>
                    <a:cubicBezTo>
                      <a:pt x="17" y="39"/>
                      <a:pt x="5" y="34"/>
                      <a:pt x="0" y="27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63"/>
              <p:cNvSpPr>
                <a:spLocks/>
              </p:cNvSpPr>
              <p:nvPr/>
            </p:nvSpPr>
            <p:spPr bwMode="auto">
              <a:xfrm>
                <a:off x="3371" y="3620"/>
                <a:ext cx="934" cy="71"/>
              </a:xfrm>
              <a:custGeom>
                <a:avLst/>
                <a:gdLst>
                  <a:gd name="T0" fmla="*/ 0 w 538"/>
                  <a:gd name="T1" fmla="*/ 25 h 41"/>
                  <a:gd name="T2" fmla="*/ 536 w 538"/>
                  <a:gd name="T3" fmla="*/ 0 h 41"/>
                  <a:gd name="T4" fmla="*/ 538 w 538"/>
                  <a:gd name="T5" fmla="*/ 16 h 41"/>
                  <a:gd name="T6" fmla="*/ 6 w 538"/>
                  <a:gd name="T7" fmla="*/ 41 h 41"/>
                  <a:gd name="T8" fmla="*/ 0 w 538"/>
                  <a:gd name="T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8" h="41">
                    <a:moveTo>
                      <a:pt x="0" y="25"/>
                    </a:moveTo>
                    <a:cubicBezTo>
                      <a:pt x="536" y="0"/>
                      <a:pt x="536" y="0"/>
                      <a:pt x="536" y="0"/>
                    </a:cubicBezTo>
                    <a:cubicBezTo>
                      <a:pt x="535" y="4"/>
                      <a:pt x="537" y="9"/>
                      <a:pt x="538" y="16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8" y="34"/>
                      <a:pt x="10" y="28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64"/>
              <p:cNvSpPr>
                <a:spLocks/>
              </p:cNvSpPr>
              <p:nvPr/>
            </p:nvSpPr>
            <p:spPr bwMode="auto">
              <a:xfrm>
                <a:off x="3378" y="3683"/>
                <a:ext cx="950" cy="72"/>
              </a:xfrm>
              <a:custGeom>
                <a:avLst/>
                <a:gdLst>
                  <a:gd name="T0" fmla="*/ 2 w 547"/>
                  <a:gd name="T1" fmla="*/ 25 h 42"/>
                  <a:gd name="T2" fmla="*/ 532 w 547"/>
                  <a:gd name="T3" fmla="*/ 0 h 42"/>
                  <a:gd name="T4" fmla="*/ 542 w 547"/>
                  <a:gd name="T5" fmla="*/ 14 h 42"/>
                  <a:gd name="T6" fmla="*/ 547 w 547"/>
                  <a:gd name="T7" fmla="*/ 16 h 42"/>
                  <a:gd name="T8" fmla="*/ 0 w 547"/>
                  <a:gd name="T9" fmla="*/ 42 h 42"/>
                  <a:gd name="T10" fmla="*/ 2 w 547"/>
                  <a:gd name="T1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42">
                    <a:moveTo>
                      <a:pt x="2" y="25"/>
                    </a:moveTo>
                    <a:cubicBezTo>
                      <a:pt x="532" y="0"/>
                      <a:pt x="532" y="0"/>
                      <a:pt x="532" y="0"/>
                    </a:cubicBezTo>
                    <a:cubicBezTo>
                      <a:pt x="531" y="6"/>
                      <a:pt x="532" y="11"/>
                      <a:pt x="542" y="14"/>
                    </a:cubicBezTo>
                    <a:cubicBezTo>
                      <a:pt x="544" y="15"/>
                      <a:pt x="545" y="15"/>
                      <a:pt x="547" y="16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5" y="38"/>
                      <a:pt x="4" y="32"/>
                      <a:pt x="2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65"/>
              <p:cNvSpPr>
                <a:spLocks/>
              </p:cNvSpPr>
              <p:nvPr/>
            </p:nvSpPr>
            <p:spPr bwMode="auto">
              <a:xfrm>
                <a:off x="3371" y="3757"/>
                <a:ext cx="933" cy="71"/>
              </a:xfrm>
              <a:custGeom>
                <a:avLst/>
                <a:gdLst>
                  <a:gd name="T0" fmla="*/ 0 w 537"/>
                  <a:gd name="T1" fmla="*/ 25 h 41"/>
                  <a:gd name="T2" fmla="*/ 532 w 537"/>
                  <a:gd name="T3" fmla="*/ 0 h 41"/>
                  <a:gd name="T4" fmla="*/ 537 w 537"/>
                  <a:gd name="T5" fmla="*/ 14 h 41"/>
                  <a:gd name="T6" fmla="*/ 537 w 537"/>
                  <a:gd name="T7" fmla="*/ 16 h 41"/>
                  <a:gd name="T8" fmla="*/ 7 w 537"/>
                  <a:gd name="T9" fmla="*/ 41 h 41"/>
                  <a:gd name="T10" fmla="*/ 0 w 537"/>
                  <a:gd name="T11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41">
                    <a:moveTo>
                      <a:pt x="0" y="25"/>
                    </a:moveTo>
                    <a:cubicBezTo>
                      <a:pt x="532" y="0"/>
                      <a:pt x="532" y="0"/>
                      <a:pt x="532" y="0"/>
                    </a:cubicBezTo>
                    <a:cubicBezTo>
                      <a:pt x="534" y="3"/>
                      <a:pt x="537" y="7"/>
                      <a:pt x="537" y="14"/>
                    </a:cubicBezTo>
                    <a:cubicBezTo>
                      <a:pt x="537" y="15"/>
                      <a:pt x="537" y="15"/>
                      <a:pt x="537" y="1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9" y="29"/>
                      <a:pt x="21" y="26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66"/>
              <p:cNvSpPr>
                <a:spLocks/>
              </p:cNvSpPr>
              <p:nvPr/>
            </p:nvSpPr>
            <p:spPr bwMode="auto">
              <a:xfrm>
                <a:off x="3368" y="3823"/>
                <a:ext cx="967" cy="71"/>
              </a:xfrm>
              <a:custGeom>
                <a:avLst/>
                <a:gdLst>
                  <a:gd name="T0" fmla="*/ 11 w 557"/>
                  <a:gd name="T1" fmla="*/ 25 h 41"/>
                  <a:gd name="T2" fmla="*/ 536 w 557"/>
                  <a:gd name="T3" fmla="*/ 0 h 41"/>
                  <a:gd name="T4" fmla="*/ 545 w 557"/>
                  <a:gd name="T5" fmla="*/ 9 h 41"/>
                  <a:gd name="T6" fmla="*/ 557 w 557"/>
                  <a:gd name="T7" fmla="*/ 15 h 41"/>
                  <a:gd name="T8" fmla="*/ 0 w 557"/>
                  <a:gd name="T9" fmla="*/ 41 h 41"/>
                  <a:gd name="T10" fmla="*/ 2 w 557"/>
                  <a:gd name="T11" fmla="*/ 41 h 41"/>
                  <a:gd name="T12" fmla="*/ 11 w 557"/>
                  <a:gd name="T13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7" h="41">
                    <a:moveTo>
                      <a:pt x="11" y="25"/>
                    </a:moveTo>
                    <a:cubicBezTo>
                      <a:pt x="536" y="0"/>
                      <a:pt x="536" y="0"/>
                      <a:pt x="536" y="0"/>
                    </a:cubicBezTo>
                    <a:cubicBezTo>
                      <a:pt x="536" y="4"/>
                      <a:pt x="539" y="7"/>
                      <a:pt x="545" y="9"/>
                    </a:cubicBezTo>
                    <a:cubicBezTo>
                      <a:pt x="550" y="11"/>
                      <a:pt x="554" y="13"/>
                      <a:pt x="557" y="1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1"/>
                      <a:pt x="1" y="41"/>
                      <a:pt x="2" y="41"/>
                    </a:cubicBezTo>
                    <a:cubicBezTo>
                      <a:pt x="12" y="37"/>
                      <a:pt x="12" y="32"/>
                      <a:pt x="11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67"/>
              <p:cNvSpPr>
                <a:spLocks/>
              </p:cNvSpPr>
              <p:nvPr/>
            </p:nvSpPr>
            <p:spPr bwMode="auto">
              <a:xfrm>
                <a:off x="3378" y="3891"/>
                <a:ext cx="924" cy="71"/>
              </a:xfrm>
              <a:custGeom>
                <a:avLst/>
                <a:gdLst>
                  <a:gd name="T0" fmla="*/ 0 w 532"/>
                  <a:gd name="T1" fmla="*/ 25 h 41"/>
                  <a:gd name="T2" fmla="*/ 530 w 532"/>
                  <a:gd name="T3" fmla="*/ 0 h 41"/>
                  <a:gd name="T4" fmla="*/ 532 w 532"/>
                  <a:gd name="T5" fmla="*/ 17 h 41"/>
                  <a:gd name="T6" fmla="*/ 5 w 532"/>
                  <a:gd name="T7" fmla="*/ 41 h 41"/>
                  <a:gd name="T8" fmla="*/ 0 w 532"/>
                  <a:gd name="T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1">
                    <a:moveTo>
                      <a:pt x="0" y="25"/>
                    </a:moveTo>
                    <a:cubicBezTo>
                      <a:pt x="530" y="0"/>
                      <a:pt x="530" y="0"/>
                      <a:pt x="530" y="0"/>
                    </a:cubicBezTo>
                    <a:cubicBezTo>
                      <a:pt x="529" y="5"/>
                      <a:pt x="530" y="10"/>
                      <a:pt x="532" y="17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6" y="35"/>
                      <a:pt x="6" y="30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68"/>
              <p:cNvSpPr>
                <a:spLocks/>
              </p:cNvSpPr>
              <p:nvPr/>
            </p:nvSpPr>
            <p:spPr bwMode="auto">
              <a:xfrm>
                <a:off x="3394" y="3990"/>
                <a:ext cx="924" cy="231"/>
              </a:xfrm>
              <a:custGeom>
                <a:avLst/>
                <a:gdLst>
                  <a:gd name="T0" fmla="*/ 248 w 532"/>
                  <a:gd name="T1" fmla="*/ 133 h 133"/>
                  <a:gd name="T2" fmla="*/ 98 w 532"/>
                  <a:gd name="T3" fmla="*/ 113 h 133"/>
                  <a:gd name="T4" fmla="*/ 42 w 532"/>
                  <a:gd name="T5" fmla="*/ 67 h 133"/>
                  <a:gd name="T6" fmla="*/ 0 w 532"/>
                  <a:gd name="T7" fmla="*/ 25 h 133"/>
                  <a:gd name="T8" fmla="*/ 532 w 532"/>
                  <a:gd name="T9" fmla="*/ 0 h 133"/>
                  <a:gd name="T10" fmla="*/ 479 w 532"/>
                  <a:gd name="T11" fmla="*/ 67 h 133"/>
                  <a:gd name="T12" fmla="*/ 424 w 532"/>
                  <a:gd name="T13" fmla="*/ 113 h 133"/>
                  <a:gd name="T14" fmla="*/ 248 w 53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2" h="133">
                    <a:moveTo>
                      <a:pt x="248" y="133"/>
                    </a:moveTo>
                    <a:cubicBezTo>
                      <a:pt x="201" y="133"/>
                      <a:pt x="101" y="128"/>
                      <a:pt x="98" y="113"/>
                    </a:cubicBezTo>
                    <a:cubicBezTo>
                      <a:pt x="95" y="98"/>
                      <a:pt x="80" y="89"/>
                      <a:pt x="42" y="67"/>
                    </a:cubicBezTo>
                    <a:cubicBezTo>
                      <a:pt x="20" y="54"/>
                      <a:pt x="7" y="38"/>
                      <a:pt x="0" y="25"/>
                    </a:cubicBezTo>
                    <a:cubicBezTo>
                      <a:pt x="532" y="0"/>
                      <a:pt x="532" y="0"/>
                      <a:pt x="532" y="0"/>
                    </a:cubicBezTo>
                    <a:cubicBezTo>
                      <a:pt x="525" y="22"/>
                      <a:pt x="504" y="46"/>
                      <a:pt x="479" y="67"/>
                    </a:cubicBezTo>
                    <a:cubicBezTo>
                      <a:pt x="451" y="91"/>
                      <a:pt x="427" y="98"/>
                      <a:pt x="424" y="113"/>
                    </a:cubicBezTo>
                    <a:cubicBezTo>
                      <a:pt x="421" y="128"/>
                      <a:pt x="296" y="133"/>
                      <a:pt x="248" y="133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69"/>
              <p:cNvSpPr>
                <a:spLocks/>
              </p:cNvSpPr>
              <p:nvPr/>
            </p:nvSpPr>
            <p:spPr bwMode="auto">
              <a:xfrm>
                <a:off x="3557" y="4013"/>
                <a:ext cx="267" cy="208"/>
              </a:xfrm>
              <a:custGeom>
                <a:avLst/>
                <a:gdLst>
                  <a:gd name="T0" fmla="*/ 55 w 154"/>
                  <a:gd name="T1" fmla="*/ 115 h 120"/>
                  <a:gd name="T2" fmla="*/ 24 w 154"/>
                  <a:gd name="T3" fmla="*/ 55 h 120"/>
                  <a:gd name="T4" fmla="*/ 0 w 154"/>
                  <a:gd name="T5" fmla="*/ 8 h 120"/>
                  <a:gd name="T6" fmla="*/ 152 w 154"/>
                  <a:gd name="T7" fmla="*/ 0 h 120"/>
                  <a:gd name="T8" fmla="*/ 154 w 154"/>
                  <a:gd name="T9" fmla="*/ 55 h 120"/>
                  <a:gd name="T10" fmla="*/ 153 w 154"/>
                  <a:gd name="T11" fmla="*/ 117 h 120"/>
                  <a:gd name="T12" fmla="*/ 153 w 154"/>
                  <a:gd name="T13" fmla="*/ 120 h 120"/>
                  <a:gd name="T14" fmla="*/ 55 w 154"/>
                  <a:gd name="T15" fmla="*/ 11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120">
                    <a:moveTo>
                      <a:pt x="55" y="115"/>
                    </a:moveTo>
                    <a:cubicBezTo>
                      <a:pt x="49" y="96"/>
                      <a:pt x="41" y="84"/>
                      <a:pt x="24" y="55"/>
                    </a:cubicBezTo>
                    <a:cubicBezTo>
                      <a:pt x="14" y="40"/>
                      <a:pt x="6" y="23"/>
                      <a:pt x="0" y="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4" y="19"/>
                      <a:pt x="154" y="38"/>
                      <a:pt x="154" y="55"/>
                    </a:cubicBezTo>
                    <a:cubicBezTo>
                      <a:pt x="153" y="87"/>
                      <a:pt x="149" y="97"/>
                      <a:pt x="153" y="117"/>
                    </a:cubicBezTo>
                    <a:cubicBezTo>
                      <a:pt x="153" y="118"/>
                      <a:pt x="153" y="119"/>
                      <a:pt x="153" y="120"/>
                    </a:cubicBezTo>
                    <a:cubicBezTo>
                      <a:pt x="127" y="120"/>
                      <a:pt x="87" y="118"/>
                      <a:pt x="55" y="115"/>
                    </a:cubicBez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70"/>
              <p:cNvSpPr>
                <a:spLocks/>
              </p:cNvSpPr>
              <p:nvPr/>
            </p:nvSpPr>
            <p:spPr bwMode="auto">
              <a:xfrm>
                <a:off x="3314" y="2614"/>
                <a:ext cx="457" cy="4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61" name="Oval 71"/>
              <p:cNvSpPr>
                <a:spLocks/>
              </p:cNvSpPr>
              <p:nvPr/>
            </p:nvSpPr>
            <p:spPr bwMode="auto">
              <a:xfrm>
                <a:off x="3927" y="2425"/>
                <a:ext cx="349" cy="3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Oval 72"/>
              <p:cNvSpPr>
                <a:spLocks/>
              </p:cNvSpPr>
              <p:nvPr/>
            </p:nvSpPr>
            <p:spPr bwMode="auto">
              <a:xfrm>
                <a:off x="3272" y="1798"/>
                <a:ext cx="634" cy="63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63" name="Oval 73"/>
              <p:cNvSpPr>
                <a:spLocks/>
              </p:cNvSpPr>
              <p:nvPr/>
            </p:nvSpPr>
            <p:spPr bwMode="auto">
              <a:xfrm>
                <a:off x="4104" y="1671"/>
                <a:ext cx="457" cy="45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64" name="Oval 74"/>
              <p:cNvSpPr>
                <a:spLocks/>
              </p:cNvSpPr>
              <p:nvPr/>
            </p:nvSpPr>
            <p:spPr bwMode="auto">
              <a:xfrm>
                <a:off x="4627" y="1254"/>
                <a:ext cx="349" cy="3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Oval 75"/>
              <p:cNvSpPr>
                <a:spLocks/>
              </p:cNvSpPr>
              <p:nvPr/>
            </p:nvSpPr>
            <p:spPr bwMode="auto">
              <a:xfrm>
                <a:off x="4505" y="646"/>
                <a:ext cx="243" cy="243"/>
              </a:xfrm>
              <a:prstGeom prst="ellipse">
                <a:avLst/>
              </a:prstGeom>
              <a:solidFill>
                <a:srgbClr val="449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Oval 76"/>
              <p:cNvSpPr>
                <a:spLocks/>
              </p:cNvSpPr>
              <p:nvPr/>
            </p:nvSpPr>
            <p:spPr bwMode="auto">
              <a:xfrm>
                <a:off x="3774" y="778"/>
                <a:ext cx="634" cy="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67" name="Oval 77"/>
              <p:cNvSpPr>
                <a:spLocks/>
              </p:cNvSpPr>
              <p:nvPr/>
            </p:nvSpPr>
            <p:spPr bwMode="auto">
              <a:xfrm>
                <a:off x="3071" y="1002"/>
                <a:ext cx="455" cy="4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68" name="Oval 78"/>
              <p:cNvSpPr>
                <a:spLocks/>
              </p:cNvSpPr>
              <p:nvPr/>
            </p:nvSpPr>
            <p:spPr bwMode="auto">
              <a:xfrm>
                <a:off x="3060" y="448"/>
                <a:ext cx="349" cy="3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Oval 79"/>
              <p:cNvSpPr>
                <a:spLocks/>
              </p:cNvSpPr>
              <p:nvPr/>
            </p:nvSpPr>
            <p:spPr bwMode="auto">
              <a:xfrm>
                <a:off x="2831" y="1923"/>
                <a:ext cx="243" cy="2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80"/>
              <p:cNvSpPr>
                <a:spLocks/>
              </p:cNvSpPr>
              <p:nvPr/>
            </p:nvSpPr>
            <p:spPr bwMode="auto">
              <a:xfrm>
                <a:off x="3774" y="266"/>
                <a:ext cx="243" cy="2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81"/>
              <p:cNvSpPr>
                <a:spLocks/>
              </p:cNvSpPr>
              <p:nvPr/>
            </p:nvSpPr>
            <p:spPr bwMode="auto">
              <a:xfrm>
                <a:off x="2664" y="1315"/>
                <a:ext cx="243" cy="2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82"/>
              <p:cNvSpPr>
                <a:spLocks/>
              </p:cNvSpPr>
              <p:nvPr/>
            </p:nvSpPr>
            <p:spPr bwMode="auto">
              <a:xfrm>
                <a:off x="4276" y="2850"/>
                <a:ext cx="243" cy="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83"/>
              <p:cNvSpPr>
                <a:spLocks/>
              </p:cNvSpPr>
              <p:nvPr/>
            </p:nvSpPr>
            <p:spPr bwMode="auto">
              <a:xfrm>
                <a:off x="4684" y="2102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84"/>
              <p:cNvSpPr>
                <a:spLocks/>
              </p:cNvSpPr>
              <p:nvPr/>
            </p:nvSpPr>
            <p:spPr bwMode="auto">
              <a:xfrm>
                <a:off x="3524" y="287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85"/>
              <p:cNvSpPr>
                <a:spLocks/>
              </p:cNvSpPr>
              <p:nvPr/>
            </p:nvSpPr>
            <p:spPr bwMode="auto">
              <a:xfrm>
                <a:off x="2685" y="1744"/>
                <a:ext cx="122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Oval 86"/>
              <p:cNvSpPr>
                <a:spLocks/>
              </p:cNvSpPr>
              <p:nvPr/>
            </p:nvSpPr>
            <p:spPr bwMode="auto">
              <a:xfrm>
                <a:off x="2753" y="881"/>
                <a:ext cx="121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Oval 87"/>
              <p:cNvSpPr>
                <a:spLocks/>
              </p:cNvSpPr>
              <p:nvPr/>
            </p:nvSpPr>
            <p:spPr bwMode="auto">
              <a:xfrm>
                <a:off x="4318" y="405"/>
                <a:ext cx="121" cy="123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Oval 88"/>
              <p:cNvSpPr>
                <a:spLocks/>
              </p:cNvSpPr>
              <p:nvPr/>
            </p:nvSpPr>
            <p:spPr bwMode="auto">
              <a:xfrm>
                <a:off x="3290" y="3146"/>
                <a:ext cx="121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Oval 89"/>
              <p:cNvSpPr>
                <a:spLocks/>
              </p:cNvSpPr>
              <p:nvPr/>
            </p:nvSpPr>
            <p:spPr bwMode="auto">
              <a:xfrm>
                <a:off x="4014" y="3135"/>
                <a:ext cx="121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Oval 90"/>
              <p:cNvSpPr>
                <a:spLocks/>
              </p:cNvSpPr>
              <p:nvPr/>
            </p:nvSpPr>
            <p:spPr bwMode="auto">
              <a:xfrm>
                <a:off x="3034" y="2493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91"/>
              <p:cNvSpPr>
                <a:spLocks/>
              </p:cNvSpPr>
              <p:nvPr/>
            </p:nvSpPr>
            <p:spPr bwMode="auto">
              <a:xfrm>
                <a:off x="3597" y="1388"/>
                <a:ext cx="123" cy="123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Oval 92"/>
              <p:cNvSpPr>
                <a:spLocks/>
              </p:cNvSpPr>
              <p:nvPr/>
            </p:nvSpPr>
            <p:spPr bwMode="auto">
              <a:xfrm>
                <a:off x="4215" y="2236"/>
                <a:ext cx="123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93"/>
              <p:cNvSpPr>
                <a:spLocks/>
              </p:cNvSpPr>
              <p:nvPr/>
            </p:nvSpPr>
            <p:spPr bwMode="auto">
              <a:xfrm>
                <a:off x="3097" y="1622"/>
                <a:ext cx="121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94"/>
              <p:cNvSpPr>
                <a:spLocks/>
              </p:cNvSpPr>
              <p:nvPr/>
            </p:nvSpPr>
            <p:spPr bwMode="auto">
              <a:xfrm>
                <a:off x="4118" y="318"/>
                <a:ext cx="88" cy="90"/>
              </a:xfrm>
              <a:custGeom>
                <a:avLst/>
                <a:gdLst>
                  <a:gd name="T0" fmla="*/ 26 w 51"/>
                  <a:gd name="T1" fmla="*/ 0 h 52"/>
                  <a:gd name="T2" fmla="*/ 51 w 51"/>
                  <a:gd name="T3" fmla="*/ 26 h 52"/>
                  <a:gd name="T4" fmla="*/ 26 w 51"/>
                  <a:gd name="T5" fmla="*/ 52 h 52"/>
                  <a:gd name="T6" fmla="*/ 26 w 51"/>
                  <a:gd name="T7" fmla="*/ 52 h 52"/>
                  <a:gd name="T8" fmla="*/ 26 w 51"/>
                  <a:gd name="T9" fmla="*/ 46 h 52"/>
                  <a:gd name="T10" fmla="*/ 26 w 51"/>
                  <a:gd name="T11" fmla="*/ 46 h 52"/>
                  <a:gd name="T12" fmla="*/ 45 w 51"/>
                  <a:gd name="T13" fmla="*/ 26 h 52"/>
                  <a:gd name="T14" fmla="*/ 26 w 51"/>
                  <a:gd name="T15" fmla="*/ 6 h 52"/>
                  <a:gd name="T16" fmla="*/ 26 w 51"/>
                  <a:gd name="T17" fmla="*/ 6 h 52"/>
                  <a:gd name="T18" fmla="*/ 26 w 51"/>
                  <a:gd name="T19" fmla="*/ 0 h 52"/>
                  <a:gd name="T20" fmla="*/ 26 w 51"/>
                  <a:gd name="T21" fmla="*/ 52 h 52"/>
                  <a:gd name="T22" fmla="*/ 0 w 51"/>
                  <a:gd name="T23" fmla="*/ 26 h 52"/>
                  <a:gd name="T24" fmla="*/ 26 w 51"/>
                  <a:gd name="T25" fmla="*/ 0 h 52"/>
                  <a:gd name="T26" fmla="*/ 26 w 51"/>
                  <a:gd name="T27" fmla="*/ 6 h 52"/>
                  <a:gd name="T28" fmla="*/ 6 w 51"/>
                  <a:gd name="T29" fmla="*/ 26 h 52"/>
                  <a:gd name="T30" fmla="*/ 26 w 51"/>
                  <a:gd name="T31" fmla="*/ 46 h 52"/>
                  <a:gd name="T32" fmla="*/ 26 w 51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7" y="46"/>
                      <a:pt x="45" y="37"/>
                      <a:pt x="45" y="26"/>
                    </a:cubicBezTo>
                    <a:cubicBezTo>
                      <a:pt x="45" y="15"/>
                      <a:pt x="37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95"/>
              <p:cNvSpPr>
                <a:spLocks/>
              </p:cNvSpPr>
              <p:nvPr/>
            </p:nvSpPr>
            <p:spPr bwMode="auto">
              <a:xfrm>
                <a:off x="2666" y="1129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6 h 51"/>
                  <a:gd name="T4" fmla="*/ 26 w 51"/>
                  <a:gd name="T5" fmla="*/ 51 h 51"/>
                  <a:gd name="T6" fmla="*/ 26 w 51"/>
                  <a:gd name="T7" fmla="*/ 45 h 51"/>
                  <a:gd name="T8" fmla="*/ 45 w 51"/>
                  <a:gd name="T9" fmla="*/ 26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6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6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1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7" y="45"/>
                      <a:pt x="45" y="36"/>
                      <a:pt x="45" y="26"/>
                    </a:cubicBezTo>
                    <a:cubicBezTo>
                      <a:pt x="45" y="15"/>
                      <a:pt x="37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6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96"/>
              <p:cNvSpPr>
                <a:spLocks/>
              </p:cNvSpPr>
              <p:nvPr/>
            </p:nvSpPr>
            <p:spPr bwMode="auto">
              <a:xfrm>
                <a:off x="3147" y="2791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45 h 51"/>
                  <a:gd name="T8" fmla="*/ 45 w 51"/>
                  <a:gd name="T9" fmla="*/ 26 h 51"/>
                  <a:gd name="T10" fmla="*/ 25 w 51"/>
                  <a:gd name="T11" fmla="*/ 6 h 51"/>
                  <a:gd name="T12" fmla="*/ 25 w 51"/>
                  <a:gd name="T13" fmla="*/ 0 h 51"/>
                  <a:gd name="T14" fmla="*/ 25 w 51"/>
                  <a:gd name="T15" fmla="*/ 51 h 51"/>
                  <a:gd name="T16" fmla="*/ 0 w 51"/>
                  <a:gd name="T17" fmla="*/ 26 h 51"/>
                  <a:gd name="T18" fmla="*/ 25 w 51"/>
                  <a:gd name="T19" fmla="*/ 0 h 51"/>
                  <a:gd name="T20" fmla="*/ 25 w 51"/>
                  <a:gd name="T21" fmla="*/ 6 h 51"/>
                  <a:gd name="T22" fmla="*/ 6 w 51"/>
                  <a:gd name="T23" fmla="*/ 26 h 51"/>
                  <a:gd name="T24" fmla="*/ 25 w 51"/>
                  <a:gd name="T25" fmla="*/ 45 h 51"/>
                  <a:gd name="T26" fmla="*/ 25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40" y="0"/>
                      <a:pt x="51" y="11"/>
                      <a:pt x="51" y="26"/>
                    </a:cubicBezTo>
                    <a:cubicBezTo>
                      <a:pt x="51" y="40"/>
                      <a:pt x="40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lnTo>
                      <a:pt x="25" y="0"/>
                    </a:ln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6"/>
                      <a:pt x="15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97"/>
              <p:cNvSpPr>
                <a:spLocks/>
              </p:cNvSpPr>
              <p:nvPr/>
            </p:nvSpPr>
            <p:spPr bwMode="auto">
              <a:xfrm>
                <a:off x="3718" y="3104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5 h 51"/>
                  <a:gd name="T4" fmla="*/ 26 w 51"/>
                  <a:gd name="T5" fmla="*/ 51 h 51"/>
                  <a:gd name="T6" fmla="*/ 26 w 51"/>
                  <a:gd name="T7" fmla="*/ 45 h 51"/>
                  <a:gd name="T8" fmla="*/ 45 w 51"/>
                  <a:gd name="T9" fmla="*/ 25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5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5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1"/>
                      <a:pt x="51" y="25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6" y="45"/>
                      <a:pt x="45" y="36"/>
                      <a:pt x="45" y="25"/>
                    </a:cubicBezTo>
                    <a:cubicBezTo>
                      <a:pt x="45" y="14"/>
                      <a:pt x="36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1" y="51"/>
                      <a:pt x="0" y="40"/>
                      <a:pt x="0" y="25"/>
                    </a:cubicBezTo>
                    <a:cubicBezTo>
                      <a:pt x="0" y="11"/>
                      <a:pt x="11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4"/>
                      <a:pt x="6" y="25"/>
                    </a:cubicBezTo>
                    <a:cubicBezTo>
                      <a:pt x="6" y="36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98"/>
              <p:cNvSpPr>
                <a:spLocks/>
              </p:cNvSpPr>
              <p:nvPr/>
            </p:nvSpPr>
            <p:spPr bwMode="auto">
              <a:xfrm>
                <a:off x="4526" y="2522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7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99"/>
              <p:cNvSpPr>
                <a:spLocks/>
              </p:cNvSpPr>
              <p:nvPr/>
            </p:nvSpPr>
            <p:spPr bwMode="auto">
              <a:xfrm>
                <a:off x="4896" y="1681"/>
                <a:ext cx="88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00"/>
              <p:cNvSpPr>
                <a:spLocks/>
              </p:cNvSpPr>
              <p:nvPr/>
            </p:nvSpPr>
            <p:spPr bwMode="auto">
              <a:xfrm>
                <a:off x="4828" y="955"/>
                <a:ext cx="89" cy="91"/>
              </a:xfrm>
              <a:custGeom>
                <a:avLst/>
                <a:gdLst>
                  <a:gd name="T0" fmla="*/ 26 w 51"/>
                  <a:gd name="T1" fmla="*/ 0 h 52"/>
                  <a:gd name="T2" fmla="*/ 51 w 51"/>
                  <a:gd name="T3" fmla="*/ 26 h 52"/>
                  <a:gd name="T4" fmla="*/ 26 w 51"/>
                  <a:gd name="T5" fmla="*/ 52 h 52"/>
                  <a:gd name="T6" fmla="*/ 26 w 51"/>
                  <a:gd name="T7" fmla="*/ 52 h 52"/>
                  <a:gd name="T8" fmla="*/ 26 w 51"/>
                  <a:gd name="T9" fmla="*/ 46 h 52"/>
                  <a:gd name="T10" fmla="*/ 26 w 51"/>
                  <a:gd name="T11" fmla="*/ 46 h 52"/>
                  <a:gd name="T12" fmla="*/ 45 w 51"/>
                  <a:gd name="T13" fmla="*/ 26 h 52"/>
                  <a:gd name="T14" fmla="*/ 26 w 51"/>
                  <a:gd name="T15" fmla="*/ 6 h 52"/>
                  <a:gd name="T16" fmla="*/ 26 w 51"/>
                  <a:gd name="T17" fmla="*/ 6 h 52"/>
                  <a:gd name="T18" fmla="*/ 26 w 51"/>
                  <a:gd name="T19" fmla="*/ 0 h 52"/>
                  <a:gd name="T20" fmla="*/ 26 w 51"/>
                  <a:gd name="T21" fmla="*/ 52 h 52"/>
                  <a:gd name="T22" fmla="*/ 0 w 51"/>
                  <a:gd name="T23" fmla="*/ 26 h 52"/>
                  <a:gd name="T24" fmla="*/ 26 w 51"/>
                  <a:gd name="T25" fmla="*/ 0 h 52"/>
                  <a:gd name="T26" fmla="*/ 26 w 51"/>
                  <a:gd name="T27" fmla="*/ 6 h 52"/>
                  <a:gd name="T28" fmla="*/ 6 w 51"/>
                  <a:gd name="T29" fmla="*/ 26 h 52"/>
                  <a:gd name="T30" fmla="*/ 26 w 51"/>
                  <a:gd name="T31" fmla="*/ 46 h 52"/>
                  <a:gd name="T32" fmla="*/ 26 w 51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6" y="46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101"/>
              <p:cNvSpPr>
                <a:spLocks/>
              </p:cNvSpPr>
              <p:nvPr/>
            </p:nvSpPr>
            <p:spPr bwMode="auto">
              <a:xfrm>
                <a:off x="4000" y="1570"/>
                <a:ext cx="88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02"/>
              <p:cNvSpPr>
                <a:spLocks/>
              </p:cNvSpPr>
              <p:nvPr/>
            </p:nvSpPr>
            <p:spPr bwMode="auto">
              <a:xfrm>
                <a:off x="3510" y="556"/>
                <a:ext cx="89" cy="90"/>
              </a:xfrm>
              <a:custGeom>
                <a:avLst/>
                <a:gdLst>
                  <a:gd name="T0" fmla="*/ 25 w 51"/>
                  <a:gd name="T1" fmla="*/ 0 h 52"/>
                  <a:gd name="T2" fmla="*/ 51 w 51"/>
                  <a:gd name="T3" fmla="*/ 26 h 52"/>
                  <a:gd name="T4" fmla="*/ 25 w 51"/>
                  <a:gd name="T5" fmla="*/ 52 h 52"/>
                  <a:gd name="T6" fmla="*/ 25 w 51"/>
                  <a:gd name="T7" fmla="*/ 46 h 52"/>
                  <a:gd name="T8" fmla="*/ 45 w 51"/>
                  <a:gd name="T9" fmla="*/ 26 h 52"/>
                  <a:gd name="T10" fmla="*/ 25 w 51"/>
                  <a:gd name="T11" fmla="*/ 6 h 52"/>
                  <a:gd name="T12" fmla="*/ 25 w 51"/>
                  <a:gd name="T13" fmla="*/ 0 h 52"/>
                  <a:gd name="T14" fmla="*/ 25 w 51"/>
                  <a:gd name="T15" fmla="*/ 52 h 52"/>
                  <a:gd name="T16" fmla="*/ 0 w 51"/>
                  <a:gd name="T17" fmla="*/ 26 h 52"/>
                  <a:gd name="T18" fmla="*/ 25 w 51"/>
                  <a:gd name="T19" fmla="*/ 0 h 52"/>
                  <a:gd name="T20" fmla="*/ 25 w 51"/>
                  <a:gd name="T21" fmla="*/ 6 h 52"/>
                  <a:gd name="T22" fmla="*/ 6 w 51"/>
                  <a:gd name="T23" fmla="*/ 26 h 52"/>
                  <a:gd name="T24" fmla="*/ 25 w 51"/>
                  <a:gd name="T25" fmla="*/ 46 h 52"/>
                  <a:gd name="T26" fmla="*/ 25 w 51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5" y="52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36" y="46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lnTo>
                      <a:pt x="25" y="0"/>
                    </a:lnTo>
                    <a:close/>
                    <a:moveTo>
                      <a:pt x="25" y="52"/>
                    </a:move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5" y="46"/>
                    </a:cubicBez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03"/>
              <p:cNvSpPr>
                <a:spLocks/>
              </p:cNvSpPr>
              <p:nvPr/>
            </p:nvSpPr>
            <p:spPr bwMode="auto">
              <a:xfrm>
                <a:off x="3131" y="1853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6 h 51"/>
                  <a:gd name="T4" fmla="*/ 26 w 51"/>
                  <a:gd name="T5" fmla="*/ 51 h 51"/>
                  <a:gd name="T6" fmla="*/ 26 w 51"/>
                  <a:gd name="T7" fmla="*/ 45 h 51"/>
                  <a:gd name="T8" fmla="*/ 46 w 51"/>
                  <a:gd name="T9" fmla="*/ 26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6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6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7" y="45"/>
                      <a:pt x="46" y="37"/>
                      <a:pt x="46" y="26"/>
                    </a:cubicBezTo>
                    <a:cubicBezTo>
                      <a:pt x="46" y="15"/>
                      <a:pt x="37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04"/>
              <p:cNvSpPr>
                <a:spLocks/>
              </p:cNvSpPr>
              <p:nvPr/>
            </p:nvSpPr>
            <p:spPr bwMode="auto">
              <a:xfrm>
                <a:off x="4385" y="1410"/>
                <a:ext cx="91" cy="91"/>
              </a:xfrm>
              <a:custGeom>
                <a:avLst/>
                <a:gdLst>
                  <a:gd name="T0" fmla="*/ 26 w 52"/>
                  <a:gd name="T1" fmla="*/ 0 h 52"/>
                  <a:gd name="T2" fmla="*/ 52 w 52"/>
                  <a:gd name="T3" fmla="*/ 26 h 52"/>
                  <a:gd name="T4" fmla="*/ 26 w 52"/>
                  <a:gd name="T5" fmla="*/ 52 h 52"/>
                  <a:gd name="T6" fmla="*/ 26 w 52"/>
                  <a:gd name="T7" fmla="*/ 52 h 52"/>
                  <a:gd name="T8" fmla="*/ 26 w 52"/>
                  <a:gd name="T9" fmla="*/ 46 h 52"/>
                  <a:gd name="T10" fmla="*/ 26 w 52"/>
                  <a:gd name="T11" fmla="*/ 46 h 52"/>
                  <a:gd name="T12" fmla="*/ 46 w 52"/>
                  <a:gd name="T13" fmla="*/ 26 h 52"/>
                  <a:gd name="T14" fmla="*/ 26 w 52"/>
                  <a:gd name="T15" fmla="*/ 6 h 52"/>
                  <a:gd name="T16" fmla="*/ 26 w 52"/>
                  <a:gd name="T17" fmla="*/ 6 h 52"/>
                  <a:gd name="T18" fmla="*/ 26 w 52"/>
                  <a:gd name="T19" fmla="*/ 0 h 52"/>
                  <a:gd name="T20" fmla="*/ 26 w 52"/>
                  <a:gd name="T21" fmla="*/ 52 h 52"/>
                  <a:gd name="T22" fmla="*/ 0 w 52"/>
                  <a:gd name="T23" fmla="*/ 26 h 52"/>
                  <a:gd name="T24" fmla="*/ 26 w 52"/>
                  <a:gd name="T25" fmla="*/ 0 h 52"/>
                  <a:gd name="T26" fmla="*/ 26 w 52"/>
                  <a:gd name="T27" fmla="*/ 6 h 52"/>
                  <a:gd name="T28" fmla="*/ 6 w 52"/>
                  <a:gd name="T29" fmla="*/ 26 h 52"/>
                  <a:gd name="T30" fmla="*/ 26 w 52"/>
                  <a:gd name="T31" fmla="*/ 46 h 52"/>
                  <a:gd name="T32" fmla="*/ 26 w 52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7" y="46"/>
                      <a:pt x="46" y="37"/>
                      <a:pt x="46" y="26"/>
                    </a:cubicBezTo>
                    <a:cubicBezTo>
                      <a:pt x="46" y="15"/>
                      <a:pt x="37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05"/>
              <p:cNvSpPr>
                <a:spLocks/>
              </p:cNvSpPr>
              <p:nvPr/>
            </p:nvSpPr>
            <p:spPr bwMode="auto">
              <a:xfrm>
                <a:off x="4008" y="2176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5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5 h 51"/>
                  <a:gd name="T14" fmla="*/ 25 w 51"/>
                  <a:gd name="T15" fmla="*/ 5 h 51"/>
                  <a:gd name="T16" fmla="*/ 25 w 51"/>
                  <a:gd name="T17" fmla="*/ 5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5 h 51"/>
                  <a:gd name="T24" fmla="*/ 25 w 51"/>
                  <a:gd name="T25" fmla="*/ 0 h 51"/>
                  <a:gd name="T26" fmla="*/ 25 w 51"/>
                  <a:gd name="T27" fmla="*/ 5 h 51"/>
                  <a:gd name="T28" fmla="*/ 6 w 51"/>
                  <a:gd name="T29" fmla="*/ 25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5"/>
                    </a:cubicBezTo>
                    <a:cubicBezTo>
                      <a:pt x="51" y="39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5"/>
                    </a:cubicBezTo>
                    <a:cubicBezTo>
                      <a:pt x="45" y="14"/>
                      <a:pt x="36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4" y="5"/>
                      <a:pt x="6" y="14"/>
                      <a:pt x="6" y="25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: Shape 106"/>
              <p:cNvSpPr>
                <a:spLocks/>
              </p:cNvSpPr>
              <p:nvPr/>
            </p:nvSpPr>
            <p:spPr bwMode="auto">
              <a:xfrm>
                <a:off x="3562" y="1016"/>
                <a:ext cx="148" cy="111"/>
              </a:xfrm>
              <a:custGeom>
                <a:avLst/>
                <a:gdLst>
                  <a:gd name="T0" fmla="*/ 43 w 85"/>
                  <a:gd name="T1" fmla="*/ 0 h 64"/>
                  <a:gd name="T2" fmla="*/ 0 w 85"/>
                  <a:gd name="T3" fmla="*/ 43 h 64"/>
                  <a:gd name="T4" fmla="*/ 5 w 85"/>
                  <a:gd name="T5" fmla="*/ 63 h 64"/>
                  <a:gd name="T6" fmla="*/ 5 w 85"/>
                  <a:gd name="T7" fmla="*/ 52 h 64"/>
                  <a:gd name="T8" fmla="*/ 7 w 85"/>
                  <a:gd name="T9" fmla="*/ 46 h 64"/>
                  <a:gd name="T10" fmla="*/ 7 w 85"/>
                  <a:gd name="T11" fmla="*/ 43 h 64"/>
                  <a:gd name="T12" fmla="*/ 43 w 85"/>
                  <a:gd name="T13" fmla="*/ 7 h 64"/>
                  <a:gd name="T14" fmla="*/ 78 w 85"/>
                  <a:gd name="T15" fmla="*/ 43 h 64"/>
                  <a:gd name="T16" fmla="*/ 78 w 85"/>
                  <a:gd name="T17" fmla="*/ 47 h 64"/>
                  <a:gd name="T18" fmla="*/ 80 w 85"/>
                  <a:gd name="T19" fmla="*/ 52 h 64"/>
                  <a:gd name="T20" fmla="*/ 80 w 85"/>
                  <a:gd name="T21" fmla="*/ 64 h 64"/>
                  <a:gd name="T22" fmla="*/ 85 w 85"/>
                  <a:gd name="T23" fmla="*/ 43 h 64"/>
                  <a:gd name="T24" fmla="*/ 43 w 85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64">
                    <a:moveTo>
                      <a:pt x="43" y="0"/>
                    </a:moveTo>
                    <a:cubicBezTo>
                      <a:pt x="19" y="0"/>
                      <a:pt x="0" y="19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62" y="7"/>
                      <a:pt x="78" y="23"/>
                      <a:pt x="78" y="43"/>
                    </a:cubicBezTo>
                    <a:cubicBezTo>
                      <a:pt x="78" y="44"/>
                      <a:pt x="78" y="46"/>
                      <a:pt x="78" y="47"/>
                    </a:cubicBezTo>
                    <a:cubicBezTo>
                      <a:pt x="79" y="48"/>
                      <a:pt x="80" y="50"/>
                      <a:pt x="80" y="52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3" y="58"/>
                      <a:pt x="85" y="50"/>
                      <a:pt x="85" y="43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07"/>
              <p:cNvSpPr>
                <a:spLocks/>
              </p:cNvSpPr>
              <p:nvPr/>
            </p:nvSpPr>
            <p:spPr bwMode="auto">
              <a:xfrm>
                <a:off x="3574" y="1091"/>
                <a:ext cx="33" cy="59"/>
              </a:xfrm>
              <a:custGeom>
                <a:avLst/>
                <a:gdLst>
                  <a:gd name="T0" fmla="*/ 1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4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4 w 19"/>
                  <a:gd name="T15" fmla="*/ 0 h 34"/>
                  <a:gd name="T16" fmla="*/ 1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" y="7"/>
                    </a:moveTo>
                    <a:cubicBezTo>
                      <a:pt x="1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4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3"/>
                      <a:pt x="1" y="7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08"/>
              <p:cNvSpPr>
                <a:spLocks/>
              </p:cNvSpPr>
              <p:nvPr/>
            </p:nvSpPr>
            <p:spPr bwMode="auto">
              <a:xfrm>
                <a:off x="3665" y="1091"/>
                <a:ext cx="31" cy="59"/>
              </a:xfrm>
              <a:custGeom>
                <a:avLst/>
                <a:gdLst>
                  <a:gd name="T0" fmla="*/ 18 w 18"/>
                  <a:gd name="T1" fmla="*/ 25 h 34"/>
                  <a:gd name="T2" fmla="*/ 18 w 18"/>
                  <a:gd name="T3" fmla="*/ 20 h 34"/>
                  <a:gd name="T4" fmla="*/ 18 w 18"/>
                  <a:gd name="T5" fmla="*/ 9 h 34"/>
                  <a:gd name="T6" fmla="*/ 18 w 18"/>
                  <a:gd name="T7" fmla="*/ 8 h 34"/>
                  <a:gd name="T8" fmla="*/ 5 w 18"/>
                  <a:gd name="T9" fmla="*/ 0 h 34"/>
                  <a:gd name="T10" fmla="*/ 0 w 18"/>
                  <a:gd name="T11" fmla="*/ 0 h 34"/>
                  <a:gd name="T12" fmla="*/ 0 w 18"/>
                  <a:gd name="T13" fmla="*/ 34 h 34"/>
                  <a:gd name="T14" fmla="*/ 5 w 18"/>
                  <a:gd name="T15" fmla="*/ 34 h 34"/>
                  <a:gd name="T16" fmla="*/ 18 w 18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4">
                    <a:moveTo>
                      <a:pt x="18" y="25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8" y="4"/>
                      <a:pt x="12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3" y="34"/>
                      <a:pt x="18" y="30"/>
                      <a:pt x="18" y="25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09"/>
              <p:cNvSpPr>
                <a:spLocks/>
              </p:cNvSpPr>
              <p:nvPr/>
            </p:nvSpPr>
            <p:spPr bwMode="auto">
              <a:xfrm>
                <a:off x="4443" y="2270"/>
                <a:ext cx="38" cy="78"/>
              </a:xfrm>
              <a:custGeom>
                <a:avLst/>
                <a:gdLst>
                  <a:gd name="T0" fmla="*/ 0 w 38"/>
                  <a:gd name="T1" fmla="*/ 78 h 78"/>
                  <a:gd name="T2" fmla="*/ 38 w 38"/>
                  <a:gd name="T3" fmla="*/ 32 h 78"/>
                  <a:gd name="T4" fmla="*/ 0 w 38"/>
                  <a:gd name="T5" fmla="*/ 0 h 78"/>
                  <a:gd name="T6" fmla="*/ 0 w 38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38" y="3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10"/>
              <p:cNvSpPr>
                <a:spLocks/>
              </p:cNvSpPr>
              <p:nvPr/>
            </p:nvSpPr>
            <p:spPr bwMode="auto">
              <a:xfrm>
                <a:off x="4535" y="2270"/>
                <a:ext cx="40" cy="78"/>
              </a:xfrm>
              <a:custGeom>
                <a:avLst/>
                <a:gdLst>
                  <a:gd name="T0" fmla="*/ 40 w 40"/>
                  <a:gd name="T1" fmla="*/ 78 h 78"/>
                  <a:gd name="T2" fmla="*/ 40 w 40"/>
                  <a:gd name="T3" fmla="*/ 0 h 78"/>
                  <a:gd name="T4" fmla="*/ 0 w 40"/>
                  <a:gd name="T5" fmla="*/ 32 h 78"/>
                  <a:gd name="T6" fmla="*/ 40 w 40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78">
                    <a:moveTo>
                      <a:pt x="40" y="78"/>
                    </a:moveTo>
                    <a:lnTo>
                      <a:pt x="40" y="0"/>
                    </a:lnTo>
                    <a:lnTo>
                      <a:pt x="0" y="32"/>
                    </a:lnTo>
                    <a:lnTo>
                      <a:pt x="40" y="7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11"/>
              <p:cNvSpPr>
                <a:spLocks/>
              </p:cNvSpPr>
              <p:nvPr/>
            </p:nvSpPr>
            <p:spPr bwMode="auto">
              <a:xfrm>
                <a:off x="4575" y="235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12"/>
              <p:cNvSpPr>
                <a:spLocks/>
              </p:cNvSpPr>
              <p:nvPr/>
            </p:nvSpPr>
            <p:spPr bwMode="auto">
              <a:xfrm>
                <a:off x="4443" y="235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13"/>
              <p:cNvSpPr>
                <a:spLocks/>
              </p:cNvSpPr>
              <p:nvPr/>
            </p:nvSpPr>
            <p:spPr bwMode="auto">
              <a:xfrm>
                <a:off x="4444" y="2303"/>
                <a:ext cx="127" cy="49"/>
              </a:xfrm>
              <a:custGeom>
                <a:avLst/>
                <a:gdLst>
                  <a:gd name="T0" fmla="*/ 127 w 127"/>
                  <a:gd name="T1" fmla="*/ 49 h 49"/>
                  <a:gd name="T2" fmla="*/ 127 w 127"/>
                  <a:gd name="T3" fmla="*/ 47 h 49"/>
                  <a:gd name="T4" fmla="*/ 89 w 127"/>
                  <a:gd name="T5" fmla="*/ 0 h 49"/>
                  <a:gd name="T6" fmla="*/ 65 w 127"/>
                  <a:gd name="T7" fmla="*/ 21 h 49"/>
                  <a:gd name="T8" fmla="*/ 40 w 127"/>
                  <a:gd name="T9" fmla="*/ 0 h 49"/>
                  <a:gd name="T10" fmla="*/ 0 w 127"/>
                  <a:gd name="T11" fmla="*/ 47 h 49"/>
                  <a:gd name="T12" fmla="*/ 0 w 127"/>
                  <a:gd name="T13" fmla="*/ 49 h 49"/>
                  <a:gd name="T14" fmla="*/ 127 w 127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49">
                    <a:moveTo>
                      <a:pt x="127" y="49"/>
                    </a:moveTo>
                    <a:lnTo>
                      <a:pt x="127" y="47"/>
                    </a:lnTo>
                    <a:lnTo>
                      <a:pt x="89" y="0"/>
                    </a:lnTo>
                    <a:lnTo>
                      <a:pt x="65" y="21"/>
                    </a:lnTo>
                    <a:lnTo>
                      <a:pt x="40" y="0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127" y="4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14"/>
              <p:cNvSpPr>
                <a:spLocks/>
              </p:cNvSpPr>
              <p:nvPr/>
            </p:nvSpPr>
            <p:spPr bwMode="auto">
              <a:xfrm>
                <a:off x="4446" y="2269"/>
                <a:ext cx="125" cy="50"/>
              </a:xfrm>
              <a:custGeom>
                <a:avLst/>
                <a:gdLst>
                  <a:gd name="T0" fmla="*/ 37 w 125"/>
                  <a:gd name="T1" fmla="*/ 29 h 50"/>
                  <a:gd name="T2" fmla="*/ 38 w 125"/>
                  <a:gd name="T3" fmla="*/ 31 h 50"/>
                  <a:gd name="T4" fmla="*/ 40 w 125"/>
                  <a:gd name="T5" fmla="*/ 33 h 50"/>
                  <a:gd name="T6" fmla="*/ 63 w 125"/>
                  <a:gd name="T7" fmla="*/ 50 h 50"/>
                  <a:gd name="T8" fmla="*/ 83 w 125"/>
                  <a:gd name="T9" fmla="*/ 33 h 50"/>
                  <a:gd name="T10" fmla="*/ 85 w 125"/>
                  <a:gd name="T11" fmla="*/ 31 h 50"/>
                  <a:gd name="T12" fmla="*/ 87 w 125"/>
                  <a:gd name="T13" fmla="*/ 29 h 50"/>
                  <a:gd name="T14" fmla="*/ 125 w 125"/>
                  <a:gd name="T15" fmla="*/ 0 h 50"/>
                  <a:gd name="T16" fmla="*/ 0 w 125"/>
                  <a:gd name="T17" fmla="*/ 0 h 50"/>
                  <a:gd name="T18" fmla="*/ 37 w 125"/>
                  <a:gd name="T1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50">
                    <a:moveTo>
                      <a:pt x="37" y="29"/>
                    </a:moveTo>
                    <a:lnTo>
                      <a:pt x="38" y="31"/>
                    </a:lnTo>
                    <a:lnTo>
                      <a:pt x="40" y="33"/>
                    </a:lnTo>
                    <a:lnTo>
                      <a:pt x="63" y="50"/>
                    </a:lnTo>
                    <a:lnTo>
                      <a:pt x="83" y="33"/>
                    </a:lnTo>
                    <a:lnTo>
                      <a:pt x="85" y="31"/>
                    </a:lnTo>
                    <a:lnTo>
                      <a:pt x="87" y="29"/>
                    </a:lnTo>
                    <a:lnTo>
                      <a:pt x="125" y="0"/>
                    </a:lnTo>
                    <a:lnTo>
                      <a:pt x="0" y="0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15"/>
              <p:cNvSpPr>
                <a:spLocks/>
              </p:cNvSpPr>
              <p:nvPr/>
            </p:nvSpPr>
            <p:spPr bwMode="auto">
              <a:xfrm>
                <a:off x="2855" y="1053"/>
                <a:ext cx="136" cy="128"/>
              </a:xfrm>
              <a:custGeom>
                <a:avLst/>
                <a:gdLst>
                  <a:gd name="T0" fmla="*/ 13 w 78"/>
                  <a:gd name="T1" fmla="*/ 74 h 74"/>
                  <a:gd name="T2" fmla="*/ 27 w 78"/>
                  <a:gd name="T3" fmla="*/ 61 h 74"/>
                  <a:gd name="T4" fmla="*/ 27 w 78"/>
                  <a:gd name="T5" fmla="*/ 61 h 74"/>
                  <a:gd name="T6" fmla="*/ 27 w 78"/>
                  <a:gd name="T7" fmla="*/ 17 h 74"/>
                  <a:gd name="T8" fmla="*/ 70 w 78"/>
                  <a:gd name="T9" fmla="*/ 17 h 74"/>
                  <a:gd name="T10" fmla="*/ 70 w 78"/>
                  <a:gd name="T11" fmla="*/ 48 h 74"/>
                  <a:gd name="T12" fmla="*/ 65 w 78"/>
                  <a:gd name="T13" fmla="*/ 47 h 74"/>
                  <a:gd name="T14" fmla="*/ 51 w 78"/>
                  <a:gd name="T15" fmla="*/ 61 h 74"/>
                  <a:gd name="T16" fmla="*/ 65 w 78"/>
                  <a:gd name="T17" fmla="*/ 74 h 74"/>
                  <a:gd name="T18" fmla="*/ 78 w 78"/>
                  <a:gd name="T19" fmla="*/ 61 h 74"/>
                  <a:gd name="T20" fmla="*/ 78 w 78"/>
                  <a:gd name="T21" fmla="*/ 61 h 74"/>
                  <a:gd name="T22" fmla="*/ 78 w 78"/>
                  <a:gd name="T23" fmla="*/ 61 h 74"/>
                  <a:gd name="T24" fmla="*/ 78 w 78"/>
                  <a:gd name="T25" fmla="*/ 17 h 74"/>
                  <a:gd name="T26" fmla="*/ 78 w 78"/>
                  <a:gd name="T27" fmla="*/ 0 h 74"/>
                  <a:gd name="T28" fmla="*/ 70 w 78"/>
                  <a:gd name="T29" fmla="*/ 0 h 74"/>
                  <a:gd name="T30" fmla="*/ 27 w 78"/>
                  <a:gd name="T31" fmla="*/ 0 h 74"/>
                  <a:gd name="T32" fmla="*/ 18 w 78"/>
                  <a:gd name="T33" fmla="*/ 0 h 74"/>
                  <a:gd name="T34" fmla="*/ 18 w 78"/>
                  <a:gd name="T35" fmla="*/ 17 h 74"/>
                  <a:gd name="T36" fmla="*/ 18 w 78"/>
                  <a:gd name="T37" fmla="*/ 48 h 74"/>
                  <a:gd name="T38" fmla="*/ 13 w 78"/>
                  <a:gd name="T39" fmla="*/ 47 h 74"/>
                  <a:gd name="T40" fmla="*/ 0 w 78"/>
                  <a:gd name="T41" fmla="*/ 61 h 74"/>
                  <a:gd name="T42" fmla="*/ 13 w 78"/>
                  <a:gd name="T4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74">
                    <a:moveTo>
                      <a:pt x="13" y="74"/>
                    </a:moveTo>
                    <a:cubicBezTo>
                      <a:pt x="21" y="74"/>
                      <a:pt x="27" y="68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57" y="47"/>
                      <a:pt x="51" y="53"/>
                      <a:pt x="51" y="61"/>
                    </a:cubicBezTo>
                    <a:cubicBezTo>
                      <a:pt x="51" y="68"/>
                      <a:pt x="57" y="74"/>
                      <a:pt x="65" y="74"/>
                    </a:cubicBezTo>
                    <a:cubicBezTo>
                      <a:pt x="72" y="74"/>
                      <a:pt x="78" y="68"/>
                      <a:pt x="78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8"/>
                      <a:pt x="15" y="47"/>
                      <a:pt x="13" y="47"/>
                    </a:cubicBezTo>
                    <a:cubicBezTo>
                      <a:pt x="6" y="47"/>
                      <a:pt x="0" y="53"/>
                      <a:pt x="0" y="61"/>
                    </a:cubicBezTo>
                    <a:cubicBezTo>
                      <a:pt x="0" y="68"/>
                      <a:pt x="6" y="74"/>
                      <a:pt x="13" y="7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16"/>
              <p:cNvSpPr>
                <a:spLocks/>
              </p:cNvSpPr>
              <p:nvPr/>
            </p:nvSpPr>
            <p:spPr bwMode="auto">
              <a:xfrm>
                <a:off x="4165" y="1468"/>
                <a:ext cx="67" cy="114"/>
              </a:xfrm>
              <a:custGeom>
                <a:avLst/>
                <a:gdLst>
                  <a:gd name="T0" fmla="*/ 0 w 39"/>
                  <a:gd name="T1" fmla="*/ 46 h 66"/>
                  <a:gd name="T2" fmla="*/ 0 w 39"/>
                  <a:gd name="T3" fmla="*/ 55 h 66"/>
                  <a:gd name="T4" fmla="*/ 11 w 39"/>
                  <a:gd name="T5" fmla="*/ 66 h 66"/>
                  <a:gd name="T6" fmla="*/ 27 w 39"/>
                  <a:gd name="T7" fmla="*/ 66 h 66"/>
                  <a:gd name="T8" fmla="*/ 39 w 39"/>
                  <a:gd name="T9" fmla="*/ 55 h 66"/>
                  <a:gd name="T10" fmla="*/ 39 w 39"/>
                  <a:gd name="T11" fmla="*/ 46 h 66"/>
                  <a:gd name="T12" fmla="*/ 25 w 39"/>
                  <a:gd name="T13" fmla="*/ 46 h 66"/>
                  <a:gd name="T14" fmla="*/ 25 w 39"/>
                  <a:gd name="T15" fmla="*/ 38 h 66"/>
                  <a:gd name="T16" fmla="*/ 39 w 39"/>
                  <a:gd name="T17" fmla="*/ 38 h 66"/>
                  <a:gd name="T18" fmla="*/ 39 w 39"/>
                  <a:gd name="T19" fmla="*/ 25 h 66"/>
                  <a:gd name="T20" fmla="*/ 25 w 39"/>
                  <a:gd name="T21" fmla="*/ 25 h 66"/>
                  <a:gd name="T22" fmla="*/ 25 w 39"/>
                  <a:gd name="T23" fmla="*/ 17 h 66"/>
                  <a:gd name="T24" fmla="*/ 39 w 39"/>
                  <a:gd name="T25" fmla="*/ 17 h 66"/>
                  <a:gd name="T26" fmla="*/ 39 w 39"/>
                  <a:gd name="T27" fmla="*/ 11 h 66"/>
                  <a:gd name="T28" fmla="*/ 27 w 39"/>
                  <a:gd name="T29" fmla="*/ 0 h 66"/>
                  <a:gd name="T30" fmla="*/ 11 w 39"/>
                  <a:gd name="T31" fmla="*/ 0 h 66"/>
                  <a:gd name="T32" fmla="*/ 0 w 39"/>
                  <a:gd name="T33" fmla="*/ 11 h 66"/>
                  <a:gd name="T34" fmla="*/ 0 w 39"/>
                  <a:gd name="T35" fmla="*/ 17 h 66"/>
                  <a:gd name="T36" fmla="*/ 14 w 39"/>
                  <a:gd name="T37" fmla="*/ 17 h 66"/>
                  <a:gd name="T38" fmla="*/ 14 w 39"/>
                  <a:gd name="T39" fmla="*/ 25 h 66"/>
                  <a:gd name="T40" fmla="*/ 0 w 39"/>
                  <a:gd name="T41" fmla="*/ 25 h 66"/>
                  <a:gd name="T42" fmla="*/ 0 w 39"/>
                  <a:gd name="T43" fmla="*/ 38 h 66"/>
                  <a:gd name="T44" fmla="*/ 14 w 39"/>
                  <a:gd name="T45" fmla="*/ 38 h 66"/>
                  <a:gd name="T46" fmla="*/ 14 w 39"/>
                  <a:gd name="T47" fmla="*/ 46 h 66"/>
                  <a:gd name="T48" fmla="*/ 0 w 39"/>
                  <a:gd name="T49" fmla="*/ 4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66">
                    <a:moveTo>
                      <a:pt x="0" y="46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4" y="66"/>
                      <a:pt x="39" y="61"/>
                      <a:pt x="39" y="5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5"/>
                      <a:pt x="34" y="0"/>
                      <a:pt x="2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46"/>
                      <a:pt x="14" y="46"/>
                      <a:pt x="14" y="46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17"/>
              <p:cNvSpPr>
                <a:spLocks/>
              </p:cNvSpPr>
              <p:nvPr/>
            </p:nvSpPr>
            <p:spPr bwMode="auto">
              <a:xfrm>
                <a:off x="4144" y="1570"/>
                <a:ext cx="108" cy="71"/>
              </a:xfrm>
              <a:custGeom>
                <a:avLst/>
                <a:gdLst>
                  <a:gd name="T0" fmla="*/ 0 w 62"/>
                  <a:gd name="T1" fmla="*/ 2 h 41"/>
                  <a:gd name="T2" fmla="*/ 20 w 62"/>
                  <a:gd name="T3" fmla="*/ 19 h 41"/>
                  <a:gd name="T4" fmla="*/ 27 w 62"/>
                  <a:gd name="T5" fmla="*/ 19 h 41"/>
                  <a:gd name="T6" fmla="*/ 27 w 62"/>
                  <a:gd name="T7" fmla="*/ 32 h 41"/>
                  <a:gd name="T8" fmla="*/ 19 w 62"/>
                  <a:gd name="T9" fmla="*/ 32 h 41"/>
                  <a:gd name="T10" fmla="*/ 19 w 62"/>
                  <a:gd name="T11" fmla="*/ 41 h 41"/>
                  <a:gd name="T12" fmla="*/ 43 w 62"/>
                  <a:gd name="T13" fmla="*/ 41 h 41"/>
                  <a:gd name="T14" fmla="*/ 43 w 62"/>
                  <a:gd name="T15" fmla="*/ 32 h 41"/>
                  <a:gd name="T16" fmla="*/ 35 w 62"/>
                  <a:gd name="T17" fmla="*/ 32 h 41"/>
                  <a:gd name="T18" fmla="*/ 35 w 62"/>
                  <a:gd name="T19" fmla="*/ 19 h 41"/>
                  <a:gd name="T20" fmla="*/ 42 w 62"/>
                  <a:gd name="T21" fmla="*/ 19 h 41"/>
                  <a:gd name="T22" fmla="*/ 62 w 62"/>
                  <a:gd name="T23" fmla="*/ 2 h 41"/>
                  <a:gd name="T24" fmla="*/ 54 w 62"/>
                  <a:gd name="T25" fmla="*/ 0 h 41"/>
                  <a:gd name="T26" fmla="*/ 42 w 62"/>
                  <a:gd name="T27" fmla="*/ 11 h 41"/>
                  <a:gd name="T28" fmla="*/ 20 w 62"/>
                  <a:gd name="T29" fmla="*/ 11 h 41"/>
                  <a:gd name="T30" fmla="*/ 8 w 62"/>
                  <a:gd name="T31" fmla="*/ 0 h 41"/>
                  <a:gd name="T32" fmla="*/ 0 w 62"/>
                  <a:gd name="T33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41">
                    <a:moveTo>
                      <a:pt x="0" y="2"/>
                    </a:moveTo>
                    <a:cubicBezTo>
                      <a:pt x="2" y="12"/>
                      <a:pt x="11" y="19"/>
                      <a:pt x="2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52" y="19"/>
                      <a:pt x="60" y="10"/>
                      <a:pt x="62" y="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3" y="5"/>
                      <a:pt x="48" y="11"/>
                      <a:pt x="42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11"/>
                      <a:pt x="9" y="6"/>
                      <a:pt x="8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18"/>
              <p:cNvSpPr>
                <a:spLocks/>
              </p:cNvSpPr>
              <p:nvPr/>
            </p:nvSpPr>
            <p:spPr bwMode="auto">
              <a:xfrm>
                <a:off x="3286" y="2482"/>
                <a:ext cx="129" cy="120"/>
              </a:xfrm>
              <a:custGeom>
                <a:avLst/>
                <a:gdLst>
                  <a:gd name="T0" fmla="*/ 70 w 74"/>
                  <a:gd name="T1" fmla="*/ 69 h 69"/>
                  <a:gd name="T2" fmla="*/ 70 w 74"/>
                  <a:gd name="T3" fmla="*/ 64 h 69"/>
                  <a:gd name="T4" fmla="*/ 74 w 74"/>
                  <a:gd name="T5" fmla="*/ 10 h 69"/>
                  <a:gd name="T6" fmla="*/ 65 w 74"/>
                  <a:gd name="T7" fmla="*/ 18 h 69"/>
                  <a:gd name="T8" fmla="*/ 65 w 74"/>
                  <a:gd name="T9" fmla="*/ 27 h 69"/>
                  <a:gd name="T10" fmla="*/ 65 w 74"/>
                  <a:gd name="T11" fmla="*/ 33 h 69"/>
                  <a:gd name="T12" fmla="*/ 65 w 74"/>
                  <a:gd name="T13" fmla="*/ 41 h 69"/>
                  <a:gd name="T14" fmla="*/ 32 w 74"/>
                  <a:gd name="T15" fmla="*/ 3 h 69"/>
                  <a:gd name="T16" fmla="*/ 31 w 74"/>
                  <a:gd name="T17" fmla="*/ 4 h 69"/>
                  <a:gd name="T18" fmla="*/ 31 w 74"/>
                  <a:gd name="T19" fmla="*/ 64 h 69"/>
                  <a:gd name="T20" fmla="*/ 61 w 74"/>
                  <a:gd name="T21" fmla="*/ 64 h 69"/>
                  <a:gd name="T22" fmla="*/ 65 w 74"/>
                  <a:gd name="T23" fmla="*/ 69 h 69"/>
                  <a:gd name="T24" fmla="*/ 61 w 74"/>
                  <a:gd name="T25" fmla="*/ 37 h 69"/>
                  <a:gd name="T26" fmla="*/ 65 w 74"/>
                  <a:gd name="T27" fmla="*/ 27 h 69"/>
                  <a:gd name="T28" fmla="*/ 61 w 74"/>
                  <a:gd name="T29" fmla="*/ 23 h 69"/>
                  <a:gd name="T30" fmla="*/ 65 w 74"/>
                  <a:gd name="T31" fmla="*/ 10 h 69"/>
                  <a:gd name="T32" fmla="*/ 31 w 74"/>
                  <a:gd name="T33" fmla="*/ 17 h 69"/>
                  <a:gd name="T34" fmla="*/ 53 w 74"/>
                  <a:gd name="T35" fmla="*/ 57 h 69"/>
                  <a:gd name="T36" fmla="*/ 31 w 74"/>
                  <a:gd name="T37" fmla="*/ 57 h 69"/>
                  <a:gd name="T38" fmla="*/ 65 w 74"/>
                  <a:gd name="T39" fmla="*/ 33 h 69"/>
                  <a:gd name="T40" fmla="*/ 31 w 74"/>
                  <a:gd name="T41" fmla="*/ 2 h 69"/>
                  <a:gd name="T42" fmla="*/ 16 w 74"/>
                  <a:gd name="T43" fmla="*/ 10 h 69"/>
                  <a:gd name="T44" fmla="*/ 0 w 74"/>
                  <a:gd name="T45" fmla="*/ 3 h 69"/>
                  <a:gd name="T46" fmla="*/ 10 w 74"/>
                  <a:gd name="T47" fmla="*/ 10 h 69"/>
                  <a:gd name="T48" fmla="*/ 1 w 74"/>
                  <a:gd name="T49" fmla="*/ 64 h 69"/>
                  <a:gd name="T50" fmla="*/ 7 w 74"/>
                  <a:gd name="T51" fmla="*/ 64 h 69"/>
                  <a:gd name="T52" fmla="*/ 16 w 74"/>
                  <a:gd name="T53" fmla="*/ 69 h 69"/>
                  <a:gd name="T54" fmla="*/ 16 w 74"/>
                  <a:gd name="T55" fmla="*/ 64 h 69"/>
                  <a:gd name="T56" fmla="*/ 31 w 74"/>
                  <a:gd name="T57" fmla="*/ 57 h 69"/>
                  <a:gd name="T58" fmla="*/ 8 w 74"/>
                  <a:gd name="T59" fmla="*/ 17 h 69"/>
                  <a:gd name="T60" fmla="*/ 31 w 74"/>
                  <a:gd name="T61" fmla="*/ 10 h 69"/>
                  <a:gd name="T62" fmla="*/ 23 w 74"/>
                  <a:gd name="T63" fmla="*/ 10 h 69"/>
                  <a:gd name="T64" fmla="*/ 31 w 74"/>
                  <a:gd name="T65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9">
                    <a:moveTo>
                      <a:pt x="65" y="69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18"/>
                      <a:pt x="69" y="20"/>
                      <a:pt x="69" y="23"/>
                    </a:cubicBezTo>
                    <a:cubicBezTo>
                      <a:pt x="69" y="25"/>
                      <a:pt x="67" y="27"/>
                      <a:pt x="65" y="27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7" y="33"/>
                      <a:pt x="69" y="35"/>
                      <a:pt x="69" y="37"/>
                    </a:cubicBezTo>
                    <a:cubicBezTo>
                      <a:pt x="69" y="39"/>
                      <a:pt x="67" y="41"/>
                      <a:pt x="65" y="41"/>
                    </a:cubicBezTo>
                    <a:lnTo>
                      <a:pt x="65" y="69"/>
                    </a:lnTo>
                    <a:close/>
                    <a:moveTo>
                      <a:pt x="32" y="3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2" y="3"/>
                      <a:pt x="32" y="3"/>
                    </a:cubicBezTo>
                    <a:close/>
                    <a:moveTo>
                      <a:pt x="31" y="64"/>
                    </a:move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5" y="69"/>
                      <a:pt x="65" y="69"/>
                      <a:pt x="65" y="69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41"/>
                      <a:pt x="61" y="39"/>
                      <a:pt x="61" y="37"/>
                    </a:cubicBezTo>
                    <a:cubicBezTo>
                      <a:pt x="61" y="35"/>
                      <a:pt x="63" y="33"/>
                      <a:pt x="65" y="33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3" y="27"/>
                      <a:pt x="61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0"/>
                      <a:pt x="63" y="18"/>
                      <a:pt x="65" y="18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64"/>
                      <a:pt x="31" y="64"/>
                      <a:pt x="31" y="64"/>
                    </a:cubicBezTo>
                    <a:close/>
                    <a:moveTo>
                      <a:pt x="65" y="33"/>
                    </a:moveTo>
                    <a:cubicBezTo>
                      <a:pt x="65" y="33"/>
                      <a:pt x="65" y="33"/>
                      <a:pt x="65" y="33"/>
                    </a:cubicBezTo>
                    <a:moveTo>
                      <a:pt x="31" y="2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Oval 119"/>
              <p:cNvSpPr>
                <a:spLocks/>
              </p:cNvSpPr>
              <p:nvPr/>
            </p:nvSpPr>
            <p:spPr bwMode="auto">
              <a:xfrm>
                <a:off x="4498" y="1072"/>
                <a:ext cx="35" cy="3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20"/>
              <p:cNvSpPr>
                <a:spLocks/>
              </p:cNvSpPr>
              <p:nvPr/>
            </p:nvSpPr>
            <p:spPr bwMode="auto">
              <a:xfrm>
                <a:off x="4474" y="1113"/>
                <a:ext cx="82" cy="125"/>
              </a:xfrm>
              <a:custGeom>
                <a:avLst/>
                <a:gdLst>
                  <a:gd name="T0" fmla="*/ 14 w 82"/>
                  <a:gd name="T1" fmla="*/ 23 h 125"/>
                  <a:gd name="T2" fmla="*/ 19 w 82"/>
                  <a:gd name="T3" fmla="*/ 23 h 125"/>
                  <a:gd name="T4" fmla="*/ 19 w 82"/>
                  <a:gd name="T5" fmla="*/ 65 h 125"/>
                  <a:gd name="T6" fmla="*/ 19 w 82"/>
                  <a:gd name="T7" fmla="*/ 65 h 125"/>
                  <a:gd name="T8" fmla="*/ 19 w 82"/>
                  <a:gd name="T9" fmla="*/ 125 h 125"/>
                  <a:gd name="T10" fmla="*/ 38 w 82"/>
                  <a:gd name="T11" fmla="*/ 125 h 125"/>
                  <a:gd name="T12" fmla="*/ 38 w 82"/>
                  <a:gd name="T13" fmla="*/ 59 h 125"/>
                  <a:gd name="T14" fmla="*/ 45 w 82"/>
                  <a:gd name="T15" fmla="*/ 59 h 125"/>
                  <a:gd name="T16" fmla="*/ 45 w 82"/>
                  <a:gd name="T17" fmla="*/ 125 h 125"/>
                  <a:gd name="T18" fmla="*/ 64 w 82"/>
                  <a:gd name="T19" fmla="*/ 125 h 125"/>
                  <a:gd name="T20" fmla="*/ 64 w 82"/>
                  <a:gd name="T21" fmla="*/ 59 h 125"/>
                  <a:gd name="T22" fmla="*/ 64 w 82"/>
                  <a:gd name="T23" fmla="*/ 59 h 125"/>
                  <a:gd name="T24" fmla="*/ 64 w 82"/>
                  <a:gd name="T25" fmla="*/ 23 h 125"/>
                  <a:gd name="T26" fmla="*/ 69 w 82"/>
                  <a:gd name="T27" fmla="*/ 23 h 125"/>
                  <a:gd name="T28" fmla="*/ 69 w 82"/>
                  <a:gd name="T29" fmla="*/ 59 h 125"/>
                  <a:gd name="T30" fmla="*/ 82 w 82"/>
                  <a:gd name="T31" fmla="*/ 59 h 125"/>
                  <a:gd name="T32" fmla="*/ 82 w 82"/>
                  <a:gd name="T33" fmla="*/ 0 h 125"/>
                  <a:gd name="T34" fmla="*/ 0 w 82"/>
                  <a:gd name="T35" fmla="*/ 0 h 125"/>
                  <a:gd name="T36" fmla="*/ 0 w 82"/>
                  <a:gd name="T37" fmla="*/ 59 h 125"/>
                  <a:gd name="T38" fmla="*/ 14 w 82"/>
                  <a:gd name="T39" fmla="*/ 59 h 125"/>
                  <a:gd name="T40" fmla="*/ 14 w 82"/>
                  <a:gd name="T41" fmla="*/ 2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25">
                    <a:moveTo>
                      <a:pt x="14" y="23"/>
                    </a:moveTo>
                    <a:lnTo>
                      <a:pt x="19" y="23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9" y="125"/>
                    </a:lnTo>
                    <a:lnTo>
                      <a:pt x="38" y="125"/>
                    </a:lnTo>
                    <a:lnTo>
                      <a:pt x="38" y="59"/>
                    </a:lnTo>
                    <a:lnTo>
                      <a:pt x="45" y="59"/>
                    </a:lnTo>
                    <a:lnTo>
                      <a:pt x="45" y="125"/>
                    </a:lnTo>
                    <a:lnTo>
                      <a:pt x="64" y="125"/>
                    </a:lnTo>
                    <a:lnTo>
                      <a:pt x="64" y="59"/>
                    </a:lnTo>
                    <a:lnTo>
                      <a:pt x="64" y="59"/>
                    </a:lnTo>
                    <a:lnTo>
                      <a:pt x="64" y="23"/>
                    </a:lnTo>
                    <a:lnTo>
                      <a:pt x="69" y="23"/>
                    </a:lnTo>
                    <a:lnTo>
                      <a:pt x="69" y="59"/>
                    </a:lnTo>
                    <a:lnTo>
                      <a:pt x="82" y="59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14" y="23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Oval 121"/>
              <p:cNvSpPr>
                <a:spLocks/>
              </p:cNvSpPr>
              <p:nvPr/>
            </p:nvSpPr>
            <p:spPr bwMode="auto">
              <a:xfrm>
                <a:off x="4592" y="1072"/>
                <a:ext cx="33" cy="3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22"/>
              <p:cNvSpPr>
                <a:spLocks/>
              </p:cNvSpPr>
              <p:nvPr/>
            </p:nvSpPr>
            <p:spPr bwMode="auto">
              <a:xfrm>
                <a:off x="4561" y="1113"/>
                <a:ext cx="93" cy="125"/>
              </a:xfrm>
              <a:custGeom>
                <a:avLst/>
                <a:gdLst>
                  <a:gd name="T0" fmla="*/ 81 w 93"/>
                  <a:gd name="T1" fmla="*/ 59 h 125"/>
                  <a:gd name="T2" fmla="*/ 93 w 93"/>
                  <a:gd name="T3" fmla="*/ 59 h 125"/>
                  <a:gd name="T4" fmla="*/ 78 w 93"/>
                  <a:gd name="T5" fmla="*/ 0 h 125"/>
                  <a:gd name="T6" fmla="*/ 17 w 93"/>
                  <a:gd name="T7" fmla="*/ 0 h 125"/>
                  <a:gd name="T8" fmla="*/ 0 w 93"/>
                  <a:gd name="T9" fmla="*/ 59 h 125"/>
                  <a:gd name="T10" fmla="*/ 14 w 93"/>
                  <a:gd name="T11" fmla="*/ 59 h 125"/>
                  <a:gd name="T12" fmla="*/ 24 w 93"/>
                  <a:gd name="T13" fmla="*/ 23 h 125"/>
                  <a:gd name="T14" fmla="*/ 28 w 93"/>
                  <a:gd name="T15" fmla="*/ 23 h 125"/>
                  <a:gd name="T16" fmla="*/ 10 w 93"/>
                  <a:gd name="T17" fmla="*/ 89 h 125"/>
                  <a:gd name="T18" fmla="*/ 24 w 93"/>
                  <a:gd name="T19" fmla="*/ 89 h 125"/>
                  <a:gd name="T20" fmla="*/ 24 w 93"/>
                  <a:gd name="T21" fmla="*/ 125 h 125"/>
                  <a:gd name="T22" fmla="*/ 45 w 93"/>
                  <a:gd name="T23" fmla="*/ 125 h 125"/>
                  <a:gd name="T24" fmla="*/ 45 w 93"/>
                  <a:gd name="T25" fmla="*/ 89 h 125"/>
                  <a:gd name="T26" fmla="*/ 50 w 93"/>
                  <a:gd name="T27" fmla="*/ 89 h 125"/>
                  <a:gd name="T28" fmla="*/ 50 w 93"/>
                  <a:gd name="T29" fmla="*/ 125 h 125"/>
                  <a:gd name="T30" fmla="*/ 69 w 93"/>
                  <a:gd name="T31" fmla="*/ 125 h 125"/>
                  <a:gd name="T32" fmla="*/ 69 w 93"/>
                  <a:gd name="T33" fmla="*/ 89 h 125"/>
                  <a:gd name="T34" fmla="*/ 85 w 93"/>
                  <a:gd name="T35" fmla="*/ 89 h 125"/>
                  <a:gd name="T36" fmla="*/ 66 w 93"/>
                  <a:gd name="T37" fmla="*/ 23 h 125"/>
                  <a:gd name="T38" fmla="*/ 71 w 93"/>
                  <a:gd name="T39" fmla="*/ 23 h 125"/>
                  <a:gd name="T40" fmla="*/ 81 w 93"/>
                  <a:gd name="T41" fmla="*/ 5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3" h="125">
                    <a:moveTo>
                      <a:pt x="81" y="59"/>
                    </a:moveTo>
                    <a:lnTo>
                      <a:pt x="93" y="59"/>
                    </a:lnTo>
                    <a:lnTo>
                      <a:pt x="78" y="0"/>
                    </a:lnTo>
                    <a:lnTo>
                      <a:pt x="17" y="0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10" y="89"/>
                    </a:lnTo>
                    <a:lnTo>
                      <a:pt x="24" y="89"/>
                    </a:lnTo>
                    <a:lnTo>
                      <a:pt x="24" y="125"/>
                    </a:lnTo>
                    <a:lnTo>
                      <a:pt x="45" y="125"/>
                    </a:lnTo>
                    <a:lnTo>
                      <a:pt x="45" y="89"/>
                    </a:lnTo>
                    <a:lnTo>
                      <a:pt x="50" y="89"/>
                    </a:lnTo>
                    <a:lnTo>
                      <a:pt x="50" y="125"/>
                    </a:lnTo>
                    <a:lnTo>
                      <a:pt x="69" y="125"/>
                    </a:lnTo>
                    <a:lnTo>
                      <a:pt x="69" y="89"/>
                    </a:lnTo>
                    <a:lnTo>
                      <a:pt x="85" y="89"/>
                    </a:lnTo>
                    <a:lnTo>
                      <a:pt x="66" y="23"/>
                    </a:lnTo>
                    <a:lnTo>
                      <a:pt x="71" y="23"/>
                    </a:lnTo>
                    <a:lnTo>
                      <a:pt x="81" y="5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123"/>
              <p:cNvSpPr>
                <a:spLocks/>
              </p:cNvSpPr>
              <p:nvPr/>
            </p:nvSpPr>
            <p:spPr bwMode="auto">
              <a:xfrm>
                <a:off x="3831" y="2807"/>
                <a:ext cx="131" cy="160"/>
              </a:xfrm>
              <a:custGeom>
                <a:avLst/>
                <a:gdLst>
                  <a:gd name="T0" fmla="*/ 52 w 75"/>
                  <a:gd name="T1" fmla="*/ 84 h 92"/>
                  <a:gd name="T2" fmla="*/ 75 w 75"/>
                  <a:gd name="T3" fmla="*/ 92 h 92"/>
                  <a:gd name="T4" fmla="*/ 52 w 75"/>
                  <a:gd name="T5" fmla="*/ 52 h 92"/>
                  <a:gd name="T6" fmla="*/ 47 w 75"/>
                  <a:gd name="T7" fmla="*/ 45 h 92"/>
                  <a:gd name="T8" fmla="*/ 43 w 75"/>
                  <a:gd name="T9" fmla="*/ 63 h 92"/>
                  <a:gd name="T10" fmla="*/ 45 w 75"/>
                  <a:gd name="T11" fmla="*/ 69 h 92"/>
                  <a:gd name="T12" fmla="*/ 43 w 75"/>
                  <a:gd name="T13" fmla="*/ 67 h 92"/>
                  <a:gd name="T14" fmla="*/ 46 w 75"/>
                  <a:gd name="T15" fmla="*/ 78 h 92"/>
                  <a:gd name="T16" fmla="*/ 43 w 75"/>
                  <a:gd name="T17" fmla="*/ 84 h 92"/>
                  <a:gd name="T18" fmla="*/ 43 w 75"/>
                  <a:gd name="T19" fmla="*/ 84 h 92"/>
                  <a:gd name="T20" fmla="*/ 37 w 75"/>
                  <a:gd name="T21" fmla="*/ 78 h 92"/>
                  <a:gd name="T22" fmla="*/ 43 w 75"/>
                  <a:gd name="T23" fmla="*/ 24 h 92"/>
                  <a:gd name="T24" fmla="*/ 40 w 75"/>
                  <a:gd name="T25" fmla="*/ 14 h 92"/>
                  <a:gd name="T26" fmla="*/ 37 w 75"/>
                  <a:gd name="T27" fmla="*/ 27 h 92"/>
                  <a:gd name="T28" fmla="*/ 37 w 75"/>
                  <a:gd name="T29" fmla="*/ 45 h 92"/>
                  <a:gd name="T30" fmla="*/ 41 w 75"/>
                  <a:gd name="T31" fmla="*/ 52 h 92"/>
                  <a:gd name="T32" fmla="*/ 37 w 75"/>
                  <a:gd name="T33" fmla="*/ 62 h 92"/>
                  <a:gd name="T34" fmla="*/ 43 w 75"/>
                  <a:gd name="T35" fmla="*/ 74 h 92"/>
                  <a:gd name="T36" fmla="*/ 41 w 75"/>
                  <a:gd name="T37" fmla="*/ 65 h 92"/>
                  <a:gd name="T38" fmla="*/ 43 w 75"/>
                  <a:gd name="T39" fmla="*/ 24 h 92"/>
                  <a:gd name="T40" fmla="*/ 37 w 75"/>
                  <a:gd name="T41" fmla="*/ 84 h 92"/>
                  <a:gd name="T42" fmla="*/ 37 w 75"/>
                  <a:gd name="T43" fmla="*/ 78 h 92"/>
                  <a:gd name="T44" fmla="*/ 37 w 75"/>
                  <a:gd name="T45" fmla="*/ 78 h 92"/>
                  <a:gd name="T46" fmla="*/ 32 w 75"/>
                  <a:gd name="T47" fmla="*/ 84 h 92"/>
                  <a:gd name="T48" fmla="*/ 37 w 75"/>
                  <a:gd name="T49" fmla="*/ 0 h 92"/>
                  <a:gd name="T50" fmla="*/ 34 w 75"/>
                  <a:gd name="T51" fmla="*/ 14 h 92"/>
                  <a:gd name="T52" fmla="*/ 32 w 75"/>
                  <a:gd name="T53" fmla="*/ 63 h 92"/>
                  <a:gd name="T54" fmla="*/ 32 w 75"/>
                  <a:gd name="T55" fmla="*/ 67 h 92"/>
                  <a:gd name="T56" fmla="*/ 37 w 75"/>
                  <a:gd name="T57" fmla="*/ 69 h 92"/>
                  <a:gd name="T58" fmla="*/ 37 w 75"/>
                  <a:gd name="T59" fmla="*/ 62 h 92"/>
                  <a:gd name="T60" fmla="*/ 33 w 75"/>
                  <a:gd name="T61" fmla="*/ 58 h 92"/>
                  <a:gd name="T62" fmla="*/ 37 w 75"/>
                  <a:gd name="T63" fmla="*/ 52 h 92"/>
                  <a:gd name="T64" fmla="*/ 37 w 75"/>
                  <a:gd name="T65" fmla="*/ 52 h 92"/>
                  <a:gd name="T66" fmla="*/ 37 w 75"/>
                  <a:gd name="T67" fmla="*/ 45 h 92"/>
                  <a:gd name="T68" fmla="*/ 37 w 75"/>
                  <a:gd name="T69" fmla="*/ 27 h 92"/>
                  <a:gd name="T70" fmla="*/ 37 w 75"/>
                  <a:gd name="T71" fmla="*/ 27 h 92"/>
                  <a:gd name="T72" fmla="*/ 0 w 75"/>
                  <a:gd name="T73" fmla="*/ 92 h 92"/>
                  <a:gd name="T74" fmla="*/ 23 w 75"/>
                  <a:gd name="T75" fmla="*/ 84 h 92"/>
                  <a:gd name="T76" fmla="*/ 32 w 75"/>
                  <a:gd name="T77" fmla="*/ 78 h 92"/>
                  <a:gd name="T78" fmla="*/ 32 w 75"/>
                  <a:gd name="T79" fmla="*/ 74 h 92"/>
                  <a:gd name="T80" fmla="*/ 30 w 75"/>
                  <a:gd name="T81" fmla="*/ 69 h 92"/>
                  <a:gd name="T82" fmla="*/ 32 w 75"/>
                  <a:gd name="T83" fmla="*/ 63 h 92"/>
                  <a:gd name="T84" fmla="*/ 32 w 75"/>
                  <a:gd name="T85" fmla="*/ 24 h 92"/>
                  <a:gd name="T86" fmla="*/ 23 w 75"/>
                  <a:gd name="T87" fmla="*/ 45 h 92"/>
                  <a:gd name="T88" fmla="*/ 25 w 75"/>
                  <a:gd name="T89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92">
                    <a:moveTo>
                      <a:pt x="43" y="84"/>
                    </a:moveTo>
                    <a:cubicBezTo>
                      <a:pt x="52" y="84"/>
                      <a:pt x="52" y="84"/>
                      <a:pt x="52" y="84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63" y="85"/>
                      <a:pt x="55" y="69"/>
                      <a:pt x="50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5" y="37"/>
                      <a:pt x="44" y="30"/>
                      <a:pt x="43" y="2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5"/>
                      <a:pt x="44" y="67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6" y="78"/>
                      <a:pt x="46" y="78"/>
                      <a:pt x="46" y="78"/>
                    </a:cubicBezTo>
                    <a:cubicBezTo>
                      <a:pt x="43" y="78"/>
                      <a:pt x="43" y="78"/>
                      <a:pt x="43" y="78"/>
                    </a:cubicBezTo>
                    <a:lnTo>
                      <a:pt x="43" y="84"/>
                    </a:lnTo>
                    <a:close/>
                    <a:moveTo>
                      <a:pt x="37" y="84"/>
                    </a:moveTo>
                    <a:cubicBezTo>
                      <a:pt x="43" y="84"/>
                      <a:pt x="43" y="84"/>
                      <a:pt x="43" y="8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4"/>
                      <a:pt x="37" y="84"/>
                      <a:pt x="37" y="84"/>
                    </a:cubicBezTo>
                    <a:close/>
                    <a:moveTo>
                      <a:pt x="43" y="24"/>
                    </a:moveTo>
                    <a:cubicBezTo>
                      <a:pt x="42" y="18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8" y="28"/>
                      <a:pt x="38" y="41"/>
                      <a:pt x="39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4"/>
                      <a:pt x="42" y="58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3" y="63"/>
                      <a:pt x="43" y="63"/>
                      <a:pt x="43" y="63"/>
                    </a:cubicBezTo>
                    <a:lnTo>
                      <a:pt x="43" y="24"/>
                    </a:lnTo>
                    <a:close/>
                    <a:moveTo>
                      <a:pt x="32" y="84"/>
                    </a:move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84"/>
                      <a:pt x="32" y="84"/>
                      <a:pt x="32" y="84"/>
                    </a:cubicBezTo>
                    <a:close/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3" y="18"/>
                      <a:pt x="32" y="24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4"/>
                      <a:pt x="34" y="52"/>
                      <a:pt x="34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7" y="40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lnTo>
                      <a:pt x="37" y="0"/>
                    </a:lnTo>
                    <a:close/>
                    <a:moveTo>
                      <a:pt x="0" y="92"/>
                    </a:moveTo>
                    <a:cubicBezTo>
                      <a:pt x="15" y="92"/>
                      <a:pt x="15" y="92"/>
                      <a:pt x="15" y="92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7"/>
                      <a:pt x="31" y="65"/>
                      <a:pt x="32" y="63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1" y="30"/>
                      <a:pt x="30" y="37"/>
                      <a:pt x="28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0" y="69"/>
                      <a:pt x="12" y="85"/>
                      <a:pt x="0" y="92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124"/>
              <p:cNvSpPr>
                <a:spLocks/>
              </p:cNvSpPr>
              <p:nvPr/>
            </p:nvSpPr>
            <p:spPr bwMode="auto">
              <a:xfrm>
                <a:off x="3425" y="705"/>
                <a:ext cx="101" cy="63"/>
              </a:xfrm>
              <a:custGeom>
                <a:avLst/>
                <a:gdLst>
                  <a:gd name="T0" fmla="*/ 78 w 101"/>
                  <a:gd name="T1" fmla="*/ 63 h 63"/>
                  <a:gd name="T2" fmla="*/ 101 w 101"/>
                  <a:gd name="T3" fmla="*/ 63 h 63"/>
                  <a:gd name="T4" fmla="*/ 101 w 101"/>
                  <a:gd name="T5" fmla="*/ 35 h 63"/>
                  <a:gd name="T6" fmla="*/ 89 w 101"/>
                  <a:gd name="T7" fmla="*/ 35 h 63"/>
                  <a:gd name="T8" fmla="*/ 89 w 101"/>
                  <a:gd name="T9" fmla="*/ 0 h 63"/>
                  <a:gd name="T10" fmla="*/ 78 w 101"/>
                  <a:gd name="T11" fmla="*/ 0 h 63"/>
                  <a:gd name="T12" fmla="*/ 78 w 101"/>
                  <a:gd name="T13" fmla="*/ 44 h 63"/>
                  <a:gd name="T14" fmla="*/ 87 w 101"/>
                  <a:gd name="T15" fmla="*/ 44 h 63"/>
                  <a:gd name="T16" fmla="*/ 87 w 101"/>
                  <a:gd name="T17" fmla="*/ 56 h 63"/>
                  <a:gd name="T18" fmla="*/ 87 w 101"/>
                  <a:gd name="T19" fmla="*/ 56 h 63"/>
                  <a:gd name="T20" fmla="*/ 78 w 101"/>
                  <a:gd name="T21" fmla="*/ 56 h 63"/>
                  <a:gd name="T22" fmla="*/ 78 w 101"/>
                  <a:gd name="T23" fmla="*/ 63 h 63"/>
                  <a:gd name="T24" fmla="*/ 64 w 101"/>
                  <a:gd name="T25" fmla="*/ 0 h 63"/>
                  <a:gd name="T26" fmla="*/ 64 w 101"/>
                  <a:gd name="T27" fmla="*/ 35 h 63"/>
                  <a:gd name="T28" fmla="*/ 50 w 101"/>
                  <a:gd name="T29" fmla="*/ 35 h 63"/>
                  <a:gd name="T30" fmla="*/ 50 w 101"/>
                  <a:gd name="T31" fmla="*/ 44 h 63"/>
                  <a:gd name="T32" fmla="*/ 59 w 101"/>
                  <a:gd name="T33" fmla="*/ 44 h 63"/>
                  <a:gd name="T34" fmla="*/ 59 w 101"/>
                  <a:gd name="T35" fmla="*/ 56 h 63"/>
                  <a:gd name="T36" fmla="*/ 59 w 101"/>
                  <a:gd name="T37" fmla="*/ 56 h 63"/>
                  <a:gd name="T38" fmla="*/ 50 w 101"/>
                  <a:gd name="T39" fmla="*/ 56 h 63"/>
                  <a:gd name="T40" fmla="*/ 50 w 101"/>
                  <a:gd name="T41" fmla="*/ 63 h 63"/>
                  <a:gd name="T42" fmla="*/ 78 w 101"/>
                  <a:gd name="T43" fmla="*/ 63 h 63"/>
                  <a:gd name="T44" fmla="*/ 78 w 101"/>
                  <a:gd name="T45" fmla="*/ 56 h 63"/>
                  <a:gd name="T46" fmla="*/ 69 w 101"/>
                  <a:gd name="T47" fmla="*/ 56 h 63"/>
                  <a:gd name="T48" fmla="*/ 69 w 101"/>
                  <a:gd name="T49" fmla="*/ 44 h 63"/>
                  <a:gd name="T50" fmla="*/ 78 w 101"/>
                  <a:gd name="T51" fmla="*/ 44 h 63"/>
                  <a:gd name="T52" fmla="*/ 78 w 101"/>
                  <a:gd name="T53" fmla="*/ 0 h 63"/>
                  <a:gd name="T54" fmla="*/ 64 w 101"/>
                  <a:gd name="T55" fmla="*/ 0 h 63"/>
                  <a:gd name="T56" fmla="*/ 50 w 101"/>
                  <a:gd name="T57" fmla="*/ 35 h 63"/>
                  <a:gd name="T58" fmla="*/ 21 w 101"/>
                  <a:gd name="T59" fmla="*/ 35 h 63"/>
                  <a:gd name="T60" fmla="*/ 21 w 101"/>
                  <a:gd name="T61" fmla="*/ 44 h 63"/>
                  <a:gd name="T62" fmla="*/ 29 w 101"/>
                  <a:gd name="T63" fmla="*/ 44 h 63"/>
                  <a:gd name="T64" fmla="*/ 29 w 101"/>
                  <a:gd name="T65" fmla="*/ 56 h 63"/>
                  <a:gd name="T66" fmla="*/ 29 w 101"/>
                  <a:gd name="T67" fmla="*/ 56 h 63"/>
                  <a:gd name="T68" fmla="*/ 21 w 101"/>
                  <a:gd name="T69" fmla="*/ 56 h 63"/>
                  <a:gd name="T70" fmla="*/ 21 w 101"/>
                  <a:gd name="T71" fmla="*/ 63 h 63"/>
                  <a:gd name="T72" fmla="*/ 50 w 101"/>
                  <a:gd name="T73" fmla="*/ 63 h 63"/>
                  <a:gd name="T74" fmla="*/ 50 w 101"/>
                  <a:gd name="T75" fmla="*/ 56 h 63"/>
                  <a:gd name="T76" fmla="*/ 42 w 101"/>
                  <a:gd name="T77" fmla="*/ 56 h 63"/>
                  <a:gd name="T78" fmla="*/ 42 w 101"/>
                  <a:gd name="T79" fmla="*/ 44 h 63"/>
                  <a:gd name="T80" fmla="*/ 50 w 101"/>
                  <a:gd name="T81" fmla="*/ 44 h 63"/>
                  <a:gd name="T82" fmla="*/ 50 w 101"/>
                  <a:gd name="T83" fmla="*/ 35 h 63"/>
                  <a:gd name="T84" fmla="*/ 21 w 101"/>
                  <a:gd name="T85" fmla="*/ 35 h 63"/>
                  <a:gd name="T86" fmla="*/ 0 w 101"/>
                  <a:gd name="T87" fmla="*/ 35 h 63"/>
                  <a:gd name="T88" fmla="*/ 0 w 101"/>
                  <a:gd name="T89" fmla="*/ 63 h 63"/>
                  <a:gd name="T90" fmla="*/ 21 w 101"/>
                  <a:gd name="T91" fmla="*/ 63 h 63"/>
                  <a:gd name="T92" fmla="*/ 21 w 101"/>
                  <a:gd name="T93" fmla="*/ 56 h 63"/>
                  <a:gd name="T94" fmla="*/ 12 w 101"/>
                  <a:gd name="T95" fmla="*/ 56 h 63"/>
                  <a:gd name="T96" fmla="*/ 12 w 101"/>
                  <a:gd name="T97" fmla="*/ 44 h 63"/>
                  <a:gd name="T98" fmla="*/ 21 w 101"/>
                  <a:gd name="T99" fmla="*/ 44 h 63"/>
                  <a:gd name="T100" fmla="*/ 21 w 101"/>
                  <a:gd name="T101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1" h="63">
                    <a:moveTo>
                      <a:pt x="78" y="63"/>
                    </a:moveTo>
                    <a:lnTo>
                      <a:pt x="101" y="63"/>
                    </a:lnTo>
                    <a:lnTo>
                      <a:pt x="101" y="35"/>
                    </a:lnTo>
                    <a:lnTo>
                      <a:pt x="89" y="35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44"/>
                    </a:lnTo>
                    <a:lnTo>
                      <a:pt x="87" y="44"/>
                    </a:lnTo>
                    <a:lnTo>
                      <a:pt x="87" y="56"/>
                    </a:lnTo>
                    <a:lnTo>
                      <a:pt x="87" y="56"/>
                    </a:lnTo>
                    <a:lnTo>
                      <a:pt x="78" y="56"/>
                    </a:lnTo>
                    <a:lnTo>
                      <a:pt x="78" y="63"/>
                    </a:lnTo>
                    <a:close/>
                    <a:moveTo>
                      <a:pt x="64" y="0"/>
                    </a:moveTo>
                    <a:lnTo>
                      <a:pt x="64" y="35"/>
                    </a:lnTo>
                    <a:lnTo>
                      <a:pt x="50" y="35"/>
                    </a:lnTo>
                    <a:lnTo>
                      <a:pt x="50" y="44"/>
                    </a:lnTo>
                    <a:lnTo>
                      <a:pt x="59" y="44"/>
                    </a:lnTo>
                    <a:lnTo>
                      <a:pt x="59" y="56"/>
                    </a:lnTo>
                    <a:lnTo>
                      <a:pt x="59" y="56"/>
                    </a:lnTo>
                    <a:lnTo>
                      <a:pt x="50" y="56"/>
                    </a:lnTo>
                    <a:lnTo>
                      <a:pt x="50" y="63"/>
                    </a:lnTo>
                    <a:lnTo>
                      <a:pt x="78" y="63"/>
                    </a:lnTo>
                    <a:lnTo>
                      <a:pt x="78" y="56"/>
                    </a:lnTo>
                    <a:lnTo>
                      <a:pt x="69" y="56"/>
                    </a:lnTo>
                    <a:lnTo>
                      <a:pt x="69" y="44"/>
                    </a:lnTo>
                    <a:lnTo>
                      <a:pt x="78" y="44"/>
                    </a:lnTo>
                    <a:lnTo>
                      <a:pt x="78" y="0"/>
                    </a:lnTo>
                    <a:lnTo>
                      <a:pt x="64" y="0"/>
                    </a:lnTo>
                    <a:close/>
                    <a:moveTo>
                      <a:pt x="50" y="35"/>
                    </a:moveTo>
                    <a:lnTo>
                      <a:pt x="21" y="35"/>
                    </a:lnTo>
                    <a:lnTo>
                      <a:pt x="21" y="44"/>
                    </a:lnTo>
                    <a:lnTo>
                      <a:pt x="29" y="44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21" y="56"/>
                    </a:lnTo>
                    <a:lnTo>
                      <a:pt x="21" y="63"/>
                    </a:lnTo>
                    <a:lnTo>
                      <a:pt x="50" y="63"/>
                    </a:lnTo>
                    <a:lnTo>
                      <a:pt x="50" y="56"/>
                    </a:lnTo>
                    <a:lnTo>
                      <a:pt x="42" y="56"/>
                    </a:lnTo>
                    <a:lnTo>
                      <a:pt x="42" y="44"/>
                    </a:lnTo>
                    <a:lnTo>
                      <a:pt x="50" y="44"/>
                    </a:lnTo>
                    <a:lnTo>
                      <a:pt x="50" y="35"/>
                    </a:lnTo>
                    <a:close/>
                    <a:moveTo>
                      <a:pt x="21" y="35"/>
                    </a:moveTo>
                    <a:lnTo>
                      <a:pt x="0" y="35"/>
                    </a:lnTo>
                    <a:lnTo>
                      <a:pt x="0" y="63"/>
                    </a:lnTo>
                    <a:lnTo>
                      <a:pt x="21" y="63"/>
                    </a:lnTo>
                    <a:lnTo>
                      <a:pt x="21" y="56"/>
                    </a:lnTo>
                    <a:lnTo>
                      <a:pt x="12" y="56"/>
                    </a:lnTo>
                    <a:lnTo>
                      <a:pt x="12" y="44"/>
                    </a:lnTo>
                    <a:lnTo>
                      <a:pt x="21" y="44"/>
                    </a:lnTo>
                    <a:lnTo>
                      <a:pt x="21" y="3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125"/>
              <p:cNvSpPr>
                <a:spLocks/>
              </p:cNvSpPr>
              <p:nvPr/>
            </p:nvSpPr>
            <p:spPr bwMode="auto">
              <a:xfrm>
                <a:off x="3401" y="771"/>
                <a:ext cx="135" cy="44"/>
              </a:xfrm>
              <a:custGeom>
                <a:avLst/>
                <a:gdLst>
                  <a:gd name="T0" fmla="*/ 130 w 135"/>
                  <a:gd name="T1" fmla="*/ 44 h 44"/>
                  <a:gd name="T2" fmla="*/ 135 w 135"/>
                  <a:gd name="T3" fmla="*/ 0 h 44"/>
                  <a:gd name="T4" fmla="*/ 0 w 135"/>
                  <a:gd name="T5" fmla="*/ 0 h 44"/>
                  <a:gd name="T6" fmla="*/ 15 w 135"/>
                  <a:gd name="T7" fmla="*/ 44 h 44"/>
                  <a:gd name="T8" fmla="*/ 130 w 13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44">
                    <a:moveTo>
                      <a:pt x="130" y="44"/>
                    </a:moveTo>
                    <a:lnTo>
                      <a:pt x="135" y="0"/>
                    </a:lnTo>
                    <a:lnTo>
                      <a:pt x="0" y="0"/>
                    </a:lnTo>
                    <a:lnTo>
                      <a:pt x="15" y="44"/>
                    </a:lnTo>
                    <a:lnTo>
                      <a:pt x="130" y="4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126"/>
              <p:cNvSpPr>
                <a:spLocks/>
              </p:cNvSpPr>
              <p:nvPr/>
            </p:nvSpPr>
            <p:spPr bwMode="auto">
              <a:xfrm>
                <a:off x="2900" y="1669"/>
                <a:ext cx="127" cy="101"/>
              </a:xfrm>
              <a:custGeom>
                <a:avLst/>
                <a:gdLst>
                  <a:gd name="T0" fmla="*/ 58 w 73"/>
                  <a:gd name="T1" fmla="*/ 58 h 58"/>
                  <a:gd name="T2" fmla="*/ 58 w 73"/>
                  <a:gd name="T3" fmla="*/ 38 h 58"/>
                  <a:gd name="T4" fmla="*/ 67 w 73"/>
                  <a:gd name="T5" fmla="*/ 29 h 58"/>
                  <a:gd name="T6" fmla="*/ 73 w 73"/>
                  <a:gd name="T7" fmla="*/ 29 h 58"/>
                  <a:gd name="T8" fmla="*/ 73 w 73"/>
                  <a:gd name="T9" fmla="*/ 8 h 58"/>
                  <a:gd name="T10" fmla="*/ 65 w 73"/>
                  <a:gd name="T11" fmla="*/ 0 h 58"/>
                  <a:gd name="T12" fmla="*/ 47 w 73"/>
                  <a:gd name="T13" fmla="*/ 0 h 58"/>
                  <a:gd name="T14" fmla="*/ 47 w 73"/>
                  <a:gd name="T15" fmla="*/ 9 h 58"/>
                  <a:gd name="T16" fmla="*/ 54 w 73"/>
                  <a:gd name="T17" fmla="*/ 16 h 58"/>
                  <a:gd name="T18" fmla="*/ 47 w 73"/>
                  <a:gd name="T19" fmla="*/ 22 h 58"/>
                  <a:gd name="T20" fmla="*/ 47 w 73"/>
                  <a:gd name="T21" fmla="*/ 26 h 58"/>
                  <a:gd name="T22" fmla="*/ 54 w 73"/>
                  <a:gd name="T23" fmla="*/ 33 h 58"/>
                  <a:gd name="T24" fmla="*/ 47 w 73"/>
                  <a:gd name="T25" fmla="*/ 39 h 58"/>
                  <a:gd name="T26" fmla="*/ 47 w 73"/>
                  <a:gd name="T27" fmla="*/ 58 h 58"/>
                  <a:gd name="T28" fmla="*/ 58 w 73"/>
                  <a:gd name="T29" fmla="*/ 58 h 58"/>
                  <a:gd name="T30" fmla="*/ 47 w 73"/>
                  <a:gd name="T31" fmla="*/ 0 h 58"/>
                  <a:gd name="T32" fmla="*/ 26 w 73"/>
                  <a:gd name="T33" fmla="*/ 0 h 58"/>
                  <a:gd name="T34" fmla="*/ 26 w 73"/>
                  <a:gd name="T35" fmla="*/ 9 h 58"/>
                  <a:gd name="T36" fmla="*/ 33 w 73"/>
                  <a:gd name="T37" fmla="*/ 16 h 58"/>
                  <a:gd name="T38" fmla="*/ 26 w 73"/>
                  <a:gd name="T39" fmla="*/ 22 h 58"/>
                  <a:gd name="T40" fmla="*/ 26 w 73"/>
                  <a:gd name="T41" fmla="*/ 26 h 58"/>
                  <a:gd name="T42" fmla="*/ 33 w 73"/>
                  <a:gd name="T43" fmla="*/ 33 h 58"/>
                  <a:gd name="T44" fmla="*/ 26 w 73"/>
                  <a:gd name="T45" fmla="*/ 39 h 58"/>
                  <a:gd name="T46" fmla="*/ 26 w 73"/>
                  <a:gd name="T47" fmla="*/ 58 h 58"/>
                  <a:gd name="T48" fmla="*/ 47 w 73"/>
                  <a:gd name="T49" fmla="*/ 58 h 58"/>
                  <a:gd name="T50" fmla="*/ 47 w 73"/>
                  <a:gd name="T51" fmla="*/ 39 h 58"/>
                  <a:gd name="T52" fmla="*/ 47 w 73"/>
                  <a:gd name="T53" fmla="*/ 39 h 58"/>
                  <a:gd name="T54" fmla="*/ 41 w 73"/>
                  <a:gd name="T55" fmla="*/ 33 h 58"/>
                  <a:gd name="T56" fmla="*/ 47 w 73"/>
                  <a:gd name="T57" fmla="*/ 26 h 58"/>
                  <a:gd name="T58" fmla="*/ 47 w 73"/>
                  <a:gd name="T59" fmla="*/ 26 h 58"/>
                  <a:gd name="T60" fmla="*/ 47 w 73"/>
                  <a:gd name="T61" fmla="*/ 26 h 58"/>
                  <a:gd name="T62" fmla="*/ 47 w 73"/>
                  <a:gd name="T63" fmla="*/ 22 h 58"/>
                  <a:gd name="T64" fmla="*/ 47 w 73"/>
                  <a:gd name="T65" fmla="*/ 22 h 58"/>
                  <a:gd name="T66" fmla="*/ 41 w 73"/>
                  <a:gd name="T67" fmla="*/ 16 h 58"/>
                  <a:gd name="T68" fmla="*/ 47 w 73"/>
                  <a:gd name="T69" fmla="*/ 9 h 58"/>
                  <a:gd name="T70" fmla="*/ 47 w 73"/>
                  <a:gd name="T71" fmla="*/ 9 h 58"/>
                  <a:gd name="T72" fmla="*/ 47 w 73"/>
                  <a:gd name="T73" fmla="*/ 9 h 58"/>
                  <a:gd name="T74" fmla="*/ 47 w 73"/>
                  <a:gd name="T75" fmla="*/ 0 h 58"/>
                  <a:gd name="T76" fmla="*/ 26 w 73"/>
                  <a:gd name="T77" fmla="*/ 0 h 58"/>
                  <a:gd name="T78" fmla="*/ 8 w 73"/>
                  <a:gd name="T79" fmla="*/ 0 h 58"/>
                  <a:gd name="T80" fmla="*/ 0 w 73"/>
                  <a:gd name="T81" fmla="*/ 8 h 58"/>
                  <a:gd name="T82" fmla="*/ 0 w 73"/>
                  <a:gd name="T83" fmla="*/ 29 h 58"/>
                  <a:gd name="T84" fmla="*/ 6 w 73"/>
                  <a:gd name="T85" fmla="*/ 29 h 58"/>
                  <a:gd name="T86" fmla="*/ 15 w 73"/>
                  <a:gd name="T87" fmla="*/ 38 h 58"/>
                  <a:gd name="T88" fmla="*/ 15 w 73"/>
                  <a:gd name="T89" fmla="*/ 58 h 58"/>
                  <a:gd name="T90" fmla="*/ 26 w 73"/>
                  <a:gd name="T91" fmla="*/ 58 h 58"/>
                  <a:gd name="T92" fmla="*/ 26 w 73"/>
                  <a:gd name="T93" fmla="*/ 39 h 58"/>
                  <a:gd name="T94" fmla="*/ 26 w 73"/>
                  <a:gd name="T95" fmla="*/ 39 h 58"/>
                  <a:gd name="T96" fmla="*/ 20 w 73"/>
                  <a:gd name="T97" fmla="*/ 33 h 58"/>
                  <a:gd name="T98" fmla="*/ 26 w 73"/>
                  <a:gd name="T99" fmla="*/ 26 h 58"/>
                  <a:gd name="T100" fmla="*/ 26 w 73"/>
                  <a:gd name="T101" fmla="*/ 26 h 58"/>
                  <a:gd name="T102" fmla="*/ 26 w 73"/>
                  <a:gd name="T103" fmla="*/ 26 h 58"/>
                  <a:gd name="T104" fmla="*/ 26 w 73"/>
                  <a:gd name="T105" fmla="*/ 22 h 58"/>
                  <a:gd name="T106" fmla="*/ 26 w 73"/>
                  <a:gd name="T107" fmla="*/ 22 h 58"/>
                  <a:gd name="T108" fmla="*/ 20 w 73"/>
                  <a:gd name="T109" fmla="*/ 16 h 58"/>
                  <a:gd name="T110" fmla="*/ 26 w 73"/>
                  <a:gd name="T111" fmla="*/ 9 h 58"/>
                  <a:gd name="T112" fmla="*/ 26 w 73"/>
                  <a:gd name="T113" fmla="*/ 9 h 58"/>
                  <a:gd name="T114" fmla="*/ 26 w 73"/>
                  <a:gd name="T115" fmla="*/ 9 h 58"/>
                  <a:gd name="T116" fmla="*/ 26 w 73"/>
                  <a:gd name="T1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3" h="58">
                    <a:moveTo>
                      <a:pt x="58" y="58"/>
                    </a:move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2"/>
                      <a:pt x="61" y="29"/>
                      <a:pt x="67" y="29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3"/>
                      <a:pt x="70" y="0"/>
                      <a:pt x="6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1" y="9"/>
                      <a:pt x="54" y="12"/>
                      <a:pt x="54" y="16"/>
                    </a:cubicBezTo>
                    <a:cubicBezTo>
                      <a:pt x="54" y="19"/>
                      <a:pt x="51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1" y="26"/>
                      <a:pt x="54" y="29"/>
                      <a:pt x="54" y="33"/>
                    </a:cubicBezTo>
                    <a:cubicBezTo>
                      <a:pt x="54" y="37"/>
                      <a:pt x="51" y="39"/>
                      <a:pt x="47" y="39"/>
                    </a:cubicBezTo>
                    <a:cubicBezTo>
                      <a:pt x="47" y="58"/>
                      <a:pt x="47" y="58"/>
                      <a:pt x="47" y="58"/>
                    </a:cubicBezTo>
                    <a:lnTo>
                      <a:pt x="58" y="58"/>
                    </a:lnTo>
                    <a:close/>
                    <a:moveTo>
                      <a:pt x="4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0" y="9"/>
                      <a:pt x="33" y="12"/>
                      <a:pt x="33" y="16"/>
                    </a:cubicBezTo>
                    <a:cubicBezTo>
                      <a:pt x="33" y="19"/>
                      <a:pt x="30" y="22"/>
                      <a:pt x="26" y="22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0" y="26"/>
                      <a:pt x="33" y="29"/>
                      <a:pt x="33" y="33"/>
                    </a:cubicBezTo>
                    <a:cubicBezTo>
                      <a:pt x="33" y="37"/>
                      <a:pt x="30" y="39"/>
                      <a:pt x="26" y="3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4" y="39"/>
                      <a:pt x="41" y="37"/>
                      <a:pt x="41" y="33"/>
                    </a:cubicBezTo>
                    <a:cubicBezTo>
                      <a:pt x="41" y="29"/>
                      <a:pt x="44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4" y="22"/>
                      <a:pt x="41" y="19"/>
                      <a:pt x="41" y="16"/>
                    </a:cubicBezTo>
                    <a:cubicBezTo>
                      <a:pt x="41" y="12"/>
                      <a:pt x="44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lnTo>
                      <a:pt x="47" y="0"/>
                    </a:lnTo>
                    <a:close/>
                    <a:moveTo>
                      <a:pt x="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2" y="29"/>
                      <a:pt x="15" y="32"/>
                      <a:pt x="15" y="3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3" y="39"/>
                      <a:pt x="20" y="37"/>
                      <a:pt x="20" y="33"/>
                    </a:cubicBezTo>
                    <a:cubicBezTo>
                      <a:pt x="20" y="29"/>
                      <a:pt x="23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2"/>
                      <a:pt x="20" y="19"/>
                      <a:pt x="20" y="16"/>
                    </a:cubicBezTo>
                    <a:cubicBezTo>
                      <a:pt x="20" y="12"/>
                      <a:pt x="23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: Shape 127"/>
              <p:cNvSpPr>
                <a:spLocks/>
              </p:cNvSpPr>
              <p:nvPr/>
            </p:nvSpPr>
            <p:spPr bwMode="auto">
              <a:xfrm>
                <a:off x="2878" y="1725"/>
                <a:ext cx="172" cy="92"/>
              </a:xfrm>
              <a:custGeom>
                <a:avLst/>
                <a:gdLst>
                  <a:gd name="T0" fmla="*/ 93 w 99"/>
                  <a:gd name="T1" fmla="*/ 0 h 53"/>
                  <a:gd name="T2" fmla="*/ 86 w 99"/>
                  <a:gd name="T3" fmla="*/ 0 h 53"/>
                  <a:gd name="T4" fmla="*/ 80 w 99"/>
                  <a:gd name="T5" fmla="*/ 0 h 53"/>
                  <a:gd name="T6" fmla="*/ 73 w 99"/>
                  <a:gd name="T7" fmla="*/ 6 h 53"/>
                  <a:gd name="T8" fmla="*/ 73 w 99"/>
                  <a:gd name="T9" fmla="*/ 28 h 53"/>
                  <a:gd name="T10" fmla="*/ 26 w 99"/>
                  <a:gd name="T11" fmla="*/ 28 h 53"/>
                  <a:gd name="T12" fmla="*/ 26 w 99"/>
                  <a:gd name="T13" fmla="*/ 6 h 53"/>
                  <a:gd name="T14" fmla="*/ 19 w 99"/>
                  <a:gd name="T15" fmla="*/ 0 h 53"/>
                  <a:gd name="T16" fmla="*/ 13 w 99"/>
                  <a:gd name="T17" fmla="*/ 0 h 53"/>
                  <a:gd name="T18" fmla="*/ 7 w 99"/>
                  <a:gd name="T19" fmla="*/ 0 h 53"/>
                  <a:gd name="T20" fmla="*/ 0 w 99"/>
                  <a:gd name="T21" fmla="*/ 6 h 53"/>
                  <a:gd name="T22" fmla="*/ 0 w 99"/>
                  <a:gd name="T23" fmla="*/ 39 h 53"/>
                  <a:gd name="T24" fmla="*/ 10 w 99"/>
                  <a:gd name="T25" fmla="*/ 48 h 53"/>
                  <a:gd name="T26" fmla="*/ 10 w 99"/>
                  <a:gd name="T27" fmla="*/ 49 h 53"/>
                  <a:gd name="T28" fmla="*/ 10 w 99"/>
                  <a:gd name="T29" fmla="*/ 51 h 53"/>
                  <a:gd name="T30" fmla="*/ 14 w 99"/>
                  <a:gd name="T31" fmla="*/ 53 h 53"/>
                  <a:gd name="T32" fmla="*/ 15 w 99"/>
                  <a:gd name="T33" fmla="*/ 53 h 53"/>
                  <a:gd name="T34" fmla="*/ 19 w 99"/>
                  <a:gd name="T35" fmla="*/ 51 h 53"/>
                  <a:gd name="T36" fmla="*/ 19 w 99"/>
                  <a:gd name="T37" fmla="*/ 49 h 53"/>
                  <a:gd name="T38" fmla="*/ 19 w 99"/>
                  <a:gd name="T39" fmla="*/ 48 h 53"/>
                  <a:gd name="T40" fmla="*/ 80 w 99"/>
                  <a:gd name="T41" fmla="*/ 48 h 53"/>
                  <a:gd name="T42" fmla="*/ 80 w 99"/>
                  <a:gd name="T43" fmla="*/ 49 h 53"/>
                  <a:gd name="T44" fmla="*/ 81 w 99"/>
                  <a:gd name="T45" fmla="*/ 51 h 53"/>
                  <a:gd name="T46" fmla="*/ 84 w 99"/>
                  <a:gd name="T47" fmla="*/ 53 h 53"/>
                  <a:gd name="T48" fmla="*/ 86 w 99"/>
                  <a:gd name="T49" fmla="*/ 53 h 53"/>
                  <a:gd name="T50" fmla="*/ 89 w 99"/>
                  <a:gd name="T51" fmla="*/ 51 h 53"/>
                  <a:gd name="T52" fmla="*/ 90 w 99"/>
                  <a:gd name="T53" fmla="*/ 49 h 53"/>
                  <a:gd name="T54" fmla="*/ 90 w 99"/>
                  <a:gd name="T55" fmla="*/ 48 h 53"/>
                  <a:gd name="T56" fmla="*/ 93 w 99"/>
                  <a:gd name="T57" fmla="*/ 48 h 53"/>
                  <a:gd name="T58" fmla="*/ 99 w 99"/>
                  <a:gd name="T59" fmla="*/ 39 h 53"/>
                  <a:gd name="T60" fmla="*/ 99 w 99"/>
                  <a:gd name="T61" fmla="*/ 6 h 53"/>
                  <a:gd name="T62" fmla="*/ 93 w 99"/>
                  <a:gd name="T6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" h="53">
                    <a:moveTo>
                      <a:pt x="93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6" y="0"/>
                      <a:pt x="73" y="2"/>
                      <a:pt x="73" y="6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2"/>
                      <a:pt x="24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3"/>
                      <a:pt x="5" y="48"/>
                      <a:pt x="10" y="48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0"/>
                      <a:pt x="10" y="51"/>
                      <a:pt x="10" y="51"/>
                    </a:cubicBezTo>
                    <a:cubicBezTo>
                      <a:pt x="11" y="52"/>
                      <a:pt x="12" y="53"/>
                      <a:pt x="14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7" y="53"/>
                      <a:pt x="18" y="52"/>
                      <a:pt x="19" y="51"/>
                    </a:cubicBezTo>
                    <a:cubicBezTo>
                      <a:pt x="19" y="51"/>
                      <a:pt x="19" y="50"/>
                      <a:pt x="19" y="49"/>
                    </a:cubicBezTo>
                    <a:cubicBezTo>
                      <a:pt x="19" y="49"/>
                      <a:pt x="19" y="49"/>
                      <a:pt x="19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1"/>
                      <a:pt x="81" y="51"/>
                    </a:cubicBezTo>
                    <a:cubicBezTo>
                      <a:pt x="81" y="52"/>
                      <a:pt x="83" y="53"/>
                      <a:pt x="84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7" y="53"/>
                      <a:pt x="88" y="52"/>
                      <a:pt x="89" y="51"/>
                    </a:cubicBezTo>
                    <a:cubicBezTo>
                      <a:pt x="89" y="51"/>
                      <a:pt x="89" y="50"/>
                      <a:pt x="90" y="49"/>
                    </a:cubicBezTo>
                    <a:cubicBezTo>
                      <a:pt x="90" y="49"/>
                      <a:pt x="90" y="49"/>
                      <a:pt x="90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7" y="48"/>
                      <a:pt x="99" y="43"/>
                      <a:pt x="99" y="39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9" y="2"/>
                      <a:pt x="97" y="0"/>
                      <a:pt x="93" y="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Oval 128"/>
              <p:cNvSpPr>
                <a:spLocks/>
              </p:cNvSpPr>
              <p:nvPr/>
            </p:nvSpPr>
            <p:spPr bwMode="auto">
              <a:xfrm>
                <a:off x="2939" y="169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Oval 129"/>
              <p:cNvSpPr>
                <a:spLocks/>
              </p:cNvSpPr>
              <p:nvPr/>
            </p:nvSpPr>
            <p:spPr bwMode="auto">
              <a:xfrm>
                <a:off x="2975" y="169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Oval 130"/>
              <p:cNvSpPr>
                <a:spLocks/>
              </p:cNvSpPr>
              <p:nvPr/>
            </p:nvSpPr>
            <p:spPr bwMode="auto">
              <a:xfrm>
                <a:off x="2939" y="172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Oval 131"/>
              <p:cNvSpPr>
                <a:spLocks/>
              </p:cNvSpPr>
              <p:nvPr/>
            </p:nvSpPr>
            <p:spPr bwMode="auto">
              <a:xfrm>
                <a:off x="2975" y="172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: Shape 132"/>
              <p:cNvSpPr>
                <a:spLocks/>
              </p:cNvSpPr>
              <p:nvPr/>
            </p:nvSpPr>
            <p:spPr bwMode="auto">
              <a:xfrm>
                <a:off x="3996" y="514"/>
                <a:ext cx="129" cy="132"/>
              </a:xfrm>
              <a:custGeom>
                <a:avLst/>
                <a:gdLst>
                  <a:gd name="T0" fmla="*/ 72 w 74"/>
                  <a:gd name="T1" fmla="*/ 54 h 76"/>
                  <a:gd name="T2" fmla="*/ 58 w 74"/>
                  <a:gd name="T3" fmla="*/ 39 h 76"/>
                  <a:gd name="T4" fmla="*/ 55 w 74"/>
                  <a:gd name="T5" fmla="*/ 36 h 76"/>
                  <a:gd name="T6" fmla="*/ 41 w 74"/>
                  <a:gd name="T7" fmla="*/ 19 h 76"/>
                  <a:gd name="T8" fmla="*/ 34 w 74"/>
                  <a:gd name="T9" fmla="*/ 5 h 76"/>
                  <a:gd name="T10" fmla="*/ 26 w 74"/>
                  <a:gd name="T11" fmla="*/ 4 h 76"/>
                  <a:gd name="T12" fmla="*/ 24 w 74"/>
                  <a:gd name="T13" fmla="*/ 11 h 76"/>
                  <a:gd name="T14" fmla="*/ 28 w 74"/>
                  <a:gd name="T15" fmla="*/ 22 h 76"/>
                  <a:gd name="T16" fmla="*/ 29 w 74"/>
                  <a:gd name="T17" fmla="*/ 29 h 76"/>
                  <a:gd name="T18" fmla="*/ 6 w 74"/>
                  <a:gd name="T19" fmla="*/ 29 h 76"/>
                  <a:gd name="T20" fmla="*/ 1 w 74"/>
                  <a:gd name="T21" fmla="*/ 37 h 76"/>
                  <a:gd name="T22" fmla="*/ 12 w 74"/>
                  <a:gd name="T23" fmla="*/ 68 h 76"/>
                  <a:gd name="T24" fmla="*/ 17 w 74"/>
                  <a:gd name="T25" fmla="*/ 71 h 76"/>
                  <a:gd name="T26" fmla="*/ 44 w 74"/>
                  <a:gd name="T27" fmla="*/ 71 h 76"/>
                  <a:gd name="T28" fmla="*/ 50 w 74"/>
                  <a:gd name="T29" fmla="*/ 74 h 76"/>
                  <a:gd name="T30" fmla="*/ 51 w 74"/>
                  <a:gd name="T31" fmla="*/ 75 h 76"/>
                  <a:gd name="T32" fmla="*/ 56 w 74"/>
                  <a:gd name="T33" fmla="*/ 75 h 76"/>
                  <a:gd name="T34" fmla="*/ 72 w 74"/>
                  <a:gd name="T35" fmla="*/ 58 h 76"/>
                  <a:gd name="T36" fmla="*/ 72 w 74"/>
                  <a:gd name="T3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76">
                    <a:moveTo>
                      <a:pt x="72" y="54"/>
                    </a:move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8"/>
                      <a:pt x="55" y="36"/>
                      <a:pt x="55" y="36"/>
                    </a:cubicBezTo>
                    <a:cubicBezTo>
                      <a:pt x="55" y="36"/>
                      <a:pt x="49" y="25"/>
                      <a:pt x="41" y="19"/>
                    </a:cubicBezTo>
                    <a:cubicBezTo>
                      <a:pt x="32" y="14"/>
                      <a:pt x="34" y="10"/>
                      <a:pt x="34" y="5"/>
                    </a:cubicBezTo>
                    <a:cubicBezTo>
                      <a:pt x="34" y="1"/>
                      <a:pt x="30" y="0"/>
                      <a:pt x="26" y="4"/>
                    </a:cubicBezTo>
                    <a:cubicBezTo>
                      <a:pt x="25" y="6"/>
                      <a:pt x="24" y="9"/>
                      <a:pt x="24" y="11"/>
                    </a:cubicBezTo>
                    <a:cubicBezTo>
                      <a:pt x="23" y="16"/>
                      <a:pt x="27" y="20"/>
                      <a:pt x="28" y="22"/>
                    </a:cubicBezTo>
                    <a:cubicBezTo>
                      <a:pt x="29" y="23"/>
                      <a:pt x="30" y="26"/>
                      <a:pt x="29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0" y="33"/>
                      <a:pt x="1" y="3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3" y="70"/>
                      <a:pt x="15" y="71"/>
                      <a:pt x="17" y="7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6" y="71"/>
                      <a:pt x="48" y="73"/>
                      <a:pt x="50" y="74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2" y="76"/>
                      <a:pt x="54" y="76"/>
                      <a:pt x="56" y="75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4" y="57"/>
                      <a:pt x="74" y="55"/>
                      <a:pt x="72" y="5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: Shape 133"/>
              <p:cNvSpPr>
                <a:spLocks/>
              </p:cNvSpPr>
              <p:nvPr/>
            </p:nvSpPr>
            <p:spPr bwMode="auto">
              <a:xfrm>
                <a:off x="4094" y="617"/>
                <a:ext cx="43" cy="43"/>
              </a:xfrm>
              <a:custGeom>
                <a:avLst/>
                <a:gdLst>
                  <a:gd name="T0" fmla="*/ 8 w 43"/>
                  <a:gd name="T1" fmla="*/ 43 h 43"/>
                  <a:gd name="T2" fmla="*/ 0 w 43"/>
                  <a:gd name="T3" fmla="*/ 34 h 43"/>
                  <a:gd name="T4" fmla="*/ 34 w 43"/>
                  <a:gd name="T5" fmla="*/ 0 h 43"/>
                  <a:gd name="T6" fmla="*/ 43 w 43"/>
                  <a:gd name="T7" fmla="*/ 8 h 43"/>
                  <a:gd name="T8" fmla="*/ 8 w 43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8" y="43"/>
                    </a:moveTo>
                    <a:lnTo>
                      <a:pt x="0" y="34"/>
                    </a:lnTo>
                    <a:lnTo>
                      <a:pt x="34" y="0"/>
                    </a:lnTo>
                    <a:lnTo>
                      <a:pt x="43" y="8"/>
                    </a:lnTo>
                    <a:lnTo>
                      <a:pt x="8" y="43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: Shape 134"/>
              <p:cNvSpPr>
                <a:spLocks/>
              </p:cNvSpPr>
              <p:nvPr/>
            </p:nvSpPr>
            <p:spPr bwMode="auto">
              <a:xfrm>
                <a:off x="3923" y="1728"/>
                <a:ext cx="39" cy="68"/>
              </a:xfrm>
              <a:custGeom>
                <a:avLst/>
                <a:gdLst>
                  <a:gd name="T0" fmla="*/ 22 w 22"/>
                  <a:gd name="T1" fmla="*/ 20 h 39"/>
                  <a:gd name="T2" fmla="*/ 11 w 22"/>
                  <a:gd name="T3" fmla="*/ 0 h 39"/>
                  <a:gd name="T4" fmla="*/ 0 w 22"/>
                  <a:gd name="T5" fmla="*/ 20 h 39"/>
                  <a:gd name="T6" fmla="*/ 11 w 22"/>
                  <a:gd name="T7" fmla="*/ 39 h 39"/>
                  <a:gd name="T8" fmla="*/ 22 w 2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9">
                    <a:moveTo>
                      <a:pt x="22" y="20"/>
                    </a:moveTo>
                    <a:cubicBezTo>
                      <a:pt x="22" y="13"/>
                      <a:pt x="18" y="3"/>
                      <a:pt x="11" y="0"/>
                    </a:cubicBezTo>
                    <a:cubicBezTo>
                      <a:pt x="5" y="3"/>
                      <a:pt x="0" y="13"/>
                      <a:pt x="0" y="20"/>
                    </a:cubicBezTo>
                    <a:cubicBezTo>
                      <a:pt x="0" y="26"/>
                      <a:pt x="5" y="36"/>
                      <a:pt x="11" y="39"/>
                    </a:cubicBezTo>
                    <a:cubicBezTo>
                      <a:pt x="18" y="36"/>
                      <a:pt x="22" y="26"/>
                      <a:pt x="22" y="2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: Shape 135"/>
              <p:cNvSpPr>
                <a:spLocks/>
              </p:cNvSpPr>
              <p:nvPr/>
            </p:nvSpPr>
            <p:spPr bwMode="auto">
              <a:xfrm>
                <a:off x="3951" y="1772"/>
                <a:ext cx="61" cy="48"/>
              </a:xfrm>
              <a:custGeom>
                <a:avLst/>
                <a:gdLst>
                  <a:gd name="T0" fmla="*/ 1 w 35"/>
                  <a:gd name="T1" fmla="*/ 23 h 28"/>
                  <a:gd name="T2" fmla="*/ 23 w 35"/>
                  <a:gd name="T3" fmla="*/ 24 h 28"/>
                  <a:gd name="T4" fmla="*/ 34 w 35"/>
                  <a:gd name="T5" fmla="*/ 4 h 28"/>
                  <a:gd name="T6" fmla="*/ 12 w 35"/>
                  <a:gd name="T7" fmla="*/ 4 h 28"/>
                  <a:gd name="T8" fmla="*/ 1 w 35"/>
                  <a:gd name="T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" y="23"/>
                    </a:moveTo>
                    <a:cubicBezTo>
                      <a:pt x="6" y="28"/>
                      <a:pt x="17" y="27"/>
                      <a:pt x="23" y="24"/>
                    </a:cubicBezTo>
                    <a:cubicBezTo>
                      <a:pt x="29" y="20"/>
                      <a:pt x="35" y="12"/>
                      <a:pt x="34" y="4"/>
                    </a:cubicBezTo>
                    <a:cubicBezTo>
                      <a:pt x="29" y="0"/>
                      <a:pt x="18" y="1"/>
                      <a:pt x="12" y="4"/>
                    </a:cubicBezTo>
                    <a:cubicBezTo>
                      <a:pt x="6" y="8"/>
                      <a:pt x="0" y="16"/>
                      <a:pt x="1" y="23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: Shape 136"/>
              <p:cNvSpPr>
                <a:spLocks/>
              </p:cNvSpPr>
              <p:nvPr/>
            </p:nvSpPr>
            <p:spPr bwMode="auto">
              <a:xfrm>
                <a:off x="3951" y="1820"/>
                <a:ext cx="61" cy="49"/>
              </a:xfrm>
              <a:custGeom>
                <a:avLst/>
                <a:gdLst>
                  <a:gd name="T0" fmla="*/ 23 w 35"/>
                  <a:gd name="T1" fmla="*/ 24 h 28"/>
                  <a:gd name="T2" fmla="*/ 34 w 35"/>
                  <a:gd name="T3" fmla="*/ 5 h 28"/>
                  <a:gd name="T4" fmla="*/ 12 w 35"/>
                  <a:gd name="T5" fmla="*/ 4 h 28"/>
                  <a:gd name="T6" fmla="*/ 1 w 35"/>
                  <a:gd name="T7" fmla="*/ 23 h 28"/>
                  <a:gd name="T8" fmla="*/ 23 w 35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23" y="24"/>
                    </a:moveTo>
                    <a:cubicBezTo>
                      <a:pt x="29" y="20"/>
                      <a:pt x="35" y="12"/>
                      <a:pt x="34" y="5"/>
                    </a:cubicBezTo>
                    <a:cubicBezTo>
                      <a:pt x="29" y="0"/>
                      <a:pt x="18" y="1"/>
                      <a:pt x="12" y="4"/>
                    </a:cubicBezTo>
                    <a:cubicBezTo>
                      <a:pt x="6" y="8"/>
                      <a:pt x="0" y="16"/>
                      <a:pt x="1" y="23"/>
                    </a:cubicBezTo>
                    <a:cubicBezTo>
                      <a:pt x="6" y="28"/>
                      <a:pt x="17" y="27"/>
                      <a:pt x="2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: Shape 137"/>
              <p:cNvSpPr>
                <a:spLocks/>
              </p:cNvSpPr>
              <p:nvPr/>
            </p:nvSpPr>
            <p:spPr bwMode="auto">
              <a:xfrm>
                <a:off x="3873" y="1772"/>
                <a:ext cx="63" cy="48"/>
              </a:xfrm>
              <a:custGeom>
                <a:avLst/>
                <a:gdLst>
                  <a:gd name="T0" fmla="*/ 13 w 36"/>
                  <a:gd name="T1" fmla="*/ 24 h 28"/>
                  <a:gd name="T2" fmla="*/ 35 w 36"/>
                  <a:gd name="T3" fmla="*/ 23 h 28"/>
                  <a:gd name="T4" fmla="*/ 24 w 36"/>
                  <a:gd name="T5" fmla="*/ 4 h 28"/>
                  <a:gd name="T6" fmla="*/ 1 w 36"/>
                  <a:gd name="T7" fmla="*/ 4 h 28"/>
                  <a:gd name="T8" fmla="*/ 13 w 36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13" y="24"/>
                    </a:moveTo>
                    <a:cubicBezTo>
                      <a:pt x="19" y="27"/>
                      <a:pt x="29" y="28"/>
                      <a:pt x="35" y="23"/>
                    </a:cubicBezTo>
                    <a:cubicBezTo>
                      <a:pt x="36" y="16"/>
                      <a:pt x="30" y="8"/>
                      <a:pt x="24" y="4"/>
                    </a:cubicBezTo>
                    <a:cubicBezTo>
                      <a:pt x="18" y="1"/>
                      <a:pt x="7" y="0"/>
                      <a:pt x="1" y="4"/>
                    </a:cubicBezTo>
                    <a:cubicBezTo>
                      <a:pt x="0" y="12"/>
                      <a:pt x="7" y="20"/>
                      <a:pt x="1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: Shape 138"/>
              <p:cNvSpPr>
                <a:spLocks/>
              </p:cNvSpPr>
              <p:nvPr/>
            </p:nvSpPr>
            <p:spPr bwMode="auto">
              <a:xfrm>
                <a:off x="3873" y="1820"/>
                <a:ext cx="63" cy="49"/>
              </a:xfrm>
              <a:custGeom>
                <a:avLst/>
                <a:gdLst>
                  <a:gd name="T0" fmla="*/ 13 w 36"/>
                  <a:gd name="T1" fmla="*/ 24 h 28"/>
                  <a:gd name="T2" fmla="*/ 35 w 36"/>
                  <a:gd name="T3" fmla="*/ 23 h 28"/>
                  <a:gd name="T4" fmla="*/ 24 w 36"/>
                  <a:gd name="T5" fmla="*/ 4 h 28"/>
                  <a:gd name="T6" fmla="*/ 1 w 36"/>
                  <a:gd name="T7" fmla="*/ 5 h 28"/>
                  <a:gd name="T8" fmla="*/ 13 w 36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13" y="24"/>
                    </a:moveTo>
                    <a:cubicBezTo>
                      <a:pt x="19" y="27"/>
                      <a:pt x="29" y="28"/>
                      <a:pt x="35" y="23"/>
                    </a:cubicBezTo>
                    <a:cubicBezTo>
                      <a:pt x="36" y="16"/>
                      <a:pt x="30" y="8"/>
                      <a:pt x="24" y="4"/>
                    </a:cubicBezTo>
                    <a:cubicBezTo>
                      <a:pt x="18" y="1"/>
                      <a:pt x="7" y="0"/>
                      <a:pt x="1" y="5"/>
                    </a:cubicBezTo>
                    <a:cubicBezTo>
                      <a:pt x="0" y="12"/>
                      <a:pt x="7" y="20"/>
                      <a:pt x="1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: Shape 139"/>
              <p:cNvSpPr>
                <a:spLocks/>
              </p:cNvSpPr>
              <p:nvPr/>
            </p:nvSpPr>
            <p:spPr bwMode="auto">
              <a:xfrm>
                <a:off x="3939" y="1803"/>
                <a:ext cx="7" cy="78"/>
              </a:xfrm>
              <a:custGeom>
                <a:avLst/>
                <a:gdLst>
                  <a:gd name="T0" fmla="*/ 0 w 4"/>
                  <a:gd name="T1" fmla="*/ 1 h 45"/>
                  <a:gd name="T2" fmla="*/ 0 w 4"/>
                  <a:gd name="T3" fmla="*/ 44 h 45"/>
                  <a:gd name="T4" fmla="*/ 2 w 4"/>
                  <a:gd name="T5" fmla="*/ 45 h 45"/>
                  <a:gd name="T6" fmla="*/ 4 w 4"/>
                  <a:gd name="T7" fmla="*/ 44 h 45"/>
                  <a:gd name="T8" fmla="*/ 4 w 4"/>
                  <a:gd name="T9" fmla="*/ 1 h 45"/>
                  <a:gd name="T10" fmla="*/ 2 w 4"/>
                  <a:gd name="T11" fmla="*/ 0 h 45"/>
                  <a:gd name="T12" fmla="*/ 0 w 4"/>
                  <a:gd name="T13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5">
                    <a:moveTo>
                      <a:pt x="0" y="1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5"/>
                      <a:pt x="2" y="45"/>
                    </a:cubicBezTo>
                    <a:cubicBezTo>
                      <a:pt x="4" y="45"/>
                      <a:pt x="4" y="44"/>
                      <a:pt x="4" y="4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: Shape 140"/>
              <p:cNvSpPr>
                <a:spLocks/>
              </p:cNvSpPr>
              <p:nvPr/>
            </p:nvSpPr>
            <p:spPr bwMode="auto">
              <a:xfrm>
                <a:off x="3076" y="2249"/>
                <a:ext cx="92" cy="84"/>
              </a:xfrm>
              <a:custGeom>
                <a:avLst/>
                <a:gdLst>
                  <a:gd name="T0" fmla="*/ 6 w 53"/>
                  <a:gd name="T1" fmla="*/ 5 h 48"/>
                  <a:gd name="T2" fmla="*/ 1 w 53"/>
                  <a:gd name="T3" fmla="*/ 14 h 48"/>
                  <a:gd name="T4" fmla="*/ 0 w 53"/>
                  <a:gd name="T5" fmla="*/ 17 h 48"/>
                  <a:gd name="T6" fmla="*/ 0 w 53"/>
                  <a:gd name="T7" fmla="*/ 17 h 48"/>
                  <a:gd name="T8" fmla="*/ 0 w 53"/>
                  <a:gd name="T9" fmla="*/ 20 h 48"/>
                  <a:gd name="T10" fmla="*/ 0 w 53"/>
                  <a:gd name="T11" fmla="*/ 22 h 48"/>
                  <a:gd name="T12" fmla="*/ 2 w 53"/>
                  <a:gd name="T13" fmla="*/ 31 h 48"/>
                  <a:gd name="T14" fmla="*/ 8 w 53"/>
                  <a:gd name="T15" fmla="*/ 42 h 48"/>
                  <a:gd name="T16" fmla="*/ 8 w 53"/>
                  <a:gd name="T17" fmla="*/ 42 h 48"/>
                  <a:gd name="T18" fmla="*/ 12 w 53"/>
                  <a:gd name="T19" fmla="*/ 46 h 48"/>
                  <a:gd name="T20" fmla="*/ 13 w 53"/>
                  <a:gd name="T21" fmla="*/ 46 h 48"/>
                  <a:gd name="T22" fmla="*/ 19 w 53"/>
                  <a:gd name="T23" fmla="*/ 47 h 48"/>
                  <a:gd name="T24" fmla="*/ 19 w 53"/>
                  <a:gd name="T25" fmla="*/ 47 h 48"/>
                  <a:gd name="T26" fmla="*/ 22 w 53"/>
                  <a:gd name="T27" fmla="*/ 46 h 48"/>
                  <a:gd name="T28" fmla="*/ 23 w 53"/>
                  <a:gd name="T29" fmla="*/ 45 h 48"/>
                  <a:gd name="T30" fmla="*/ 27 w 53"/>
                  <a:gd name="T31" fmla="*/ 45 h 48"/>
                  <a:gd name="T32" fmla="*/ 27 w 53"/>
                  <a:gd name="T33" fmla="*/ 45 h 48"/>
                  <a:gd name="T34" fmla="*/ 30 w 53"/>
                  <a:gd name="T35" fmla="*/ 45 h 48"/>
                  <a:gd name="T36" fmla="*/ 32 w 53"/>
                  <a:gd name="T37" fmla="*/ 46 h 48"/>
                  <a:gd name="T38" fmla="*/ 35 w 53"/>
                  <a:gd name="T39" fmla="*/ 47 h 48"/>
                  <a:gd name="T40" fmla="*/ 35 w 53"/>
                  <a:gd name="T41" fmla="*/ 47 h 48"/>
                  <a:gd name="T42" fmla="*/ 41 w 53"/>
                  <a:gd name="T43" fmla="*/ 46 h 48"/>
                  <a:gd name="T44" fmla="*/ 42 w 53"/>
                  <a:gd name="T45" fmla="*/ 46 h 48"/>
                  <a:gd name="T46" fmla="*/ 45 w 53"/>
                  <a:gd name="T47" fmla="*/ 42 h 48"/>
                  <a:gd name="T48" fmla="*/ 46 w 53"/>
                  <a:gd name="T49" fmla="*/ 42 h 48"/>
                  <a:gd name="T50" fmla="*/ 51 w 53"/>
                  <a:gd name="T51" fmla="*/ 31 h 48"/>
                  <a:gd name="T52" fmla="*/ 53 w 53"/>
                  <a:gd name="T53" fmla="*/ 22 h 48"/>
                  <a:gd name="T54" fmla="*/ 53 w 53"/>
                  <a:gd name="T55" fmla="*/ 20 h 48"/>
                  <a:gd name="T56" fmla="*/ 53 w 53"/>
                  <a:gd name="T57" fmla="*/ 17 h 48"/>
                  <a:gd name="T58" fmla="*/ 53 w 53"/>
                  <a:gd name="T59" fmla="*/ 17 h 48"/>
                  <a:gd name="T60" fmla="*/ 53 w 53"/>
                  <a:gd name="T61" fmla="*/ 14 h 48"/>
                  <a:gd name="T62" fmla="*/ 48 w 53"/>
                  <a:gd name="T63" fmla="*/ 5 h 48"/>
                  <a:gd name="T64" fmla="*/ 47 w 53"/>
                  <a:gd name="T65" fmla="*/ 3 h 48"/>
                  <a:gd name="T66" fmla="*/ 39 w 53"/>
                  <a:gd name="T67" fmla="*/ 0 h 48"/>
                  <a:gd name="T68" fmla="*/ 31 w 53"/>
                  <a:gd name="T69" fmla="*/ 1 h 48"/>
                  <a:gd name="T70" fmla="*/ 27 w 53"/>
                  <a:gd name="T71" fmla="*/ 3 h 48"/>
                  <a:gd name="T72" fmla="*/ 23 w 53"/>
                  <a:gd name="T73" fmla="*/ 1 h 48"/>
                  <a:gd name="T74" fmla="*/ 14 w 53"/>
                  <a:gd name="T75" fmla="*/ 0 h 48"/>
                  <a:gd name="T76" fmla="*/ 7 w 53"/>
                  <a:gd name="T77" fmla="*/ 3 h 48"/>
                  <a:gd name="T78" fmla="*/ 6 w 53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48">
                    <a:moveTo>
                      <a:pt x="6" y="5"/>
                    </a:moveTo>
                    <a:cubicBezTo>
                      <a:pt x="3" y="7"/>
                      <a:pt x="1" y="11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1" y="25"/>
                      <a:pt x="1" y="28"/>
                      <a:pt x="2" y="31"/>
                    </a:cubicBezTo>
                    <a:cubicBezTo>
                      <a:pt x="4" y="35"/>
                      <a:pt x="6" y="38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3"/>
                      <a:pt x="11" y="45"/>
                      <a:pt x="12" y="46"/>
                    </a:cubicBezTo>
                    <a:cubicBezTo>
                      <a:pt x="12" y="46"/>
                      <a:pt x="13" y="46"/>
                      <a:pt x="13" y="46"/>
                    </a:cubicBezTo>
                    <a:cubicBezTo>
                      <a:pt x="15" y="48"/>
                      <a:pt x="17" y="48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20" y="47"/>
                      <a:pt x="21" y="46"/>
                      <a:pt x="22" y="46"/>
                    </a:cubicBezTo>
                    <a:cubicBezTo>
                      <a:pt x="22" y="46"/>
                      <a:pt x="23" y="46"/>
                      <a:pt x="23" y="45"/>
                    </a:cubicBezTo>
                    <a:cubicBezTo>
                      <a:pt x="25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8" y="45"/>
                      <a:pt x="29" y="45"/>
                      <a:pt x="30" y="45"/>
                    </a:cubicBezTo>
                    <a:cubicBezTo>
                      <a:pt x="31" y="46"/>
                      <a:pt x="31" y="46"/>
                      <a:pt x="32" y="46"/>
                    </a:cubicBezTo>
                    <a:cubicBezTo>
                      <a:pt x="33" y="46"/>
                      <a:pt x="34" y="47"/>
                      <a:pt x="35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7" y="48"/>
                      <a:pt x="39" y="48"/>
                      <a:pt x="41" y="46"/>
                    </a:cubicBezTo>
                    <a:cubicBezTo>
                      <a:pt x="41" y="46"/>
                      <a:pt x="41" y="46"/>
                      <a:pt x="42" y="46"/>
                    </a:cubicBezTo>
                    <a:cubicBezTo>
                      <a:pt x="43" y="45"/>
                      <a:pt x="44" y="43"/>
                      <a:pt x="45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8" y="38"/>
                      <a:pt x="50" y="35"/>
                      <a:pt x="51" y="31"/>
                    </a:cubicBezTo>
                    <a:cubicBezTo>
                      <a:pt x="52" y="28"/>
                      <a:pt x="53" y="25"/>
                      <a:pt x="53" y="22"/>
                    </a:cubicBezTo>
                    <a:cubicBezTo>
                      <a:pt x="53" y="22"/>
                      <a:pt x="53" y="21"/>
                      <a:pt x="53" y="20"/>
                    </a:cubicBezTo>
                    <a:cubicBezTo>
                      <a:pt x="53" y="19"/>
                      <a:pt x="53" y="18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6"/>
                      <a:pt x="53" y="15"/>
                      <a:pt x="53" y="14"/>
                    </a:cubicBezTo>
                    <a:cubicBezTo>
                      <a:pt x="52" y="11"/>
                      <a:pt x="51" y="7"/>
                      <a:pt x="48" y="5"/>
                    </a:cubicBezTo>
                    <a:cubicBezTo>
                      <a:pt x="48" y="4"/>
                      <a:pt x="47" y="4"/>
                      <a:pt x="47" y="3"/>
                    </a:cubicBezTo>
                    <a:cubicBezTo>
                      <a:pt x="45" y="2"/>
                      <a:pt x="42" y="1"/>
                      <a:pt x="39" y="0"/>
                    </a:cubicBezTo>
                    <a:cubicBezTo>
                      <a:pt x="36" y="0"/>
                      <a:pt x="34" y="0"/>
                      <a:pt x="31" y="1"/>
                    </a:cubicBezTo>
                    <a:cubicBezTo>
                      <a:pt x="30" y="2"/>
                      <a:pt x="27" y="3"/>
                      <a:pt x="27" y="3"/>
                    </a:cubicBezTo>
                    <a:cubicBezTo>
                      <a:pt x="27" y="3"/>
                      <a:pt x="24" y="2"/>
                      <a:pt x="23" y="1"/>
                    </a:cubicBezTo>
                    <a:cubicBezTo>
                      <a:pt x="20" y="0"/>
                      <a:pt x="17" y="0"/>
                      <a:pt x="14" y="0"/>
                    </a:cubicBezTo>
                    <a:cubicBezTo>
                      <a:pt x="11" y="1"/>
                      <a:pt x="9" y="2"/>
                      <a:pt x="7" y="3"/>
                    </a:cubicBezTo>
                    <a:cubicBezTo>
                      <a:pt x="6" y="4"/>
                      <a:pt x="6" y="4"/>
                      <a:pt x="6" y="5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: Shape 141"/>
              <p:cNvSpPr>
                <a:spLocks/>
              </p:cNvSpPr>
              <p:nvPr/>
            </p:nvSpPr>
            <p:spPr bwMode="auto">
              <a:xfrm>
                <a:off x="3100" y="2223"/>
                <a:ext cx="23" cy="26"/>
              </a:xfrm>
              <a:custGeom>
                <a:avLst/>
                <a:gdLst>
                  <a:gd name="T0" fmla="*/ 4 w 13"/>
                  <a:gd name="T1" fmla="*/ 11 h 15"/>
                  <a:gd name="T2" fmla="*/ 9 w 13"/>
                  <a:gd name="T3" fmla="*/ 14 h 15"/>
                  <a:gd name="T4" fmla="*/ 12 w 13"/>
                  <a:gd name="T5" fmla="*/ 14 h 15"/>
                  <a:gd name="T6" fmla="*/ 13 w 13"/>
                  <a:gd name="T7" fmla="*/ 14 h 15"/>
                  <a:gd name="T8" fmla="*/ 10 w 13"/>
                  <a:gd name="T9" fmla="*/ 6 h 15"/>
                  <a:gd name="T10" fmla="*/ 1 w 13"/>
                  <a:gd name="T11" fmla="*/ 0 h 15"/>
                  <a:gd name="T12" fmla="*/ 1 w 13"/>
                  <a:gd name="T13" fmla="*/ 0 h 15"/>
                  <a:gd name="T14" fmla="*/ 0 w 13"/>
                  <a:gd name="T15" fmla="*/ 0 h 15"/>
                  <a:gd name="T16" fmla="*/ 0 w 13"/>
                  <a:gd name="T17" fmla="*/ 4 h 15"/>
                  <a:gd name="T18" fmla="*/ 4 w 13"/>
                  <a:gd name="T1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5">
                    <a:moveTo>
                      <a:pt x="4" y="11"/>
                    </a:moveTo>
                    <a:cubicBezTo>
                      <a:pt x="6" y="12"/>
                      <a:pt x="7" y="14"/>
                      <a:pt x="9" y="14"/>
                    </a:cubicBezTo>
                    <a:cubicBezTo>
                      <a:pt x="10" y="14"/>
                      <a:pt x="11" y="15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6"/>
                    </a:cubicBezTo>
                    <a:cubicBezTo>
                      <a:pt x="8" y="3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1" y="6"/>
                      <a:pt x="2" y="9"/>
                      <a:pt x="4" y="11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Oval 142"/>
              <p:cNvSpPr>
                <a:spLocks/>
              </p:cNvSpPr>
              <p:nvPr/>
            </p:nvSpPr>
            <p:spPr bwMode="auto">
              <a:xfrm>
                <a:off x="1629" y="1635"/>
                <a:ext cx="467" cy="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3" name="Oval 143"/>
              <p:cNvSpPr>
                <a:spLocks/>
              </p:cNvSpPr>
              <p:nvPr/>
            </p:nvSpPr>
            <p:spPr bwMode="auto">
              <a:xfrm>
                <a:off x="2030" y="3123"/>
                <a:ext cx="464" cy="4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4" name="Oval 144"/>
              <p:cNvSpPr>
                <a:spLocks/>
              </p:cNvSpPr>
              <p:nvPr/>
            </p:nvSpPr>
            <p:spPr bwMode="auto">
              <a:xfrm>
                <a:off x="5184" y="-2"/>
                <a:ext cx="466" cy="4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5" name="Oval 145"/>
              <p:cNvSpPr>
                <a:spLocks/>
              </p:cNvSpPr>
              <p:nvPr/>
            </p:nvSpPr>
            <p:spPr bwMode="auto">
              <a:xfrm>
                <a:off x="2029" y="-2"/>
                <a:ext cx="467" cy="4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6" name="Oval 146"/>
              <p:cNvSpPr>
                <a:spLocks/>
              </p:cNvSpPr>
              <p:nvPr/>
            </p:nvSpPr>
            <p:spPr bwMode="auto">
              <a:xfrm>
                <a:off x="5186" y="3121"/>
                <a:ext cx="464" cy="4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7" name="Oval 147"/>
              <p:cNvSpPr>
                <a:spLocks/>
              </p:cNvSpPr>
              <p:nvPr/>
            </p:nvSpPr>
            <p:spPr bwMode="auto">
              <a:xfrm>
                <a:off x="5585" y="1636"/>
                <a:ext cx="466" cy="46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38" name="Freeform: Shape 148"/>
              <p:cNvSpPr>
                <a:spLocks/>
              </p:cNvSpPr>
              <p:nvPr/>
            </p:nvSpPr>
            <p:spPr bwMode="auto">
              <a:xfrm>
                <a:off x="4936" y="448"/>
                <a:ext cx="278" cy="299"/>
              </a:xfrm>
              <a:custGeom>
                <a:avLst/>
                <a:gdLst>
                  <a:gd name="T0" fmla="*/ 0 w 278"/>
                  <a:gd name="T1" fmla="*/ 282 h 299"/>
                  <a:gd name="T2" fmla="*/ 259 w 278"/>
                  <a:gd name="T3" fmla="*/ 0 h 299"/>
                  <a:gd name="T4" fmla="*/ 278 w 278"/>
                  <a:gd name="T5" fmla="*/ 17 h 299"/>
                  <a:gd name="T6" fmla="*/ 19 w 278"/>
                  <a:gd name="T7" fmla="*/ 299 h 299"/>
                  <a:gd name="T8" fmla="*/ 0 w 278"/>
                  <a:gd name="T9" fmla="*/ 282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99">
                    <a:moveTo>
                      <a:pt x="0" y="282"/>
                    </a:moveTo>
                    <a:lnTo>
                      <a:pt x="259" y="0"/>
                    </a:lnTo>
                    <a:lnTo>
                      <a:pt x="278" y="17"/>
                    </a:lnTo>
                    <a:lnTo>
                      <a:pt x="19" y="299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: Shape 149"/>
              <p:cNvSpPr>
                <a:spLocks/>
              </p:cNvSpPr>
              <p:nvPr/>
            </p:nvSpPr>
            <p:spPr bwMode="auto">
              <a:xfrm>
                <a:off x="4922" y="677"/>
                <a:ext cx="80" cy="86"/>
              </a:xfrm>
              <a:custGeom>
                <a:avLst/>
                <a:gdLst>
                  <a:gd name="T0" fmla="*/ 2 w 80"/>
                  <a:gd name="T1" fmla="*/ 0 h 86"/>
                  <a:gd name="T2" fmla="*/ 80 w 80"/>
                  <a:gd name="T3" fmla="*/ 80 h 86"/>
                  <a:gd name="T4" fmla="*/ 0 w 80"/>
                  <a:gd name="T5" fmla="*/ 86 h 86"/>
                  <a:gd name="T6" fmla="*/ 2 w 80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86">
                    <a:moveTo>
                      <a:pt x="2" y="0"/>
                    </a:moveTo>
                    <a:lnTo>
                      <a:pt x="80" y="80"/>
                    </a:lnTo>
                    <a:lnTo>
                      <a:pt x="0" y="8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: Shape 150"/>
              <p:cNvSpPr>
                <a:spLocks/>
              </p:cNvSpPr>
              <p:nvPr/>
            </p:nvSpPr>
            <p:spPr bwMode="auto">
              <a:xfrm>
                <a:off x="5139" y="1874"/>
                <a:ext cx="382" cy="28"/>
              </a:xfrm>
              <a:custGeom>
                <a:avLst/>
                <a:gdLst>
                  <a:gd name="T0" fmla="*/ 0 w 382"/>
                  <a:gd name="T1" fmla="*/ 0 h 28"/>
                  <a:gd name="T2" fmla="*/ 382 w 382"/>
                  <a:gd name="T3" fmla="*/ 2 h 28"/>
                  <a:gd name="T4" fmla="*/ 382 w 382"/>
                  <a:gd name="T5" fmla="*/ 28 h 28"/>
                  <a:gd name="T6" fmla="*/ 0 w 382"/>
                  <a:gd name="T7" fmla="*/ 26 h 28"/>
                  <a:gd name="T8" fmla="*/ 0 w 38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28">
                    <a:moveTo>
                      <a:pt x="0" y="0"/>
                    </a:moveTo>
                    <a:lnTo>
                      <a:pt x="382" y="2"/>
                    </a:lnTo>
                    <a:lnTo>
                      <a:pt x="382" y="2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: Shape 151"/>
              <p:cNvSpPr>
                <a:spLocks/>
              </p:cNvSpPr>
              <p:nvPr/>
            </p:nvSpPr>
            <p:spPr bwMode="auto">
              <a:xfrm>
                <a:off x="5106" y="1831"/>
                <a:ext cx="63" cy="111"/>
              </a:xfrm>
              <a:custGeom>
                <a:avLst/>
                <a:gdLst>
                  <a:gd name="T0" fmla="*/ 63 w 63"/>
                  <a:gd name="T1" fmla="*/ 0 h 111"/>
                  <a:gd name="T2" fmla="*/ 59 w 63"/>
                  <a:gd name="T3" fmla="*/ 111 h 111"/>
                  <a:gd name="T4" fmla="*/ 0 w 63"/>
                  <a:gd name="T5" fmla="*/ 55 h 111"/>
                  <a:gd name="T6" fmla="*/ 63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63" y="0"/>
                    </a:moveTo>
                    <a:lnTo>
                      <a:pt x="59" y="111"/>
                    </a:lnTo>
                    <a:lnTo>
                      <a:pt x="0" y="5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: Shape 152"/>
              <p:cNvSpPr>
                <a:spLocks/>
              </p:cNvSpPr>
              <p:nvPr/>
            </p:nvSpPr>
            <p:spPr bwMode="auto">
              <a:xfrm>
                <a:off x="2192" y="1874"/>
                <a:ext cx="382" cy="28"/>
              </a:xfrm>
              <a:custGeom>
                <a:avLst/>
                <a:gdLst>
                  <a:gd name="T0" fmla="*/ 382 w 382"/>
                  <a:gd name="T1" fmla="*/ 0 h 28"/>
                  <a:gd name="T2" fmla="*/ 0 w 382"/>
                  <a:gd name="T3" fmla="*/ 2 h 28"/>
                  <a:gd name="T4" fmla="*/ 0 w 382"/>
                  <a:gd name="T5" fmla="*/ 28 h 28"/>
                  <a:gd name="T6" fmla="*/ 382 w 382"/>
                  <a:gd name="T7" fmla="*/ 26 h 28"/>
                  <a:gd name="T8" fmla="*/ 382 w 38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28">
                    <a:moveTo>
                      <a:pt x="382" y="0"/>
                    </a:moveTo>
                    <a:lnTo>
                      <a:pt x="0" y="2"/>
                    </a:lnTo>
                    <a:lnTo>
                      <a:pt x="0" y="28"/>
                    </a:lnTo>
                    <a:lnTo>
                      <a:pt x="382" y="2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: Shape 153"/>
              <p:cNvSpPr>
                <a:spLocks/>
              </p:cNvSpPr>
              <p:nvPr/>
            </p:nvSpPr>
            <p:spPr bwMode="auto">
              <a:xfrm>
                <a:off x="2544" y="1831"/>
                <a:ext cx="65" cy="111"/>
              </a:xfrm>
              <a:custGeom>
                <a:avLst/>
                <a:gdLst>
                  <a:gd name="T0" fmla="*/ 0 w 65"/>
                  <a:gd name="T1" fmla="*/ 0 h 111"/>
                  <a:gd name="T2" fmla="*/ 6 w 65"/>
                  <a:gd name="T3" fmla="*/ 111 h 111"/>
                  <a:gd name="T4" fmla="*/ 65 w 65"/>
                  <a:gd name="T5" fmla="*/ 55 h 111"/>
                  <a:gd name="T6" fmla="*/ 0 w 65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11">
                    <a:moveTo>
                      <a:pt x="0" y="0"/>
                    </a:moveTo>
                    <a:lnTo>
                      <a:pt x="6" y="111"/>
                    </a:lnTo>
                    <a:lnTo>
                      <a:pt x="65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: Shape 154"/>
              <p:cNvSpPr>
                <a:spLocks/>
              </p:cNvSpPr>
              <p:nvPr/>
            </p:nvSpPr>
            <p:spPr bwMode="auto">
              <a:xfrm>
                <a:off x="2437" y="448"/>
                <a:ext cx="279" cy="299"/>
              </a:xfrm>
              <a:custGeom>
                <a:avLst/>
                <a:gdLst>
                  <a:gd name="T0" fmla="*/ 279 w 279"/>
                  <a:gd name="T1" fmla="*/ 282 h 299"/>
                  <a:gd name="T2" fmla="*/ 21 w 279"/>
                  <a:gd name="T3" fmla="*/ 0 h 299"/>
                  <a:gd name="T4" fmla="*/ 0 w 279"/>
                  <a:gd name="T5" fmla="*/ 17 h 299"/>
                  <a:gd name="T6" fmla="*/ 259 w 279"/>
                  <a:gd name="T7" fmla="*/ 299 h 299"/>
                  <a:gd name="T8" fmla="*/ 279 w 279"/>
                  <a:gd name="T9" fmla="*/ 282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99">
                    <a:moveTo>
                      <a:pt x="279" y="282"/>
                    </a:moveTo>
                    <a:lnTo>
                      <a:pt x="21" y="0"/>
                    </a:lnTo>
                    <a:lnTo>
                      <a:pt x="0" y="17"/>
                    </a:lnTo>
                    <a:lnTo>
                      <a:pt x="259" y="299"/>
                    </a:lnTo>
                    <a:lnTo>
                      <a:pt x="279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: Shape 155"/>
              <p:cNvSpPr>
                <a:spLocks/>
              </p:cNvSpPr>
              <p:nvPr/>
            </p:nvSpPr>
            <p:spPr bwMode="auto">
              <a:xfrm>
                <a:off x="2649" y="677"/>
                <a:ext cx="81" cy="86"/>
              </a:xfrm>
              <a:custGeom>
                <a:avLst/>
                <a:gdLst>
                  <a:gd name="T0" fmla="*/ 80 w 81"/>
                  <a:gd name="T1" fmla="*/ 0 h 86"/>
                  <a:gd name="T2" fmla="*/ 0 w 81"/>
                  <a:gd name="T3" fmla="*/ 80 h 86"/>
                  <a:gd name="T4" fmla="*/ 81 w 81"/>
                  <a:gd name="T5" fmla="*/ 86 h 86"/>
                  <a:gd name="T6" fmla="*/ 80 w 81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6">
                    <a:moveTo>
                      <a:pt x="80" y="0"/>
                    </a:moveTo>
                    <a:lnTo>
                      <a:pt x="0" y="80"/>
                    </a:lnTo>
                    <a:lnTo>
                      <a:pt x="81" y="86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Freeform: Shape 156"/>
              <p:cNvSpPr>
                <a:spLocks/>
              </p:cNvSpPr>
              <p:nvPr/>
            </p:nvSpPr>
            <p:spPr bwMode="auto">
              <a:xfrm>
                <a:off x="4936" y="2835"/>
                <a:ext cx="278" cy="299"/>
              </a:xfrm>
              <a:custGeom>
                <a:avLst/>
                <a:gdLst>
                  <a:gd name="T0" fmla="*/ 0 w 278"/>
                  <a:gd name="T1" fmla="*/ 17 h 299"/>
                  <a:gd name="T2" fmla="*/ 259 w 278"/>
                  <a:gd name="T3" fmla="*/ 299 h 299"/>
                  <a:gd name="T4" fmla="*/ 278 w 278"/>
                  <a:gd name="T5" fmla="*/ 279 h 299"/>
                  <a:gd name="T6" fmla="*/ 19 w 278"/>
                  <a:gd name="T7" fmla="*/ 0 h 299"/>
                  <a:gd name="T8" fmla="*/ 0 w 278"/>
                  <a:gd name="T9" fmla="*/ 1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99">
                    <a:moveTo>
                      <a:pt x="0" y="17"/>
                    </a:moveTo>
                    <a:lnTo>
                      <a:pt x="259" y="299"/>
                    </a:lnTo>
                    <a:lnTo>
                      <a:pt x="278" y="279"/>
                    </a:lnTo>
                    <a:lnTo>
                      <a:pt x="1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57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: Shape 157"/>
              <p:cNvSpPr>
                <a:spLocks/>
              </p:cNvSpPr>
              <p:nvPr/>
            </p:nvSpPr>
            <p:spPr bwMode="auto">
              <a:xfrm>
                <a:off x="4922" y="2819"/>
                <a:ext cx="80" cy="85"/>
              </a:xfrm>
              <a:custGeom>
                <a:avLst/>
                <a:gdLst>
                  <a:gd name="T0" fmla="*/ 2 w 80"/>
                  <a:gd name="T1" fmla="*/ 85 h 85"/>
                  <a:gd name="T2" fmla="*/ 80 w 80"/>
                  <a:gd name="T3" fmla="*/ 5 h 85"/>
                  <a:gd name="T4" fmla="*/ 0 w 80"/>
                  <a:gd name="T5" fmla="*/ 0 h 85"/>
                  <a:gd name="T6" fmla="*/ 2 w 80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85">
                    <a:moveTo>
                      <a:pt x="2" y="85"/>
                    </a:moveTo>
                    <a:lnTo>
                      <a:pt x="80" y="5"/>
                    </a:lnTo>
                    <a:lnTo>
                      <a:pt x="0" y="0"/>
                    </a:lnTo>
                    <a:lnTo>
                      <a:pt x="2" y="85"/>
                    </a:lnTo>
                    <a:close/>
                  </a:path>
                </a:pathLst>
              </a:custGeom>
              <a:solidFill>
                <a:srgbClr val="F57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: Shape 158"/>
              <p:cNvSpPr>
                <a:spLocks/>
              </p:cNvSpPr>
              <p:nvPr/>
            </p:nvSpPr>
            <p:spPr bwMode="auto">
              <a:xfrm>
                <a:off x="2437" y="2835"/>
                <a:ext cx="279" cy="299"/>
              </a:xfrm>
              <a:custGeom>
                <a:avLst/>
                <a:gdLst>
                  <a:gd name="T0" fmla="*/ 279 w 279"/>
                  <a:gd name="T1" fmla="*/ 17 h 299"/>
                  <a:gd name="T2" fmla="*/ 21 w 279"/>
                  <a:gd name="T3" fmla="*/ 299 h 299"/>
                  <a:gd name="T4" fmla="*/ 0 w 279"/>
                  <a:gd name="T5" fmla="*/ 279 h 299"/>
                  <a:gd name="T6" fmla="*/ 259 w 279"/>
                  <a:gd name="T7" fmla="*/ 0 h 299"/>
                  <a:gd name="T8" fmla="*/ 279 w 279"/>
                  <a:gd name="T9" fmla="*/ 1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99">
                    <a:moveTo>
                      <a:pt x="279" y="17"/>
                    </a:moveTo>
                    <a:lnTo>
                      <a:pt x="21" y="299"/>
                    </a:lnTo>
                    <a:lnTo>
                      <a:pt x="0" y="279"/>
                    </a:lnTo>
                    <a:lnTo>
                      <a:pt x="259" y="0"/>
                    </a:lnTo>
                    <a:lnTo>
                      <a:pt x="279" y="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: Shape 159"/>
              <p:cNvSpPr>
                <a:spLocks/>
              </p:cNvSpPr>
              <p:nvPr/>
            </p:nvSpPr>
            <p:spPr bwMode="auto">
              <a:xfrm>
                <a:off x="2649" y="2819"/>
                <a:ext cx="81" cy="85"/>
              </a:xfrm>
              <a:custGeom>
                <a:avLst/>
                <a:gdLst>
                  <a:gd name="T0" fmla="*/ 80 w 81"/>
                  <a:gd name="T1" fmla="*/ 85 h 85"/>
                  <a:gd name="T2" fmla="*/ 0 w 81"/>
                  <a:gd name="T3" fmla="*/ 5 h 85"/>
                  <a:gd name="T4" fmla="*/ 81 w 81"/>
                  <a:gd name="T5" fmla="*/ 0 h 85"/>
                  <a:gd name="T6" fmla="*/ 80 w 81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5">
                    <a:moveTo>
                      <a:pt x="80" y="85"/>
                    </a:moveTo>
                    <a:lnTo>
                      <a:pt x="0" y="5"/>
                    </a:lnTo>
                    <a:lnTo>
                      <a:pt x="81" y="0"/>
                    </a:lnTo>
                    <a:lnTo>
                      <a:pt x="80" y="8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TextBox 14"/>
            <p:cNvSpPr txBox="1">
              <a:spLocks/>
            </p:cNvSpPr>
            <p:nvPr/>
          </p:nvSpPr>
          <p:spPr>
            <a:xfrm>
              <a:off x="8124903" y="5155991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5" name="TextBox 15"/>
            <p:cNvSpPr txBox="1">
              <a:spLocks/>
            </p:cNvSpPr>
            <p:nvPr/>
          </p:nvSpPr>
          <p:spPr>
            <a:xfrm>
              <a:off x="8556344" y="3480675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6" name="TextBox 16"/>
            <p:cNvSpPr txBox="1">
              <a:spLocks/>
            </p:cNvSpPr>
            <p:nvPr/>
          </p:nvSpPr>
          <p:spPr>
            <a:xfrm>
              <a:off x="8226456" y="1499995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7" name="TextBox 17"/>
            <p:cNvSpPr txBox="1">
              <a:spLocks/>
            </p:cNvSpPr>
            <p:nvPr/>
          </p:nvSpPr>
          <p:spPr>
            <a:xfrm>
              <a:off x="1500509" y="5106155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8" name="TextBox 18"/>
            <p:cNvSpPr txBox="1">
              <a:spLocks/>
            </p:cNvSpPr>
            <p:nvPr/>
          </p:nvSpPr>
          <p:spPr>
            <a:xfrm>
              <a:off x="963599" y="3368814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9" name="TextBox 19"/>
            <p:cNvSpPr txBox="1">
              <a:spLocks/>
            </p:cNvSpPr>
            <p:nvPr/>
          </p:nvSpPr>
          <p:spPr>
            <a:xfrm>
              <a:off x="1479642" y="1521660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 dirty="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sp>
        <p:nvSpPr>
          <p:cNvPr id="150" name="文本框 23"/>
          <p:cNvSpPr txBox="1"/>
          <p:nvPr/>
        </p:nvSpPr>
        <p:spPr>
          <a:xfrm>
            <a:off x="1789957" y="63212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96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 smtClean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这里输入文字，自由替换文字、图片和图标，方便编辑易用大方。</a:t>
            </a: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It can be easy to edit,to replace photo and text.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6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PART1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06595" y="1123228"/>
            <a:ext cx="4090076" cy="5066557"/>
            <a:chOff x="7606595" y="1123228"/>
            <a:chExt cx="4090076" cy="5066557"/>
          </a:xfrm>
        </p:grpSpPr>
        <p:sp>
          <p:nvSpPr>
            <p:cNvPr id="5" name="任意多边形: 形状 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C3D3D5A-E01A-49DD-BB8E-69FB52557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595" y="1123228"/>
              <a:ext cx="4090076" cy="5066557"/>
            </a:xfrm>
            <a:custGeom>
              <a:avLst/>
              <a:gdLst>
                <a:gd name="T0" fmla="*/ 0 w 1890"/>
                <a:gd name="T1" fmla="*/ 0 h 1892"/>
                <a:gd name="T2" fmla="*/ 0 w 1890"/>
                <a:gd name="T3" fmla="*/ 1892 h 1892"/>
                <a:gd name="T4" fmla="*/ 1890 w 1890"/>
                <a:gd name="T5" fmla="*/ 0 h 1892"/>
                <a:gd name="T6" fmla="*/ 0 w 1890"/>
                <a:gd name="T7" fmla="*/ 0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0" h="1892">
                  <a:moveTo>
                    <a:pt x="0" y="0"/>
                  </a:moveTo>
                  <a:lnTo>
                    <a:pt x="0" y="1892"/>
                  </a:lnTo>
                  <a:lnTo>
                    <a:pt x="189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50000" sy="50000" flip="none" algn="tl"/>
            </a:blipFill>
            <a:ln w="9525">
              <a:noFill/>
              <a:round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任意多边形: 形状 1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4"/>
              <a:ext cx="2773764" cy="916214"/>
              <a:chOff x="1337164" y="3809817"/>
              <a:chExt cx="2642096" cy="872722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 （建议使用主题字体）</a:t>
                </a: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7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/>
                  <a:t>标题文本预设</a:t>
                </a:r>
                <a:endParaRPr lang="zh-CN" altLang="en-US" sz="1600" b="1" dirty="0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2227345"/>
            <a:chOff x="8586317" y="1772815"/>
            <a:chExt cx="4348080" cy="2121615"/>
          </a:xfrm>
        </p:grpSpPr>
        <p:sp>
          <p:nvSpPr>
            <p:cNvPr id="17" name="文本框 12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4800"/>
                <a:t>“</a:t>
              </a:r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/>
                <a:t>此部分内容作为文字排版占位显示</a:t>
              </a:r>
              <a:br>
                <a:rPr lang="zh-CN" altLang="en-US" sz="1600" b="1" dirty="0"/>
              </a:br>
              <a:r>
                <a:rPr lang="zh-CN" altLang="en-US" sz="1600" b="1" dirty="0"/>
                <a:t>（建议使用主题字体）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此部分内容作为文字排版占位显示（建议使用主题字体）如需更改请在（设置形状格式）菜单下（文本选项）中调整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421788" cy="1585213"/>
            <a:chOff x="580926" y="3815870"/>
            <a:chExt cx="6421788" cy="1585213"/>
          </a:xfrm>
        </p:grpSpPr>
        <p:sp>
          <p:nvSpPr>
            <p:cNvPr id="8" name="矩形 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此部分内容作为文字排版占位显示</a:t>
              </a:r>
              <a:br>
                <a:rPr lang="zh-CN" altLang="en-US" sz="1000" dirty="0"/>
              </a:br>
              <a:r>
                <a:rPr lang="zh-CN" altLang="en-US" sz="1000" dirty="0"/>
                <a:t> （建议使用主题字体）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</a:rPr>
                <a:t>标题文本预设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 （建议使用主题字体）</a:t>
              </a:r>
              <a:endParaRPr lang="zh-CN" altLang="en-US" sz="1000" dirty="0"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</a:rPr>
                <a:t>标题文本预设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524384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 smtClean="0">
                <a:latin typeface="+mn-lt"/>
                <a:ea typeface="+mn-ea"/>
                <a:cs typeface="+mn-ea"/>
                <a:sym typeface="+mn-lt"/>
              </a:rPr>
              <a:t>此处输入标题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123436"/>
            <a:ext cx="4407276" cy="2633178"/>
            <a:chOff x="2178149" y="2123436"/>
            <a:chExt cx="4407276" cy="2633178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r>
                <a:rPr lang="zh-CN" altLang="en-US" sz="1200" dirty="0"/>
                <a:t>或许大小不同的文字错落的排版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/>
                <a:t>主次分明的布局排版帮助</a:t>
              </a:r>
              <a:r>
                <a:rPr lang="en-US" altLang="zh-CN" sz="2400" dirty="0"/>
                <a:t>PPT</a:t>
              </a:r>
              <a:r>
                <a:rPr lang="zh-CN" altLang="en-US" sz="2400" dirty="0"/>
                <a:t>更好的传递和表达信息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19128" y="1392097"/>
            <a:ext cx="3936767" cy="4188088"/>
            <a:chOff x="7019128" y="1392097"/>
            <a:chExt cx="3936767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9601" y="3449464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sz="1450" b="1"/>
                <a:t>2017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383558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此部分内容作为文字排版占位显示（建议使用主题字体）。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19128" y="4805784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 algn="ctr"/>
              <a:r>
                <a:rPr lang="en-US" sz="1450" b="1"/>
                <a:t>2018</a:t>
              </a:r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39601" y="2044583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sz="1450" b="1"/>
                <a:t>2016</a:t>
              </a:r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/>
                <a:t>此部分内容作为文字排版占位显示（建议使用主题字体）。</a:t>
              </a:r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687653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/>
                <a:t>此部分内容作为文字排版占位显示（建议使用主题字体）。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88776" y="1772815"/>
            <a:ext cx="6121959" cy="3611910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3"/>
              <a:srcRect/>
              <a:tile tx="0" ty="-3810000" sx="70000" sy="7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8128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/>
              <a:t>1.</a:t>
            </a:r>
            <a:r>
              <a:rPr lang="zh-CN" altLang="en-US" sz="1000" dirty="0"/>
              <a:t>单击要填充的形状；</a:t>
            </a:r>
            <a:r>
              <a:rPr lang="en-US" altLang="zh-CN" sz="1000" dirty="0"/>
              <a:t>2.</a:t>
            </a:r>
            <a:r>
              <a:rPr lang="zh-CN" altLang="en-US" sz="1000" dirty="0"/>
              <a:t>在“格式”选项卡上的“形状样式”组中，单击“形状填充”旁边的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箭头，然后单击「图片或纹理填充」。 </a:t>
            </a:r>
            <a:r>
              <a:rPr lang="en-US" altLang="zh-CN" sz="1000" dirty="0"/>
              <a:t>3.</a:t>
            </a:r>
            <a:r>
              <a:rPr lang="zh-CN" altLang="en-US" sz="1000" dirty="0"/>
              <a:t>找到包含需要使用的图片的文件夹，单击该图片，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然后单击“插入”。</a:t>
            </a:r>
            <a:r>
              <a:rPr lang="en-US" altLang="zh-CN" sz="1000" dirty="0"/>
              <a:t>4.</a:t>
            </a:r>
            <a:r>
              <a:rPr lang="zh-CN" altLang="en-US" sz="1000" dirty="0"/>
              <a:t>使用图片工具“裁剪”下拉菜单中的「填充」可对图片进行调整</a:t>
            </a:r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b="1" dirty="0"/>
              <a:t>请在形状中填充图片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421927" y="2186016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 smtClean="0">
                <a:latin typeface="+mn-lt"/>
                <a:ea typeface="+mn-ea"/>
                <a:cs typeface="+mn-ea"/>
                <a:sym typeface="+mn-lt"/>
              </a:rPr>
              <a:t>此处输入标题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241980"/>
            <a:ext cx="12192000" cy="4050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59961" y="1597006"/>
            <a:ext cx="7715474" cy="3203979"/>
            <a:chOff x="765352" y="1475320"/>
            <a:chExt cx="10707245" cy="4446352"/>
          </a:xfrm>
          <a:solidFill>
            <a:schemeClr val="tx1">
              <a:alpha val="80000"/>
            </a:schemeClr>
          </a:solidFill>
        </p:grpSpPr>
        <p:cxnSp>
          <p:nvCxnSpPr>
            <p:cNvPr id="4" name="Straight Connector 23"/>
            <p:cNvCxnSpPr/>
            <p:nvPr/>
          </p:nvCxnSpPr>
          <p:spPr>
            <a:xfrm flipH="1" flipV="1">
              <a:off x="4940551" y="2121648"/>
              <a:ext cx="451747" cy="4813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6"/>
            <p:cNvCxnSpPr/>
            <p:nvPr/>
          </p:nvCxnSpPr>
          <p:spPr>
            <a:xfrm flipH="1">
              <a:off x="4473814" y="4266816"/>
              <a:ext cx="845245" cy="63860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 flipH="1">
              <a:off x="4367808" y="3565816"/>
              <a:ext cx="729739" cy="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2"/>
            <p:cNvCxnSpPr/>
            <p:nvPr/>
          </p:nvCxnSpPr>
          <p:spPr>
            <a:xfrm flipH="1" flipV="1">
              <a:off x="3974354" y="2503755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4"/>
            <p:cNvCxnSpPr/>
            <p:nvPr/>
          </p:nvCxnSpPr>
          <p:spPr>
            <a:xfrm flipH="1">
              <a:off x="2644280" y="2640273"/>
              <a:ext cx="499641" cy="55087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/>
            <p:cNvCxnSpPr/>
            <p:nvPr/>
          </p:nvCxnSpPr>
          <p:spPr>
            <a:xfrm flipH="1" flipV="1">
              <a:off x="2748592" y="4047959"/>
              <a:ext cx="1076349" cy="92607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/>
            <p:nvPr/>
          </p:nvCxnSpPr>
          <p:spPr>
            <a:xfrm flipH="1">
              <a:off x="1723216" y="4039512"/>
              <a:ext cx="532357" cy="91459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/>
            <p:nvPr/>
          </p:nvCxnSpPr>
          <p:spPr>
            <a:xfrm flipV="1">
              <a:off x="1679518" y="5150869"/>
              <a:ext cx="2081972" cy="27631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4"/>
            <p:cNvCxnSpPr/>
            <p:nvPr/>
          </p:nvCxnSpPr>
          <p:spPr>
            <a:xfrm flipH="1" flipV="1">
              <a:off x="1279792" y="2503756"/>
              <a:ext cx="622949" cy="63489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6"/>
            <p:cNvCxnSpPr/>
            <p:nvPr/>
          </p:nvCxnSpPr>
          <p:spPr>
            <a:xfrm flipV="1">
              <a:off x="1432143" y="2223479"/>
              <a:ext cx="1599292" cy="1743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0"/>
            <p:cNvCxnSpPr/>
            <p:nvPr/>
          </p:nvCxnSpPr>
          <p:spPr>
            <a:xfrm flipH="1" flipV="1">
              <a:off x="1199458" y="2640274"/>
              <a:ext cx="314581" cy="232379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7"/>
            <p:cNvSpPr/>
            <p:nvPr/>
          </p:nvSpPr>
          <p:spPr>
            <a:xfrm>
              <a:off x="1591267" y="2893711"/>
              <a:ext cx="1440160" cy="14401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55"/>
            <p:cNvCxnSpPr/>
            <p:nvPr/>
          </p:nvCxnSpPr>
          <p:spPr>
            <a:xfrm flipH="1" flipV="1">
              <a:off x="3676013" y="2701237"/>
              <a:ext cx="470876" cy="69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8"/>
            <p:cNvSpPr/>
            <p:nvPr/>
          </p:nvSpPr>
          <p:spPr>
            <a:xfrm>
              <a:off x="2767229" y="1595016"/>
              <a:ext cx="1323473" cy="1323473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Straight Connector 57"/>
            <p:cNvCxnSpPr/>
            <p:nvPr/>
          </p:nvCxnSpPr>
          <p:spPr>
            <a:xfrm flipV="1">
              <a:off x="4238385" y="3699305"/>
              <a:ext cx="1" cy="113502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6"/>
            <p:cNvSpPr/>
            <p:nvPr/>
          </p:nvSpPr>
          <p:spPr>
            <a:xfrm>
              <a:off x="3503714" y="4496559"/>
              <a:ext cx="1267860" cy="12678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61"/>
            <p:cNvCxnSpPr/>
            <p:nvPr/>
          </p:nvCxnSpPr>
          <p:spPr>
            <a:xfrm flipH="1">
              <a:off x="7248137" y="2364303"/>
              <a:ext cx="421676" cy="357096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4"/>
            <p:cNvCxnSpPr/>
            <p:nvPr/>
          </p:nvCxnSpPr>
          <p:spPr>
            <a:xfrm flipH="1" flipV="1">
              <a:off x="7103147" y="4416899"/>
              <a:ext cx="882163" cy="111426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7"/>
            <p:cNvCxnSpPr/>
            <p:nvPr/>
          </p:nvCxnSpPr>
          <p:spPr>
            <a:xfrm flipH="1" flipV="1">
              <a:off x="8074592" y="2324880"/>
              <a:ext cx="805717" cy="17887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H="1" flipV="1">
              <a:off x="7820758" y="2461391"/>
              <a:ext cx="675509" cy="1496904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1"/>
            <p:cNvCxnSpPr/>
            <p:nvPr/>
          </p:nvCxnSpPr>
          <p:spPr>
            <a:xfrm flipH="1" flipV="1">
              <a:off x="7476874" y="3732721"/>
              <a:ext cx="827371" cy="37952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3"/>
            <p:cNvCxnSpPr/>
            <p:nvPr/>
          </p:nvCxnSpPr>
          <p:spPr>
            <a:xfrm flipH="1">
              <a:off x="8207225" y="4905423"/>
              <a:ext cx="410157" cy="7524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5"/>
            <p:cNvCxnSpPr/>
            <p:nvPr/>
          </p:nvCxnSpPr>
          <p:spPr>
            <a:xfrm flipH="1">
              <a:off x="9360363" y="3627514"/>
              <a:ext cx="1106424" cy="33078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7"/>
            <p:cNvCxnSpPr/>
            <p:nvPr/>
          </p:nvCxnSpPr>
          <p:spPr>
            <a:xfrm flipH="1" flipV="1">
              <a:off x="9298600" y="4496559"/>
              <a:ext cx="1168187" cy="22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9"/>
            <p:cNvCxnSpPr/>
            <p:nvPr/>
          </p:nvCxnSpPr>
          <p:spPr>
            <a:xfrm flipH="1">
              <a:off x="8941760" y="2819743"/>
              <a:ext cx="186555" cy="8992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1"/>
            <p:cNvCxnSpPr/>
            <p:nvPr/>
          </p:nvCxnSpPr>
          <p:spPr>
            <a:xfrm flipH="1">
              <a:off x="9552390" y="2230673"/>
              <a:ext cx="976164" cy="22743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3"/>
            <p:cNvCxnSpPr/>
            <p:nvPr/>
          </p:nvCxnSpPr>
          <p:spPr>
            <a:xfrm flipH="1" flipV="1">
              <a:off x="10528560" y="2229288"/>
              <a:ext cx="383649" cy="10084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5"/>
            <p:cNvCxnSpPr/>
            <p:nvPr/>
          </p:nvCxnSpPr>
          <p:spPr>
            <a:xfrm flipH="1" flipV="1">
              <a:off x="9515630" y="2765639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 flipV="1">
              <a:off x="10772431" y="3604761"/>
              <a:ext cx="167013" cy="119620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/>
            <p:cNvSpPr/>
            <p:nvPr/>
          </p:nvSpPr>
          <p:spPr>
            <a:xfrm>
              <a:off x="8112224" y="3599720"/>
              <a:ext cx="1440160" cy="144016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Oval 11"/>
            <p:cNvSpPr/>
            <p:nvPr/>
          </p:nvSpPr>
          <p:spPr>
            <a:xfrm>
              <a:off x="10416480" y="3049108"/>
              <a:ext cx="1056117" cy="105611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"/>
            <p:cNvSpPr/>
            <p:nvPr/>
          </p:nvSpPr>
          <p:spPr>
            <a:xfrm>
              <a:off x="8617384" y="2014608"/>
              <a:ext cx="1219427" cy="121942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关键词</a:t>
              </a:r>
              <a:endParaRPr 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/>
            <p:nvPr/>
          </p:nvSpPr>
          <p:spPr>
            <a:xfrm>
              <a:off x="7486362" y="1909436"/>
              <a:ext cx="692409" cy="69240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grpSp>
          <p:nvGrpSpPr>
            <p:cNvPr id="37" name="Group 2"/>
            <p:cNvGrpSpPr/>
            <p:nvPr/>
          </p:nvGrpSpPr>
          <p:grpSpPr>
            <a:xfrm>
              <a:off x="765352" y="1475320"/>
              <a:ext cx="10657569" cy="4382832"/>
              <a:chOff x="574014" y="1106491"/>
              <a:chExt cx="7993183" cy="3287126"/>
            </a:xfrm>
            <a:grpFill/>
          </p:grpSpPr>
          <p:sp>
            <p:nvSpPr>
              <p:cNvPr id="54" name="Oval 93"/>
              <p:cNvSpPr/>
              <p:nvPr/>
            </p:nvSpPr>
            <p:spPr>
              <a:xfrm>
                <a:off x="2499273" y="2774478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5" name="Oval 94"/>
              <p:cNvSpPr/>
              <p:nvPr/>
            </p:nvSpPr>
            <p:spPr>
              <a:xfrm>
                <a:off x="8241612" y="1635548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6" name="Oval 95"/>
              <p:cNvSpPr/>
              <p:nvPr/>
            </p:nvSpPr>
            <p:spPr>
              <a:xfrm>
                <a:off x="574014" y="3078922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7" name="Oval 96"/>
              <p:cNvSpPr/>
              <p:nvPr/>
            </p:nvSpPr>
            <p:spPr>
              <a:xfrm>
                <a:off x="1259638" y="120360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8" name="Oval 97"/>
              <p:cNvSpPr/>
              <p:nvPr/>
            </p:nvSpPr>
            <p:spPr>
              <a:xfrm>
                <a:off x="4553676" y="110649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9" name="Oval 98"/>
              <p:cNvSpPr/>
              <p:nvPr/>
            </p:nvSpPr>
            <p:spPr>
              <a:xfrm>
                <a:off x="4139958" y="3863151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0" name="Oval 99"/>
              <p:cNvSpPr/>
              <p:nvPr/>
            </p:nvSpPr>
            <p:spPr>
              <a:xfrm>
                <a:off x="1691681" y="3966807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1" name="Oval 100"/>
              <p:cNvSpPr/>
              <p:nvPr/>
            </p:nvSpPr>
            <p:spPr>
              <a:xfrm>
                <a:off x="7164295" y="4068032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2" name="Oval 101"/>
              <p:cNvSpPr/>
              <p:nvPr/>
            </p:nvSpPr>
            <p:spPr>
              <a:xfrm>
                <a:off x="5638616" y="3200504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3" name="Oval 102"/>
              <p:cNvSpPr/>
              <p:nvPr/>
            </p:nvSpPr>
            <p:spPr>
              <a:xfrm>
                <a:off x="6292924" y="1324823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4" name="Oval 103"/>
              <p:cNvSpPr/>
              <p:nvPr/>
            </p:nvSpPr>
            <p:spPr>
              <a:xfrm>
                <a:off x="2089640" y="3380981"/>
                <a:ext cx="214503" cy="214503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5" name="Oval 104"/>
              <p:cNvSpPr/>
              <p:nvPr/>
            </p:nvSpPr>
            <p:spPr>
              <a:xfrm>
                <a:off x="5196995" y="4060166"/>
                <a:ext cx="131265" cy="13126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6" name="Oval 105"/>
              <p:cNvSpPr/>
              <p:nvPr/>
            </p:nvSpPr>
            <p:spPr>
              <a:xfrm>
                <a:off x="7136722" y="2395050"/>
                <a:ext cx="325585" cy="325585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</p:grpSp>
        <p:sp>
          <p:nvSpPr>
            <p:cNvPr id="38" name="Oval 14"/>
            <p:cNvSpPr/>
            <p:nvPr/>
          </p:nvSpPr>
          <p:spPr>
            <a:xfrm>
              <a:off x="835900" y="2084852"/>
              <a:ext cx="768084" cy="76808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3887762" y="3269347"/>
              <a:ext cx="688949" cy="68894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0" name="Oval 13"/>
            <p:cNvSpPr/>
            <p:nvPr/>
          </p:nvSpPr>
          <p:spPr>
            <a:xfrm>
              <a:off x="1219943" y="4766824"/>
              <a:ext cx="768084" cy="76808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1" name="Oval 15"/>
            <p:cNvSpPr/>
            <p:nvPr/>
          </p:nvSpPr>
          <p:spPr>
            <a:xfrm>
              <a:off x="4473822" y="1632471"/>
              <a:ext cx="692408" cy="69241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2" name="Oval 18"/>
            <p:cNvSpPr/>
            <p:nvPr/>
          </p:nvSpPr>
          <p:spPr>
            <a:xfrm>
              <a:off x="7804159" y="5206993"/>
              <a:ext cx="714679" cy="7146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3" name="Oval 17"/>
            <p:cNvSpPr/>
            <p:nvPr/>
          </p:nvSpPr>
          <p:spPr>
            <a:xfrm>
              <a:off x="10224459" y="1775520"/>
              <a:ext cx="687741" cy="687741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4" name="Oval 19"/>
            <p:cNvSpPr/>
            <p:nvPr/>
          </p:nvSpPr>
          <p:spPr>
            <a:xfrm>
              <a:off x="10351323" y="4463820"/>
              <a:ext cx="714679" cy="71467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5" name="Oval 5"/>
            <p:cNvSpPr/>
            <p:nvPr/>
          </p:nvSpPr>
          <p:spPr>
            <a:xfrm>
              <a:off x="5179994" y="2397784"/>
              <a:ext cx="2224119" cy="222412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0">
                  <a:solidFill>
                    <a:prstClr val="black"/>
                  </a:solidFill>
                </a:rPr>
                <a:t>关键词</a:t>
              </a:r>
              <a:endParaRPr lang="en-US" sz="20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40370" y="5289113"/>
            <a:ext cx="10511260" cy="1018529"/>
            <a:chOff x="961603" y="4769218"/>
            <a:chExt cx="10940525" cy="1018529"/>
          </a:xfrm>
        </p:grpSpPr>
        <p:grpSp>
          <p:nvGrpSpPr>
            <p:cNvPr id="68" name="组合 67"/>
            <p:cNvGrpSpPr/>
            <p:nvPr/>
          </p:nvGrpSpPr>
          <p:grpSpPr>
            <a:xfrm>
              <a:off x="961603" y="4769218"/>
              <a:ext cx="2300630" cy="1018529"/>
              <a:chOff x="1356145" y="4769218"/>
              <a:chExt cx="2300630" cy="1018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841568" y="4769218"/>
              <a:ext cx="2300630" cy="1018529"/>
              <a:chOff x="1356145" y="4769218"/>
              <a:chExt cx="2300630" cy="101852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/>
                  <a:t>此部分内容作为文字排版占位显示</a:t>
                </a:r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721533" y="4769218"/>
              <a:ext cx="2300630" cy="1018529"/>
              <a:chOff x="1356145" y="4769218"/>
              <a:chExt cx="2300630" cy="1018529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9601498" y="4769218"/>
              <a:ext cx="2300630" cy="1018529"/>
              <a:chOff x="1356145" y="4769218"/>
              <a:chExt cx="2300630" cy="101852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110227" y="449553"/>
            <a:ext cx="5732010" cy="1210074"/>
            <a:chOff x="2110227" y="449553"/>
            <a:chExt cx="5732010" cy="1210074"/>
          </a:xfrm>
        </p:grpSpPr>
        <p:sp>
          <p:nvSpPr>
            <p:cNvPr id="80" name="文本框 79"/>
            <p:cNvSpPr txBox="1"/>
            <p:nvPr/>
          </p:nvSpPr>
          <p:spPr>
            <a:xfrm>
              <a:off x="2110227" y="449553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925" y="670023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此部分内容作为文字排版占位</a:t>
              </a:r>
              <a:r>
                <a:rPr lang="zh-CN" altLang="en-US" sz="1200" dirty="0" smtClean="0"/>
                <a:t>显</a:t>
              </a:r>
              <a:endParaRPr lang="en-US" altLang="zh-CN" sz="12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建议</a:t>
              </a:r>
              <a:r>
                <a:rPr lang="zh-CN" altLang="en-US" sz="1200" dirty="0"/>
                <a:t>使用主题</a:t>
              </a:r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39"/>
          <a:stretch/>
        </p:blipFill>
        <p:spPr>
          <a:xfrm>
            <a:off x="0" y="0"/>
            <a:ext cx="12192000" cy="4911969"/>
          </a:xfrm>
          <a:prstGeom prst="rect">
            <a:avLst/>
          </a:prstGeom>
        </p:spPr>
      </p:pic>
      <p:grpSp>
        <p:nvGrpSpPr>
          <p:cNvPr id="3" name="e7360f53-c1f1-4c19-95a7-8a89debcaa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53B1CE2D-3177-410B-A45B-9287E177B5E8}"/>
              </a:ext>
            </a:extLst>
          </p:cNvPr>
          <p:cNvGrpSpPr>
            <a:grpSpLocks noChangeAspect="1"/>
          </p:cNvGrpSpPr>
          <p:nvPr/>
        </p:nvGrpSpPr>
        <p:grpSpPr>
          <a:xfrm>
            <a:off x="1164252" y="3434861"/>
            <a:ext cx="9863496" cy="3245765"/>
            <a:chOff x="1164251" y="2252637"/>
            <a:chExt cx="9863496" cy="3245765"/>
          </a:xfrm>
        </p:grpSpPr>
        <p:grpSp>
          <p:nvGrpSpPr>
            <p:cNvPr id="4" name="组合 3"/>
            <p:cNvGrpSpPr/>
            <p:nvPr/>
          </p:nvGrpSpPr>
          <p:grpSpPr>
            <a:xfrm>
              <a:off x="1164251" y="2252637"/>
              <a:ext cx="9863496" cy="2842072"/>
              <a:chOff x="1193800" y="2252637"/>
              <a:chExt cx="7927689" cy="228428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041366" y="2252637"/>
                <a:ext cx="2156340" cy="2284287"/>
                <a:chOff x="5041366" y="2895580"/>
                <a:chExt cx="2156340" cy="2284287"/>
              </a:xfrm>
            </p:grpSpPr>
            <p:sp>
              <p:nvSpPr>
                <p:cNvPr id="27" name="文本框 13"/>
                <p:cNvSpPr txBox="1"/>
                <p:nvPr/>
              </p:nvSpPr>
              <p:spPr>
                <a:xfrm>
                  <a:off x="5306419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483139" y="4411648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</a:p>
              </p:txBody>
            </p:sp>
            <p:sp>
              <p:nvSpPr>
                <p:cNvPr id="29" name="任意多边形: 形状 20"/>
                <p:cNvSpPr/>
                <p:nvPr/>
              </p:nvSpPr>
              <p:spPr>
                <a:xfrm flipV="1">
                  <a:off x="5041366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0" name="任意多边形: 形状 85"/>
                <p:cNvSpPr>
                  <a:spLocks/>
                </p:cNvSpPr>
                <p:nvPr/>
              </p:nvSpPr>
              <p:spPr bwMode="auto">
                <a:xfrm>
                  <a:off x="5936723" y="3336915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483139" y="3768426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117583" y="2252637"/>
                <a:ext cx="2156340" cy="2284287"/>
                <a:chOff x="3117583" y="2895580"/>
                <a:chExt cx="2156340" cy="2284287"/>
              </a:xfrm>
            </p:grpSpPr>
            <p:sp>
              <p:nvSpPr>
                <p:cNvPr id="22" name="文本框 10"/>
                <p:cNvSpPr txBox="1"/>
                <p:nvPr/>
              </p:nvSpPr>
              <p:spPr>
                <a:xfrm>
                  <a:off x="3382636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559356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</a:p>
              </p:txBody>
            </p:sp>
            <p:sp>
              <p:nvSpPr>
                <p:cNvPr id="24" name="任意多边形: 形状 19"/>
                <p:cNvSpPr/>
                <p:nvPr/>
              </p:nvSpPr>
              <p:spPr>
                <a:xfrm flipV="1">
                  <a:off x="3117583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5" name="任意多边形: 形状 86"/>
                <p:cNvSpPr>
                  <a:spLocks/>
                </p:cNvSpPr>
                <p:nvPr/>
              </p:nvSpPr>
              <p:spPr bwMode="auto">
                <a:xfrm>
                  <a:off x="3983122" y="3311717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559356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93800" y="2252637"/>
                <a:ext cx="2156340" cy="2284287"/>
                <a:chOff x="1193800" y="2895580"/>
                <a:chExt cx="2156340" cy="2284287"/>
              </a:xfrm>
            </p:grpSpPr>
            <p:sp>
              <p:nvSpPr>
                <p:cNvPr id="17" name="文本框 24"/>
                <p:cNvSpPr txBox="1"/>
                <p:nvPr/>
              </p:nvSpPr>
              <p:spPr>
                <a:xfrm>
                  <a:off x="1458853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635573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 flipV="1">
                  <a:off x="1193800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0" name="任意多边形: 形状 87"/>
                <p:cNvSpPr>
                  <a:spLocks/>
                </p:cNvSpPr>
                <p:nvPr/>
              </p:nvSpPr>
              <p:spPr bwMode="auto">
                <a:xfrm>
                  <a:off x="2068692" y="3319622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635573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965149" y="2252638"/>
                <a:ext cx="2156340" cy="2284286"/>
                <a:chOff x="6965149" y="2895581"/>
                <a:chExt cx="2156340" cy="2284286"/>
              </a:xfrm>
            </p:grpSpPr>
            <p:sp>
              <p:nvSpPr>
                <p:cNvPr id="12" name="文本框 16"/>
                <p:cNvSpPr txBox="1"/>
                <p:nvPr/>
              </p:nvSpPr>
              <p:spPr>
                <a:xfrm>
                  <a:off x="7230202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06923" y="4411648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</a:p>
              </p:txBody>
            </p:sp>
            <p:sp>
              <p:nvSpPr>
                <p:cNvPr id="14" name="任意多边形: 形状 21"/>
                <p:cNvSpPr/>
                <p:nvPr/>
              </p:nvSpPr>
              <p:spPr>
                <a:xfrm flipV="1">
                  <a:off x="6965149" y="2895581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5" name="任意多边形: 形状 88"/>
                <p:cNvSpPr>
                  <a:spLocks/>
                </p:cNvSpPr>
                <p:nvPr/>
              </p:nvSpPr>
              <p:spPr bwMode="auto">
                <a:xfrm>
                  <a:off x="7826604" y="3308264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406923" y="3768426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371973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135911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48858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461846" y="0"/>
            <a:ext cx="7302460" cy="3434861"/>
            <a:chOff x="2461846" y="0"/>
            <a:chExt cx="7302460" cy="3434861"/>
          </a:xfrm>
        </p:grpSpPr>
        <p:cxnSp>
          <p:nvCxnSpPr>
            <p:cNvPr id="34" name="直接连接符 33"/>
            <p:cNvCxnSpPr>
              <a:stCxn id="19" idx="2"/>
            </p:cNvCxnSpPr>
            <p:nvPr/>
          </p:nvCxnSpPr>
          <p:spPr>
            <a:xfrm flipH="1" flipV="1">
              <a:off x="246184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87730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24891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972045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037034" y="1560454"/>
            <a:ext cx="5732010" cy="1210074"/>
            <a:chOff x="4037034" y="1560454"/>
            <a:chExt cx="5732010" cy="1210074"/>
          </a:xfrm>
        </p:grpSpPr>
        <p:sp>
          <p:nvSpPr>
            <p:cNvPr id="39" name="文本框 38"/>
            <p:cNvSpPr txBox="1"/>
            <p:nvPr/>
          </p:nvSpPr>
          <p:spPr>
            <a:xfrm>
              <a:off x="4037034" y="156045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732" y="178092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此部分内容作为文字排版占位</a:t>
              </a:r>
              <a:r>
                <a:rPr lang="zh-CN" altLang="en-US" sz="1200" dirty="0" smtClean="0"/>
                <a:t>显</a:t>
              </a:r>
              <a:endParaRPr lang="en-US" altLang="zh-CN" sz="12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建议</a:t>
              </a:r>
              <a:r>
                <a:rPr lang="zh-CN" altLang="en-US" sz="1200" dirty="0"/>
                <a:t>使用主题</a:t>
              </a:r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2054</Words>
  <Application>Microsoft Office PowerPoint</Application>
  <PresentationFormat>宽屏</PresentationFormat>
  <Paragraphs>210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Meiryo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优品PPT</cp:lastModifiedBy>
  <cp:revision>23</cp:revision>
  <dcterms:created xsi:type="dcterms:W3CDTF">2017-07-12T22:57:24Z</dcterms:created>
  <dcterms:modified xsi:type="dcterms:W3CDTF">2017-07-14T01:46:47Z</dcterms:modified>
</cp:coreProperties>
</file>