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258" r:id="rId3"/>
    <p:sldId id="265" r:id="rId4"/>
    <p:sldId id="260" r:id="rId5"/>
    <p:sldId id="261" r:id="rId6"/>
    <p:sldId id="274" r:id="rId7"/>
    <p:sldId id="266" r:id="rId8"/>
    <p:sldId id="278" r:id="rId9"/>
    <p:sldId id="298" r:id="rId10"/>
    <p:sldId id="275" r:id="rId11"/>
    <p:sldId id="276" r:id="rId12"/>
    <p:sldId id="277" r:id="rId13"/>
    <p:sldId id="300" r:id="rId14"/>
    <p:sldId id="299" r:id="rId15"/>
    <p:sldId id="311" r:id="rId16"/>
    <p:sldId id="312" r:id="rId17"/>
    <p:sldId id="313" r:id="rId18"/>
    <p:sldId id="314" r:id="rId19"/>
    <p:sldId id="315" r:id="rId20"/>
    <p:sldId id="316" r:id="rId21"/>
    <p:sldId id="320" r:id="rId22"/>
    <p:sldId id="317" r:id="rId23"/>
    <p:sldId id="318" r:id="rId24"/>
    <p:sldId id="322" r:id="rId25"/>
    <p:sldId id="321" r:id="rId26"/>
    <p:sldId id="302" r:id="rId27"/>
    <p:sldId id="323" r:id="rId28"/>
    <p:sldId id="303" r:id="rId29"/>
    <p:sldId id="268" r:id="rId30"/>
    <p:sldId id="324" r:id="rId31"/>
    <p:sldId id="305" r:id="rId32"/>
    <p:sldId id="267" r:id="rId33"/>
    <p:sldId id="273" r:id="rId34"/>
    <p:sldId id="264" r:id="rId35"/>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19" autoAdjust="0"/>
    <p:restoredTop sz="94660"/>
  </p:normalViewPr>
  <p:slideViewPr>
    <p:cSldViewPr snapToGrid="0" showGuides="1">
      <p:cViewPr varScale="1">
        <p:scale>
          <a:sx n="51" d="100"/>
          <a:sy n="51" d="100"/>
        </p:scale>
        <p:origin x="64" y="1340"/>
      </p:cViewPr>
      <p:guideLst>
        <p:guide orient="horz" pos="2160"/>
        <p:guide pos="383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77.xml"/><Relationship Id="rId13" Type="http://schemas.openxmlformats.org/officeDocument/2006/relationships/tags" Target="../tags/tag82.xml"/><Relationship Id="rId3" Type="http://schemas.openxmlformats.org/officeDocument/2006/relationships/tags" Target="../tags/tag72.xml"/><Relationship Id="rId7" Type="http://schemas.openxmlformats.org/officeDocument/2006/relationships/tags" Target="../tags/tag76.xml"/><Relationship Id="rId12" Type="http://schemas.openxmlformats.org/officeDocument/2006/relationships/tags" Target="../tags/tag81.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tags" Target="../tags/tag80.xml"/><Relationship Id="rId5" Type="http://schemas.openxmlformats.org/officeDocument/2006/relationships/tags" Target="../tags/tag74.xml"/><Relationship Id="rId10" Type="http://schemas.openxmlformats.org/officeDocument/2006/relationships/tags" Target="../tags/tag79.xml"/><Relationship Id="rId4" Type="http://schemas.openxmlformats.org/officeDocument/2006/relationships/tags" Target="../tags/tag73.xml"/><Relationship Id="rId9" Type="http://schemas.openxmlformats.org/officeDocument/2006/relationships/tags" Target="../tags/tag78.xml"/><Relationship Id="rId1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slideMaster" Target="../slideMasters/slideMaster2.xml"/><Relationship Id="rId5" Type="http://schemas.openxmlformats.org/officeDocument/2006/relationships/tags" Target="../tags/tag87.xml"/><Relationship Id="rId4" Type="http://schemas.openxmlformats.org/officeDocument/2006/relationships/tags" Target="../tags/tag86.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95.xml"/><Relationship Id="rId13" Type="http://schemas.openxmlformats.org/officeDocument/2006/relationships/tags" Target="../tags/tag100.xml"/><Relationship Id="rId3" Type="http://schemas.openxmlformats.org/officeDocument/2006/relationships/tags" Target="../tags/tag90.xml"/><Relationship Id="rId7" Type="http://schemas.openxmlformats.org/officeDocument/2006/relationships/tags" Target="../tags/tag94.xml"/><Relationship Id="rId12" Type="http://schemas.openxmlformats.org/officeDocument/2006/relationships/tags" Target="../tags/tag99.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tags" Target="../tags/tag93.xml"/><Relationship Id="rId11" Type="http://schemas.openxmlformats.org/officeDocument/2006/relationships/tags" Target="../tags/tag98.xml"/><Relationship Id="rId5" Type="http://schemas.openxmlformats.org/officeDocument/2006/relationships/tags" Target="../tags/tag92.xml"/><Relationship Id="rId15" Type="http://schemas.openxmlformats.org/officeDocument/2006/relationships/slideMaster" Target="../slideMasters/slideMaster2.xml"/><Relationship Id="rId10" Type="http://schemas.openxmlformats.org/officeDocument/2006/relationships/tags" Target="../tags/tag97.xml"/><Relationship Id="rId4" Type="http://schemas.openxmlformats.org/officeDocument/2006/relationships/tags" Target="../tags/tag91.xml"/><Relationship Id="rId9" Type="http://schemas.openxmlformats.org/officeDocument/2006/relationships/tags" Target="../tags/tag96.xml"/><Relationship Id="rId14" Type="http://schemas.openxmlformats.org/officeDocument/2006/relationships/tags" Target="../tags/tag10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104.xml"/><Relationship Id="rId7" Type="http://schemas.openxmlformats.org/officeDocument/2006/relationships/slideMaster" Target="../slideMasters/slideMaster2.xm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tags" Target="../tags/tag107.xml"/><Relationship Id="rId5" Type="http://schemas.openxmlformats.org/officeDocument/2006/relationships/tags" Target="../tags/tag106.xml"/><Relationship Id="rId4" Type="http://schemas.openxmlformats.org/officeDocument/2006/relationships/tags" Target="../tags/tag105.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15.xml"/><Relationship Id="rId3" Type="http://schemas.openxmlformats.org/officeDocument/2006/relationships/tags" Target="../tags/tag110.xml"/><Relationship Id="rId7" Type="http://schemas.openxmlformats.org/officeDocument/2006/relationships/tags" Target="../tags/tag114.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tags" Target="../tags/tag113.xml"/><Relationship Id="rId5" Type="http://schemas.openxmlformats.org/officeDocument/2006/relationships/tags" Target="../tags/tag112.xml"/><Relationship Id="rId4" Type="http://schemas.openxmlformats.org/officeDocument/2006/relationships/tags" Target="../tags/tag111.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18.xml"/><Relationship Id="rId7" Type="http://schemas.openxmlformats.org/officeDocument/2006/relationships/tags" Target="../tags/tag122.xm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28.xml"/><Relationship Id="rId7" Type="http://schemas.openxmlformats.org/officeDocument/2006/relationships/slideMaster" Target="../slideMasters/slideMaster2.xm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slideMaster" Target="../slideMasters/slideMaster2.xml"/><Relationship Id="rId5" Type="http://schemas.openxmlformats.org/officeDocument/2006/relationships/tags" Target="../tags/tag136.xml"/><Relationship Id="rId4" Type="http://schemas.openxmlformats.org/officeDocument/2006/relationships/tags" Target="../tags/tag135.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139.xml"/><Relationship Id="rId2" Type="http://schemas.openxmlformats.org/officeDocument/2006/relationships/tags" Target="../tags/tag138.xml"/><Relationship Id="rId1" Type="http://schemas.openxmlformats.org/officeDocument/2006/relationships/tags" Target="../tags/tag137.xml"/><Relationship Id="rId5" Type="http://schemas.openxmlformats.org/officeDocument/2006/relationships/slideMaster" Target="../slideMasters/slideMaster2.xml"/><Relationship Id="rId4" Type="http://schemas.openxmlformats.org/officeDocument/2006/relationships/tags" Target="../tags/tag140.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48.xml"/><Relationship Id="rId3" Type="http://schemas.openxmlformats.org/officeDocument/2006/relationships/tags" Target="../tags/tag143.xml"/><Relationship Id="rId7" Type="http://schemas.openxmlformats.org/officeDocument/2006/relationships/tags" Target="../tags/tag147.xml"/><Relationship Id="rId2" Type="http://schemas.openxmlformats.org/officeDocument/2006/relationships/tags" Target="../tags/tag142.xml"/><Relationship Id="rId1" Type="http://schemas.openxmlformats.org/officeDocument/2006/relationships/tags" Target="../tags/tag141.xml"/><Relationship Id="rId6" Type="http://schemas.openxmlformats.org/officeDocument/2006/relationships/tags" Target="../tags/tag146.xml"/><Relationship Id="rId11" Type="http://schemas.openxmlformats.org/officeDocument/2006/relationships/slideMaster" Target="../slideMasters/slideMaster2.xml"/><Relationship Id="rId5" Type="http://schemas.openxmlformats.org/officeDocument/2006/relationships/tags" Target="../tags/tag145.xml"/><Relationship Id="rId10" Type="http://schemas.openxmlformats.org/officeDocument/2006/relationships/tags" Target="../tags/tag150.xml"/><Relationship Id="rId4" Type="http://schemas.openxmlformats.org/officeDocument/2006/relationships/tags" Target="../tags/tag144.xml"/><Relationship Id="rId9" Type="http://schemas.openxmlformats.org/officeDocument/2006/relationships/tags" Target="../tags/tag149.xml"/></Relationships>
</file>

<file path=ppt/slideLayouts/_rels/slideLayout23.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53.xml"/><Relationship Id="rId7" Type="http://schemas.openxmlformats.org/officeDocument/2006/relationships/tags" Target="../tags/tag157.xml"/><Relationship Id="rId2" Type="http://schemas.openxmlformats.org/officeDocument/2006/relationships/tags" Target="../tags/tag152.xml"/><Relationship Id="rId1" Type="http://schemas.openxmlformats.org/officeDocument/2006/relationships/tags" Target="../tags/tag151.xml"/><Relationship Id="rId6" Type="http://schemas.openxmlformats.org/officeDocument/2006/relationships/tags" Target="../tags/tag156.xml"/><Relationship Id="rId5" Type="http://schemas.openxmlformats.org/officeDocument/2006/relationships/tags" Target="../tags/tag155.xml"/><Relationship Id="rId4" Type="http://schemas.openxmlformats.org/officeDocument/2006/relationships/tags" Target="../tags/tag154.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65.xml"/><Relationship Id="rId13" Type="http://schemas.openxmlformats.org/officeDocument/2006/relationships/slideMaster" Target="../slideMasters/slideMaster2.xml"/><Relationship Id="rId3" Type="http://schemas.openxmlformats.org/officeDocument/2006/relationships/tags" Target="../tags/tag160.xml"/><Relationship Id="rId7" Type="http://schemas.openxmlformats.org/officeDocument/2006/relationships/tags" Target="../tags/tag164.xml"/><Relationship Id="rId12" Type="http://schemas.openxmlformats.org/officeDocument/2006/relationships/tags" Target="../tags/tag169.xml"/><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tags" Target="../tags/tag163.xml"/><Relationship Id="rId11" Type="http://schemas.openxmlformats.org/officeDocument/2006/relationships/tags" Target="../tags/tag168.xml"/><Relationship Id="rId5" Type="http://schemas.openxmlformats.org/officeDocument/2006/relationships/tags" Target="../tags/tag162.xml"/><Relationship Id="rId10" Type="http://schemas.openxmlformats.org/officeDocument/2006/relationships/tags" Target="../tags/tag167.xml"/><Relationship Id="rId4" Type="http://schemas.openxmlformats.org/officeDocument/2006/relationships/tags" Target="../tags/tag161.xml"/><Relationship Id="rId9" Type="http://schemas.openxmlformats.org/officeDocument/2006/relationships/tags" Target="../tags/tag166.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77.xml"/><Relationship Id="rId3" Type="http://schemas.openxmlformats.org/officeDocument/2006/relationships/tags" Target="../tags/tag172.xml"/><Relationship Id="rId7" Type="http://schemas.openxmlformats.org/officeDocument/2006/relationships/tags" Target="../tags/tag176.xml"/><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tags" Target="../tags/tag175.xml"/><Relationship Id="rId11" Type="http://schemas.openxmlformats.org/officeDocument/2006/relationships/slideMaster" Target="../slideMasters/slideMaster2.xml"/><Relationship Id="rId5" Type="http://schemas.openxmlformats.org/officeDocument/2006/relationships/tags" Target="../tags/tag174.xml"/><Relationship Id="rId10" Type="http://schemas.openxmlformats.org/officeDocument/2006/relationships/tags" Target="../tags/tag179.xml"/><Relationship Id="rId4" Type="http://schemas.openxmlformats.org/officeDocument/2006/relationships/tags" Target="../tags/tag173.xml"/><Relationship Id="rId9" Type="http://schemas.openxmlformats.org/officeDocument/2006/relationships/tags" Target="../tags/tag178.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87.xml"/><Relationship Id="rId3" Type="http://schemas.openxmlformats.org/officeDocument/2006/relationships/tags" Target="../tags/tag182.xml"/><Relationship Id="rId7" Type="http://schemas.openxmlformats.org/officeDocument/2006/relationships/tags" Target="../tags/tag186.xml"/><Relationship Id="rId2" Type="http://schemas.openxmlformats.org/officeDocument/2006/relationships/tags" Target="../tags/tag181.xml"/><Relationship Id="rId1" Type="http://schemas.openxmlformats.org/officeDocument/2006/relationships/tags" Target="../tags/tag180.xml"/><Relationship Id="rId6" Type="http://schemas.openxmlformats.org/officeDocument/2006/relationships/tags" Target="../tags/tag185.xml"/><Relationship Id="rId11" Type="http://schemas.openxmlformats.org/officeDocument/2006/relationships/slideMaster" Target="../slideMasters/slideMaster2.xml"/><Relationship Id="rId5" Type="http://schemas.openxmlformats.org/officeDocument/2006/relationships/tags" Target="../tags/tag184.xml"/><Relationship Id="rId10" Type="http://schemas.openxmlformats.org/officeDocument/2006/relationships/tags" Target="../tags/tag189.xml"/><Relationship Id="rId4" Type="http://schemas.openxmlformats.org/officeDocument/2006/relationships/tags" Target="../tags/tag183.xml"/><Relationship Id="rId9" Type="http://schemas.openxmlformats.org/officeDocument/2006/relationships/tags" Target="../tags/tag188.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97.xml"/><Relationship Id="rId3" Type="http://schemas.openxmlformats.org/officeDocument/2006/relationships/tags" Target="../tags/tag192.xml"/><Relationship Id="rId7" Type="http://schemas.openxmlformats.org/officeDocument/2006/relationships/tags" Target="../tags/tag196.xml"/><Relationship Id="rId2" Type="http://schemas.openxmlformats.org/officeDocument/2006/relationships/tags" Target="../tags/tag191.xml"/><Relationship Id="rId1" Type="http://schemas.openxmlformats.org/officeDocument/2006/relationships/tags" Target="../tags/tag190.xml"/><Relationship Id="rId6" Type="http://schemas.openxmlformats.org/officeDocument/2006/relationships/tags" Target="../tags/tag195.xml"/><Relationship Id="rId11" Type="http://schemas.openxmlformats.org/officeDocument/2006/relationships/slideMaster" Target="../slideMasters/slideMaster2.xml"/><Relationship Id="rId5" Type="http://schemas.openxmlformats.org/officeDocument/2006/relationships/tags" Target="../tags/tag194.xml"/><Relationship Id="rId10" Type="http://schemas.openxmlformats.org/officeDocument/2006/relationships/tags" Target="../tags/tag199.xml"/><Relationship Id="rId4" Type="http://schemas.openxmlformats.org/officeDocument/2006/relationships/tags" Target="../tags/tag193.xml"/><Relationship Id="rId9" Type="http://schemas.openxmlformats.org/officeDocument/2006/relationships/tags" Target="../tags/tag198.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07.xml"/><Relationship Id="rId13" Type="http://schemas.openxmlformats.org/officeDocument/2006/relationships/slideMaster" Target="../slideMasters/slideMaster2.xml"/><Relationship Id="rId3" Type="http://schemas.openxmlformats.org/officeDocument/2006/relationships/tags" Target="../tags/tag202.xml"/><Relationship Id="rId7" Type="http://schemas.openxmlformats.org/officeDocument/2006/relationships/tags" Target="../tags/tag206.xml"/><Relationship Id="rId12" Type="http://schemas.openxmlformats.org/officeDocument/2006/relationships/tags" Target="../tags/tag211.xml"/><Relationship Id="rId2" Type="http://schemas.openxmlformats.org/officeDocument/2006/relationships/tags" Target="../tags/tag201.xml"/><Relationship Id="rId1" Type="http://schemas.openxmlformats.org/officeDocument/2006/relationships/tags" Target="../tags/tag200.xml"/><Relationship Id="rId6" Type="http://schemas.openxmlformats.org/officeDocument/2006/relationships/tags" Target="../tags/tag205.xml"/><Relationship Id="rId11" Type="http://schemas.openxmlformats.org/officeDocument/2006/relationships/tags" Target="../tags/tag210.xml"/><Relationship Id="rId5" Type="http://schemas.openxmlformats.org/officeDocument/2006/relationships/tags" Target="../tags/tag204.xml"/><Relationship Id="rId10" Type="http://schemas.openxmlformats.org/officeDocument/2006/relationships/tags" Target="../tags/tag209.xml"/><Relationship Id="rId4" Type="http://schemas.openxmlformats.org/officeDocument/2006/relationships/tags" Target="../tags/tag203.xml"/><Relationship Id="rId9" Type="http://schemas.openxmlformats.org/officeDocument/2006/relationships/tags" Target="../tags/tag208.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219.xml"/><Relationship Id="rId13" Type="http://schemas.openxmlformats.org/officeDocument/2006/relationships/slideMaster" Target="../slideMasters/slideMaster2.xml"/><Relationship Id="rId3" Type="http://schemas.openxmlformats.org/officeDocument/2006/relationships/tags" Target="../tags/tag214.xml"/><Relationship Id="rId7" Type="http://schemas.openxmlformats.org/officeDocument/2006/relationships/tags" Target="../tags/tag218.xml"/><Relationship Id="rId12" Type="http://schemas.openxmlformats.org/officeDocument/2006/relationships/tags" Target="../tags/tag223.xml"/><Relationship Id="rId2" Type="http://schemas.openxmlformats.org/officeDocument/2006/relationships/tags" Target="../tags/tag213.xml"/><Relationship Id="rId1" Type="http://schemas.openxmlformats.org/officeDocument/2006/relationships/tags" Target="../tags/tag212.xml"/><Relationship Id="rId6" Type="http://schemas.openxmlformats.org/officeDocument/2006/relationships/tags" Target="../tags/tag217.xml"/><Relationship Id="rId11" Type="http://schemas.openxmlformats.org/officeDocument/2006/relationships/tags" Target="../tags/tag222.xml"/><Relationship Id="rId5" Type="http://schemas.openxmlformats.org/officeDocument/2006/relationships/tags" Target="../tags/tag216.xml"/><Relationship Id="rId10" Type="http://schemas.openxmlformats.org/officeDocument/2006/relationships/tags" Target="../tags/tag221.xml"/><Relationship Id="rId4" Type="http://schemas.openxmlformats.org/officeDocument/2006/relationships/tags" Target="../tags/tag215.xml"/><Relationship Id="rId9" Type="http://schemas.openxmlformats.org/officeDocument/2006/relationships/tags" Target="../tags/tag220.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2023/5/13</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2023/5/13</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2023/5/13</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127311" y="5"/>
            <a:ext cx="12429370" cy="2108195"/>
            <a:chOff x="-127311" y="5"/>
            <a:chExt cx="12429370" cy="2108195"/>
          </a:xfrm>
        </p:grpSpPr>
        <p:sp>
          <p:nvSpPr>
            <p:cNvPr id="8" name="任意多边形: 形状 7"/>
            <p:cNvSpPr/>
            <p:nvPr>
              <p:custDataLst>
                <p:tags r:id="rId10"/>
              </p:custDataLst>
            </p:nvPr>
          </p:nvSpPr>
          <p:spPr>
            <a:xfrm rot="4971377">
              <a:off x="5633770" y="-4560088"/>
              <a:ext cx="907207" cy="12429370"/>
            </a:xfrm>
            <a:custGeom>
              <a:avLst/>
              <a:gdLst>
                <a:gd name="connsiteX0" fmla="*/ 0 w 1132861"/>
                <a:gd name="connsiteY0" fmla="*/ 0 h 12429370"/>
                <a:gd name="connsiteX1" fmla="*/ 421422 w 1132861"/>
                <a:gd name="connsiteY1" fmla="*/ 52817 h 12429370"/>
                <a:gd name="connsiteX2" fmla="*/ 1132861 w 1132861"/>
                <a:gd name="connsiteY2" fmla="*/ 12429370 h 12429370"/>
                <a:gd name="connsiteX3" fmla="*/ 0 w 1132861"/>
                <a:gd name="connsiteY3" fmla="*/ 12287388 h 12429370"/>
              </a:gdLst>
              <a:ahLst/>
              <a:cxnLst>
                <a:cxn ang="0">
                  <a:pos x="connsiteX0" y="connsiteY0"/>
                </a:cxn>
                <a:cxn ang="0">
                  <a:pos x="connsiteX1" y="connsiteY1"/>
                </a:cxn>
                <a:cxn ang="0">
                  <a:pos x="connsiteX2" y="connsiteY2"/>
                </a:cxn>
                <a:cxn ang="0">
                  <a:pos x="connsiteX3" y="connsiteY3"/>
                </a:cxn>
              </a:cxnLst>
              <a:rect l="l" t="t" r="r" b="b"/>
              <a:pathLst>
                <a:path w="1132861" h="12429370">
                  <a:moveTo>
                    <a:pt x="0" y="0"/>
                  </a:moveTo>
                  <a:lnTo>
                    <a:pt x="421422" y="52817"/>
                  </a:lnTo>
                  <a:lnTo>
                    <a:pt x="1132861" y="12429370"/>
                  </a:lnTo>
                  <a:lnTo>
                    <a:pt x="0" y="12287388"/>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custDataLst>
                <p:tags r:id="rId11"/>
              </p:custDataLst>
            </p:nvPr>
          </p:nvSpPr>
          <p:spPr>
            <a:xfrm rot="5400000">
              <a:off x="5215200" y="-5215203"/>
              <a:ext cx="1761592" cy="12192007"/>
            </a:xfrm>
            <a:custGeom>
              <a:avLst/>
              <a:gdLst>
                <a:gd name="connsiteX0" fmla="*/ 0 w 1930397"/>
                <a:gd name="connsiteY0" fmla="*/ 12192007 h 12192007"/>
                <a:gd name="connsiteX1" fmla="*/ 0 w 1930397"/>
                <a:gd name="connsiteY1" fmla="*/ 0 h 12192007"/>
                <a:gd name="connsiteX2" fmla="*/ 758239 w 1930397"/>
                <a:gd name="connsiteY2" fmla="*/ 0 h 12192007"/>
                <a:gd name="connsiteX3" fmla="*/ 1930397 w 1930397"/>
                <a:gd name="connsiteY3" fmla="*/ 12192007 h 12192007"/>
              </a:gdLst>
              <a:ahLst/>
              <a:cxnLst>
                <a:cxn ang="0">
                  <a:pos x="connsiteX0" y="connsiteY0"/>
                </a:cxn>
                <a:cxn ang="0">
                  <a:pos x="connsiteX1" y="connsiteY1"/>
                </a:cxn>
                <a:cxn ang="0">
                  <a:pos x="connsiteX2" y="connsiteY2"/>
                </a:cxn>
                <a:cxn ang="0">
                  <a:pos x="connsiteX3" y="connsiteY3"/>
                </a:cxn>
              </a:cxnLst>
              <a:rect l="l" t="t" r="r" b="b"/>
              <a:pathLst>
                <a:path w="1930397" h="12192007">
                  <a:moveTo>
                    <a:pt x="0" y="12192007"/>
                  </a:moveTo>
                  <a:lnTo>
                    <a:pt x="0" y="0"/>
                  </a:lnTo>
                  <a:lnTo>
                    <a:pt x="758239" y="0"/>
                  </a:lnTo>
                  <a:lnTo>
                    <a:pt x="1930397" y="12192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custDataLst>
                <p:tags r:id="rId12"/>
              </p:custDataLst>
            </p:nvPr>
          </p:nvSpPr>
          <p:spPr>
            <a:xfrm rot="5107084">
              <a:off x="4552342" y="-3275210"/>
              <a:ext cx="536239" cy="9742831"/>
            </a:xfrm>
            <a:custGeom>
              <a:avLst/>
              <a:gdLst>
                <a:gd name="connsiteX0" fmla="*/ 0 w 587624"/>
                <a:gd name="connsiteY0" fmla="*/ 0 h 9742831"/>
                <a:gd name="connsiteX1" fmla="*/ 587624 w 587624"/>
                <a:gd name="connsiteY1" fmla="*/ 9742831 h 9742831"/>
                <a:gd name="connsiteX2" fmla="*/ 0 w 587624"/>
                <a:gd name="connsiteY2" fmla="*/ 9685968 h 9742831"/>
              </a:gdLst>
              <a:ahLst/>
              <a:cxnLst>
                <a:cxn ang="0">
                  <a:pos x="connsiteX0" y="connsiteY0"/>
                </a:cxn>
                <a:cxn ang="0">
                  <a:pos x="connsiteX1" y="connsiteY1"/>
                </a:cxn>
                <a:cxn ang="0">
                  <a:pos x="connsiteX2" y="connsiteY2"/>
                </a:cxn>
              </a:cxnLst>
              <a:rect l="l" t="t" r="r" b="b"/>
              <a:pathLst>
                <a:path w="587624" h="9742831">
                  <a:moveTo>
                    <a:pt x="0" y="0"/>
                  </a:moveTo>
                  <a:lnTo>
                    <a:pt x="587624" y="9742831"/>
                  </a:lnTo>
                  <a:lnTo>
                    <a:pt x="0" y="9685968"/>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custDataLst>
                <p:tags r:id="rId13"/>
              </p:custDataLst>
            </p:nvPr>
          </p:nvSpPr>
          <p:spPr>
            <a:xfrm rot="15897560">
              <a:off x="9001004" y="-1390393"/>
              <a:ext cx="846410" cy="5663579"/>
            </a:xfrm>
            <a:custGeom>
              <a:avLst/>
              <a:gdLst>
                <a:gd name="connsiteX0" fmla="*/ 927517 w 927517"/>
                <a:gd name="connsiteY0" fmla="*/ 5663579 h 5663579"/>
                <a:gd name="connsiteX1" fmla="*/ 0 w 927517"/>
                <a:gd name="connsiteY1" fmla="*/ 5577535 h 5663579"/>
                <a:gd name="connsiteX2" fmla="*/ 419317 w 927517"/>
                <a:gd name="connsiteY2" fmla="*/ 0 h 5663579"/>
              </a:gdLst>
              <a:ahLst/>
              <a:cxnLst>
                <a:cxn ang="0">
                  <a:pos x="connsiteX0" y="connsiteY0"/>
                </a:cxn>
                <a:cxn ang="0">
                  <a:pos x="connsiteX1" y="connsiteY1"/>
                </a:cxn>
                <a:cxn ang="0">
                  <a:pos x="connsiteX2" y="connsiteY2"/>
                </a:cxn>
              </a:cxnLst>
              <a:rect l="l" t="t" r="r" b="b"/>
              <a:pathLst>
                <a:path w="927517" h="5663579">
                  <a:moveTo>
                    <a:pt x="927517" y="5663579"/>
                  </a:moveTo>
                  <a:lnTo>
                    <a:pt x="0" y="5577535"/>
                  </a:lnTo>
                  <a:lnTo>
                    <a:pt x="419317"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等腰三角形 11"/>
          <p:cNvSpPr/>
          <p:nvPr userDrawn="1">
            <p:custDataLst>
              <p:tags r:id="rId2"/>
            </p:custDataLst>
          </p:nvPr>
        </p:nvSpPr>
        <p:spPr>
          <a:xfrm rot="16200000">
            <a:off x="7826138" y="2492134"/>
            <a:ext cx="997432" cy="7734300"/>
          </a:xfrm>
          <a:prstGeom prst="triangle">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custDataLst>
              <p:tags r:id="rId3"/>
            </p:custDataLst>
          </p:nvPr>
        </p:nvSpPr>
        <p:spPr>
          <a:xfrm>
            <a:off x="2730319" y="2702794"/>
            <a:ext cx="7117545" cy="1118535"/>
          </a:xfrm>
        </p:spPr>
        <p:txBody>
          <a:bodyPr lIns="90000" tIns="46800" rIns="90000" bIns="46800" anchor="b" anchorCtr="0">
            <a:normAutofit/>
          </a:bodyPr>
          <a:lstStyle>
            <a:lvl1pPr algn="ctr">
              <a:defRPr sz="6600" spc="600" baseline="0">
                <a:solidFill>
                  <a:schemeClr val="tx1">
                    <a:lumMod val="85000"/>
                    <a:lumOff val="15000"/>
                  </a:schemeClr>
                </a:solidFill>
                <a:ea typeface="汉仪旗黑-85S" panose="00020600040101010101" pitchFamily="18" charset="-122"/>
              </a:defRPr>
            </a:lvl1pPr>
          </a:lstStyle>
          <a:p>
            <a:r>
              <a:rPr lang="zh-CN" altLang="en-US" dirty="0"/>
              <a:t>编辑标题</a:t>
            </a:r>
          </a:p>
        </p:txBody>
      </p:sp>
      <p:sp>
        <p:nvSpPr>
          <p:cNvPr id="3" name="副标题 2"/>
          <p:cNvSpPr>
            <a:spLocks noGrp="1"/>
          </p:cNvSpPr>
          <p:nvPr>
            <p:ph type="subTitle" idx="1" hasCustomPrompt="1"/>
            <p:custDataLst>
              <p:tags r:id="rId4"/>
            </p:custDataLst>
          </p:nvPr>
        </p:nvSpPr>
        <p:spPr>
          <a:xfrm>
            <a:off x="2730319" y="3886684"/>
            <a:ext cx="7117545" cy="676319"/>
          </a:xfrm>
        </p:spPr>
        <p:txBody>
          <a:bodyPr lIns="90000" tIns="46800" rIns="90000" bIns="46800" anchor="t">
            <a:normAutofit/>
          </a:bodyPr>
          <a:lstStyle>
            <a:lvl1pPr marL="0" indent="0" algn="ctr" eaLnBrk="1" fontAlgn="auto" latinLnBrk="0" hangingPunct="1">
              <a:lnSpc>
                <a:spcPct val="100000"/>
              </a:lnSpc>
              <a:buNone/>
              <a:defRPr sz="28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5"/>
            </p:custDataLst>
          </p:nvPr>
        </p:nvSpPr>
        <p:spPr/>
        <p:txBody>
          <a:bodyPr/>
          <a:lstStyle/>
          <a:p>
            <a:fld id="{760FBDFE-C587-4B4C-A407-44438C67B59E}" type="datetimeFigureOut">
              <a:rPr lang="zh-CN" altLang="en-US" smtClean="0"/>
              <a:t>2023/5/13</a:t>
            </a:fld>
            <a:endParaRPr lang="zh-CN" altLang="en-US"/>
          </a:p>
        </p:txBody>
      </p:sp>
      <p:sp>
        <p:nvSpPr>
          <p:cNvPr id="17" name="页脚占位符 16"/>
          <p:cNvSpPr>
            <a:spLocks noGrp="1"/>
          </p:cNvSpPr>
          <p:nvPr>
            <p:ph type="ftr" sz="quarter" idx="11"/>
            <p:custDataLst>
              <p:tags r:id="rId6"/>
            </p:custDataLst>
          </p:nvPr>
        </p:nvSpPr>
        <p:spPr/>
        <p:txBody>
          <a:bodyPr/>
          <a:lstStyle/>
          <a:p>
            <a:endParaRPr lang="zh-CN" altLang="en-US" dirty="0"/>
          </a:p>
        </p:txBody>
      </p:sp>
      <p:sp>
        <p:nvSpPr>
          <p:cNvPr id="18" name="灯片编号占位符 17"/>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5" name="文本占位符 4"/>
          <p:cNvSpPr>
            <a:spLocks noGrp="1"/>
          </p:cNvSpPr>
          <p:nvPr>
            <p:ph type="body" sz="quarter" idx="13" hasCustomPrompt="1"/>
            <p:custDataLst>
              <p:tags r:id="rId8"/>
            </p:custDataLst>
          </p:nvPr>
        </p:nvSpPr>
        <p:spPr>
          <a:xfrm>
            <a:off x="3630542" y="4681986"/>
            <a:ext cx="2523129" cy="412826"/>
          </a:xfrm>
        </p:spPr>
        <p:txBody>
          <a:bodyPr lIns="90000" tIns="46800" rIns="90000" bIns="46800" anchor="ctr" anchorCtr="0">
            <a:normAutofit/>
          </a:bodyPr>
          <a:lstStyle>
            <a:lvl1pPr marL="0" indent="0" algn="r">
              <a:lnSpc>
                <a:spcPct val="100000"/>
              </a:lnSpc>
              <a:buNone/>
              <a:defRPr sz="1800">
                <a:solidFill>
                  <a:schemeClr val="tx1">
                    <a:lumMod val="85000"/>
                    <a:lumOff val="15000"/>
                  </a:schemeClr>
                </a:solidFill>
              </a:defRPr>
            </a:lvl1pPr>
          </a:lstStyle>
          <a:p>
            <a:pPr lvl="0"/>
            <a:r>
              <a:rPr lang="zh-CN" altLang="en-US" dirty="0"/>
              <a:t>编辑文本</a:t>
            </a:r>
          </a:p>
        </p:txBody>
      </p:sp>
      <p:sp>
        <p:nvSpPr>
          <p:cNvPr id="13" name="文本占位符 12"/>
          <p:cNvSpPr>
            <a:spLocks noGrp="1"/>
          </p:cNvSpPr>
          <p:nvPr>
            <p:ph type="body" sz="quarter" idx="14" hasCustomPrompt="1"/>
            <p:custDataLst>
              <p:tags r:id="rId9"/>
            </p:custDataLst>
          </p:nvPr>
        </p:nvSpPr>
        <p:spPr>
          <a:xfrm>
            <a:off x="6402188" y="4681986"/>
            <a:ext cx="2523127" cy="412826"/>
          </a:xfrm>
        </p:spPr>
        <p:txBody>
          <a:bodyPr lIns="90000" tIns="46800" rIns="90000" bIns="46800" anchor="ctr" anchorCtr="0">
            <a:normAutofit/>
          </a:bodyPr>
          <a:lstStyle>
            <a:lvl1pPr marL="0" indent="0" algn="l">
              <a:lnSpc>
                <a:spcPct val="100000"/>
              </a:lnSpc>
              <a:buNone/>
              <a:defRPr sz="1800">
                <a:solidFill>
                  <a:schemeClr val="tx1">
                    <a:lumMod val="85000"/>
                    <a:lumOff val="15000"/>
                  </a:schemeClr>
                </a:solidFill>
              </a:defRPr>
            </a:lvl1pPr>
          </a:lstStyle>
          <a:p>
            <a:pPr lvl="0"/>
            <a:r>
              <a:rPr lang="zh-CN" altLang="en-US" dirty="0"/>
              <a:t>编辑文本</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2023/5/13</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4001597" y="5613400"/>
            <a:ext cx="8190403" cy="1244600"/>
            <a:chOff x="4001597" y="5613400"/>
            <a:chExt cx="8190403" cy="1244600"/>
          </a:xfrm>
        </p:grpSpPr>
        <p:sp>
          <p:nvSpPr>
            <p:cNvPr id="8" name="任意多边形: 形状 7"/>
            <p:cNvSpPr/>
            <p:nvPr>
              <p:custDataLst>
                <p:tags r:id="rId1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p>
          </p:txBody>
        </p:sp>
        <p:sp>
          <p:nvSpPr>
            <p:cNvPr id="9" name="等腰三角形 8"/>
            <p:cNvSpPr/>
            <p:nvPr>
              <p:custDataLst>
                <p:tags r:id="rId1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grpSp>
      <p:grpSp>
        <p:nvGrpSpPr>
          <p:cNvPr id="10" name="组合 9"/>
          <p:cNvGrpSpPr/>
          <p:nvPr userDrawn="1">
            <p:custDataLst>
              <p:tags r:id="rId2"/>
            </p:custDataLst>
          </p:nvPr>
        </p:nvGrpSpPr>
        <p:grpSpPr>
          <a:xfrm>
            <a:off x="5187002" y="2377388"/>
            <a:ext cx="570170" cy="707886"/>
            <a:chOff x="10608342" y="5053054"/>
            <a:chExt cx="1583658" cy="1966165"/>
          </a:xfrm>
        </p:grpSpPr>
        <p:sp>
          <p:nvSpPr>
            <p:cNvPr id="11" name="任意多边形: 形状 10"/>
            <p:cNvSpPr/>
            <p:nvPr>
              <p:custDataLst>
                <p:tags r:id="rId11"/>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2" name="等腰三角形 11"/>
            <p:cNvSpPr/>
            <p:nvPr>
              <p:custDataLst>
                <p:tags r:id="rId12"/>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10000"/>
            </a:bodyPr>
            <a:lstStyle/>
            <a:p>
              <a:pPr algn="ctr"/>
              <a:endParaRPr lang="zh-CN" altLang="en-US"/>
            </a:p>
          </p:txBody>
        </p:sp>
      </p:grpSp>
      <p:grpSp>
        <p:nvGrpSpPr>
          <p:cNvPr id="14" name="组合 13"/>
          <p:cNvGrpSpPr/>
          <p:nvPr userDrawn="1">
            <p:custDataLst>
              <p:tags r:id="rId3"/>
            </p:custDataLst>
          </p:nvPr>
        </p:nvGrpSpPr>
        <p:grpSpPr>
          <a:xfrm rot="10800000">
            <a:off x="-1" y="0"/>
            <a:ext cx="12192000" cy="1244600"/>
            <a:chOff x="4001597" y="5613400"/>
            <a:chExt cx="8190403" cy="1244600"/>
          </a:xfrm>
        </p:grpSpPr>
        <p:sp>
          <p:nvSpPr>
            <p:cNvPr id="15" name="任意多边形: 形状 14"/>
            <p:cNvSpPr/>
            <p:nvPr>
              <p:custDataLst>
                <p:tags r:id="rId9"/>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6" name="等腰三角形 15"/>
            <p:cNvSpPr/>
            <p:nvPr>
              <p:custDataLst>
                <p:tags r:id="rId10"/>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grpSp>
      <p:sp>
        <p:nvSpPr>
          <p:cNvPr id="2" name="标题 1"/>
          <p:cNvSpPr>
            <a:spLocks noGrp="1"/>
          </p:cNvSpPr>
          <p:nvPr>
            <p:ph type="title" hasCustomPrompt="1"/>
            <p:custDataLst>
              <p:tags r:id="rId4"/>
            </p:custDataLst>
          </p:nvPr>
        </p:nvSpPr>
        <p:spPr>
          <a:xfrm>
            <a:off x="3500907" y="3090044"/>
            <a:ext cx="5190185" cy="740727"/>
          </a:xfrm>
        </p:spPr>
        <p:txBody>
          <a:bodyPr lIns="90170" tIns="46990" rIns="90170" bIns="0" anchor="b" anchorCtr="0">
            <a:normAutofit/>
          </a:bodyPr>
          <a:lstStyle>
            <a:lvl1pPr algn="ctr">
              <a:defRPr sz="4000" u="none" strike="noStrike" kern="1200" cap="none" spc="300" normalizeH="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3" name="文本占位符 2"/>
          <p:cNvSpPr>
            <a:spLocks noGrp="1"/>
          </p:cNvSpPr>
          <p:nvPr>
            <p:ph type="body" idx="1"/>
            <p:custDataLst>
              <p:tags r:id="rId5"/>
            </p:custDataLst>
          </p:nvPr>
        </p:nvSpPr>
        <p:spPr>
          <a:xfrm>
            <a:off x="3500907" y="3883113"/>
            <a:ext cx="5190185" cy="1477027"/>
          </a:xfrm>
        </p:spPr>
        <p:txBody>
          <a:bodyPr lIns="90170" tIns="0" rIns="90170" bIns="46990">
            <a:normAutofit/>
          </a:bodyPr>
          <a:lstStyle>
            <a:lvl1pPr marL="0" indent="0" algn="ctr" eaLnBrk="1" fontAlgn="auto" latinLnBrk="0" hangingPunct="1">
              <a:buNone/>
              <a:defRPr kumimoji="0" lang="zh-CN" altLang="en-US" sz="20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6"/>
            </p:custDataLst>
          </p:nvPr>
        </p:nvSpPr>
        <p:spPr/>
        <p:txBody>
          <a:bodyPr>
            <a:normAutofit/>
          </a:bodyPr>
          <a:lstStyle/>
          <a:p>
            <a:fld id="{760FBDFE-C587-4B4C-A407-44438C67B59E}" type="datetimeFigureOut">
              <a:rPr lang="zh-CN" altLang="en-US" smtClean="0"/>
              <a:t>2023/5/13</a:t>
            </a:fld>
            <a:endParaRPr lang="zh-CN" altLang="en-US"/>
          </a:p>
        </p:txBody>
      </p:sp>
      <p:sp>
        <p:nvSpPr>
          <p:cNvPr id="5" name="页脚占位符 4"/>
          <p:cNvSpPr>
            <a:spLocks noGrp="1"/>
          </p:cNvSpPr>
          <p:nvPr>
            <p:ph type="ftr" sz="quarter" idx="11"/>
            <p:custDataLst>
              <p:tags r:id="rId7"/>
            </p:custDataLst>
          </p:nvPr>
        </p:nvSpPr>
        <p:spPr/>
        <p:txBody>
          <a:bodyPr>
            <a:normAutofit/>
          </a:bodyPr>
          <a:lstStyle/>
          <a:p>
            <a:endParaRPr lang="zh-CN" altLang="en-US"/>
          </a:p>
        </p:txBody>
      </p:sp>
      <p:sp>
        <p:nvSpPr>
          <p:cNvPr id="6" name="灯片编号占位符 5"/>
          <p:cNvSpPr>
            <a:spLocks noGrp="1"/>
          </p:cNvSpPr>
          <p:nvPr>
            <p:ph type="sldNum" sz="quarter" idx="12"/>
            <p:custDataLst>
              <p:tags r:id="rId8"/>
            </p:custDataLst>
          </p:nvPr>
        </p:nvSpPr>
        <p:spPr/>
        <p:txBody>
          <a:bodyPr>
            <a:normAutofit/>
          </a:body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90170" tIns="46990" rIns="90170" bIns="46990" rtlCol="0" anchor="t" anchorCtr="0">
            <a:noAutofit/>
          </a:bodyPr>
          <a:lstStyle>
            <a:lvl1pPr marL="0" marR="0" lvl="0" algn="l" defTabSz="914400" rtl="0" eaLnBrk="1" fontAlgn="auto" latinLnBrk="0" hangingPunct="1">
              <a:lnSpc>
                <a:spcPct val="100000"/>
              </a:lnSpc>
              <a:buNone/>
              <a:defRPr kumimoji="0" lang="zh-CN" altLang="en-US" sz="4000" b="1" i="0" u="none" strike="noStrike" kern="1200" cap="none" spc="2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2"/>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6238877" y="952508"/>
            <a:ext cx="5283242" cy="5388907"/>
          </a:xfrm>
        </p:spPr>
        <p:txBody>
          <a:bodyPr lIns="90170" tIns="46990" rIns="90170" bIns="46990">
            <a:norm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lIns="90170" tIns="46990" rIns="90170" bIns="46990">
            <a:normAutofit/>
          </a:bodyPr>
          <a:lstStyle/>
          <a:p>
            <a:fld id="{760FBDFE-C587-4B4C-A407-44438C67B59E}" type="datetimeFigureOut">
              <a:rPr lang="zh-CN" altLang="en-US" smtClean="0"/>
              <a:t>2023/5/13</a:t>
            </a:fld>
            <a:endParaRPr lang="zh-CN" altLang="en-US"/>
          </a:p>
        </p:txBody>
      </p:sp>
      <p:sp>
        <p:nvSpPr>
          <p:cNvPr id="6" name="页脚占位符 5"/>
          <p:cNvSpPr>
            <a:spLocks noGrp="1"/>
          </p:cNvSpPr>
          <p:nvPr>
            <p:ph type="ftr" sz="quarter" idx="11"/>
            <p:custDataLst>
              <p:tags r:id="rId5"/>
            </p:custDataLst>
          </p:nvPr>
        </p:nvSpPr>
        <p:spPr/>
        <p:txBody>
          <a:bodyPr lIns="90170" tIns="46990" rIns="90170" bIns="46990">
            <a:normAutofit/>
          </a:bodyPr>
          <a:lstStyle/>
          <a:p>
            <a:endParaRPr lang="zh-CN" altLang="en-US"/>
          </a:p>
        </p:txBody>
      </p:sp>
      <p:sp>
        <p:nvSpPr>
          <p:cNvPr id="7" name="灯片编号占位符 6"/>
          <p:cNvSpPr>
            <a:spLocks noGrp="1"/>
          </p:cNvSpPr>
          <p:nvPr>
            <p:ph type="sldNum" sz="quarter" idx="12"/>
            <p:custDataLst>
              <p:tags r:id="rId6"/>
            </p:custDataLst>
          </p:nvPr>
        </p:nvSpPr>
        <p:spPr/>
        <p:txBody>
          <a:bodyPr lIns="90170" tIns="46990" rIns="90170" bIns="46990">
            <a:normAutofit/>
          </a:body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40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2023/5/13</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1"/>
            </p:custDataLst>
          </p:nvPr>
        </p:nvGrpSpPr>
        <p:grpSpPr>
          <a:xfrm>
            <a:off x="10608342" y="5053054"/>
            <a:ext cx="1583658" cy="1966165"/>
            <a:chOff x="10608342" y="5053054"/>
            <a:chExt cx="1583658" cy="1966165"/>
          </a:xfrm>
        </p:grpSpPr>
        <p:sp>
          <p:nvSpPr>
            <p:cNvPr id="10" name="任意多边形: 形状 9"/>
            <p:cNvSpPr/>
            <p:nvPr>
              <p:custDataLst>
                <p:tags r:id="rId6"/>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custDataLst>
                <p:tags r:id="rId7"/>
              </p:custDataLst>
            </p:nvPr>
          </p:nvSpPr>
          <p:spPr>
            <a:xfrm>
              <a:off x="10960100" y="5207000"/>
              <a:ext cx="1231900" cy="1651000"/>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40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2023/5/13</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2023/5/13</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40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2"/>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2023/5/13</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2023/5/13</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2023/5/13</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2023/5/13</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3588374" y="2588654"/>
            <a:ext cx="5015250" cy="1519707"/>
          </a:xfrm>
        </p:spPr>
        <p:txBody>
          <a:bodyPr vert="horz" lIns="90170" tIns="46990" rIns="90170" bIns="46990" rtlCol="0" anchor="ctr" anchorCtr="0">
            <a:normAutofit/>
          </a:bodyPr>
          <a:lstStyle>
            <a:lvl1pPr marL="0" marR="0" algn="ctr" defTabSz="914400" rtl="0" eaLnBrk="1" fontAlgn="auto" latinLnBrk="0" hangingPunct="1">
              <a:lnSpc>
                <a:spcPct val="100000"/>
              </a:lnSpc>
              <a:buNone/>
              <a:defRPr kumimoji="0" lang="zh-CN" altLang="en-US" sz="80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p>
        </p:txBody>
      </p:sp>
      <p:sp>
        <p:nvSpPr>
          <p:cNvPr id="3" name="日期占位符 2"/>
          <p:cNvSpPr>
            <a:spLocks noGrp="1"/>
          </p:cNvSpPr>
          <p:nvPr>
            <p:ph type="dt" sz="half" idx="10"/>
            <p:custDataLst>
              <p:tags r:id="rId2"/>
            </p:custDataLst>
          </p:nvPr>
        </p:nvSpPr>
        <p:spPr/>
        <p:txBody>
          <a:bodyPr lIns="90170" tIns="46990" rIns="90170" bIns="46990">
            <a:normAutofit/>
          </a:bodyPr>
          <a:lstStyle/>
          <a:p>
            <a:fld id="{760FBDFE-C587-4B4C-A407-44438C67B59E}" type="datetimeFigureOut">
              <a:rPr lang="zh-CN" altLang="en-US" smtClean="0"/>
              <a:t>2023/5/13</a:t>
            </a:fld>
            <a:endParaRPr lang="zh-CN" altLang="en-US"/>
          </a:p>
        </p:txBody>
      </p:sp>
      <p:sp>
        <p:nvSpPr>
          <p:cNvPr id="4" name="页脚占位符 3"/>
          <p:cNvSpPr>
            <a:spLocks noGrp="1"/>
          </p:cNvSpPr>
          <p:nvPr>
            <p:ph type="ftr" sz="quarter" idx="11"/>
            <p:custDataLst>
              <p:tags r:id="rId3"/>
            </p:custDataLst>
          </p:nvPr>
        </p:nvSpPr>
        <p:spPr/>
        <p:txBody>
          <a:bodyPr lIns="90170" tIns="46990" rIns="90170" bIns="46990">
            <a:normAutofit/>
          </a:bodyPr>
          <a:lstStyle/>
          <a:p>
            <a:endParaRPr lang="zh-CN" altLang="en-US"/>
          </a:p>
        </p:txBody>
      </p:sp>
      <p:sp>
        <p:nvSpPr>
          <p:cNvPr id="5" name="灯片编号占位符 4"/>
          <p:cNvSpPr>
            <a:spLocks noGrp="1"/>
          </p:cNvSpPr>
          <p:nvPr>
            <p:ph type="sldNum" sz="quarter" idx="12"/>
            <p:custDataLst>
              <p:tags r:id="rId4"/>
            </p:custDataLst>
          </p:nvPr>
        </p:nvSpPr>
        <p:spPr/>
        <p:txBody>
          <a:bodyPr lIns="90170" tIns="46990" rIns="90170" bIns="46990">
            <a:normAutofit/>
          </a:bodyPr>
          <a:lstStyle/>
          <a:p>
            <a:fld id="{49AE70B2-8BF9-45C0-BB95-33D1B9D3A854}" type="slidenum">
              <a:rPr lang="zh-CN" altLang="en-US" smtClean="0"/>
              <a:t>‹#›</a:t>
            </a:fld>
            <a:endParaRPr lang="zh-CN" altLang="en-US"/>
          </a:p>
        </p:txBody>
      </p:sp>
      <p:grpSp>
        <p:nvGrpSpPr>
          <p:cNvPr id="6" name="组合 5"/>
          <p:cNvGrpSpPr/>
          <p:nvPr userDrawn="1">
            <p:custDataLst>
              <p:tags r:id="rId5"/>
            </p:custDataLst>
          </p:nvPr>
        </p:nvGrpSpPr>
        <p:grpSpPr>
          <a:xfrm flipH="1">
            <a:off x="8603626" y="3112882"/>
            <a:ext cx="436739" cy="542227"/>
            <a:chOff x="10608342" y="5053054"/>
            <a:chExt cx="1583658" cy="1966165"/>
          </a:xfrm>
        </p:grpSpPr>
        <p:sp>
          <p:nvSpPr>
            <p:cNvPr id="7" name="任意多边形: 形状 6"/>
            <p:cNvSpPr/>
            <p:nvPr>
              <p:custDataLst>
                <p:tags r:id="rId9"/>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a:bodyPr>
            <a:lstStyle/>
            <a:p>
              <a:pPr algn="ctr"/>
              <a:endParaRPr lang="zh-CN" altLang="en-US" dirty="0"/>
            </a:p>
          </p:txBody>
        </p:sp>
        <p:sp>
          <p:nvSpPr>
            <p:cNvPr id="8" name="等腰三角形 7"/>
            <p:cNvSpPr/>
            <p:nvPr>
              <p:custDataLst>
                <p:tags r:id="rId10"/>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55000" lnSpcReduction="20000"/>
            </a:bodyPr>
            <a:lstStyle/>
            <a:p>
              <a:pPr algn="ctr"/>
              <a:endParaRPr lang="zh-CN" altLang="en-US" dirty="0"/>
            </a:p>
          </p:txBody>
        </p:sp>
      </p:grpSp>
      <p:grpSp>
        <p:nvGrpSpPr>
          <p:cNvPr id="9" name="组合 8"/>
          <p:cNvGrpSpPr/>
          <p:nvPr userDrawn="1">
            <p:custDataLst>
              <p:tags r:id="rId6"/>
            </p:custDataLst>
          </p:nvPr>
        </p:nvGrpSpPr>
        <p:grpSpPr>
          <a:xfrm>
            <a:off x="3151635" y="3119499"/>
            <a:ext cx="436739" cy="542227"/>
            <a:chOff x="10608342" y="5053054"/>
            <a:chExt cx="1583658" cy="1966165"/>
          </a:xfrm>
        </p:grpSpPr>
        <p:sp>
          <p:nvSpPr>
            <p:cNvPr id="10" name="任意多边形: 形状 9"/>
            <p:cNvSpPr/>
            <p:nvPr>
              <p:custDataLst>
                <p:tags r:id="rId7"/>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a:bodyPr>
            <a:lstStyle/>
            <a:p>
              <a:pPr algn="ctr"/>
              <a:endParaRPr lang="zh-CN" altLang="en-US">
                <a:solidFill>
                  <a:schemeClr val="bg1"/>
                </a:solidFill>
              </a:endParaRPr>
            </a:p>
          </p:txBody>
        </p:sp>
        <p:sp>
          <p:nvSpPr>
            <p:cNvPr id="11" name="等腰三角形 10"/>
            <p:cNvSpPr/>
            <p:nvPr>
              <p:custDataLst>
                <p:tags r:id="rId8"/>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55000" lnSpcReduction="20000"/>
            </a:bodyPr>
            <a:lstStyle/>
            <a:p>
              <a:pPr algn="ctr"/>
              <a:endParaRPr lang="zh-CN" altLang="en-US" dirty="0"/>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4001597" y="6045200"/>
            <a:ext cx="8190403" cy="812800"/>
            <a:chOff x="4001597" y="5613400"/>
            <a:chExt cx="8190403" cy="1244600"/>
          </a:xfrm>
        </p:grpSpPr>
        <p:sp>
          <p:nvSpPr>
            <p:cNvPr id="9" name="任意多边形: 形状 8"/>
            <p:cNvSpPr/>
            <p:nvPr>
              <p:custDataLst>
                <p:tags r:id="rId6"/>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custDataLst>
                <p:tags r:id="rId7"/>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userDrawn="1">
            <p:ph type="title" hasCustomPrompt="1"/>
            <p:custDataLst>
              <p:tags r:id="rId2"/>
            </p:custDataLst>
          </p:nvPr>
        </p:nvSpPr>
        <p:spPr>
          <a:xfrm>
            <a:off x="838200" y="794326"/>
            <a:ext cx="10515600" cy="540484"/>
          </a:xfrm>
        </p:spPr>
        <p:txBody>
          <a:bodyPr>
            <a:noAutofit/>
          </a:bodyPr>
          <a:lstStyle>
            <a:lvl1pPr>
              <a:defRPr sz="4000" b="1" spc="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a:t>单击此处添加标题</a:t>
            </a:r>
            <a:endParaRPr lang="zh-CN" altLang="en-US" dirty="0"/>
          </a:p>
        </p:txBody>
      </p:sp>
      <p:sp>
        <p:nvSpPr>
          <p:cNvPr id="3" name="日期占位符 2"/>
          <p:cNvSpPr>
            <a:spLocks noGrp="1"/>
          </p:cNvSpPr>
          <p:nvPr userDrawn="1">
            <p:ph type="dt" sz="half" idx="10"/>
            <p:custDataLst>
              <p:tags r:id="rId3"/>
            </p:custDataLst>
          </p:nvPr>
        </p:nvSpPr>
        <p:spPr/>
        <p:txBody>
          <a:bodyPr/>
          <a:lstStyle>
            <a:lvl1pPr>
              <a:defRPr baseline="0">
                <a:latin typeface="微软雅黑" panose="020B0503020204020204" charset="-122"/>
              </a:defRPr>
            </a:lvl1pPr>
          </a:lstStyle>
          <a:p>
            <a:fld id="{760FBDFE-C587-4B4C-A407-44438C67B59E}" type="datetimeFigureOut">
              <a:rPr lang="zh-CN" altLang="en-US" smtClean="0"/>
              <a:t>2023/5/13</a:t>
            </a:fld>
            <a:endParaRPr lang="zh-CN" altLang="en-US"/>
          </a:p>
        </p:txBody>
      </p:sp>
      <p:sp>
        <p:nvSpPr>
          <p:cNvPr id="4" name="页脚占位符 3"/>
          <p:cNvSpPr>
            <a:spLocks noGrp="1"/>
          </p:cNvSpPr>
          <p:nvPr userDrawn="1">
            <p:ph type="ftr" sz="quarter" idx="11"/>
            <p:custDataLst>
              <p:tags r:id="rId4"/>
            </p:custDataLst>
          </p:nvPr>
        </p:nvSpPr>
        <p:spPr/>
        <p:txBody>
          <a:bodyPr/>
          <a:lstStyle>
            <a:lvl1pPr>
              <a:defRPr baseline="0">
                <a:latin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5"/>
            </p:custDataLst>
          </p:nvPr>
        </p:nvSpPr>
        <p:spPr/>
        <p:txBody>
          <a:bodyPr/>
          <a:lstStyle>
            <a:lvl1pPr>
              <a:defRPr baseline="0">
                <a:latin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735" y="304165"/>
            <a:ext cx="11606530" cy="62496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grpSp>
        <p:nvGrpSpPr>
          <p:cNvPr id="11" name="组合 10"/>
          <p:cNvGrpSpPr/>
          <p:nvPr userDrawn="1">
            <p:custDataLst>
              <p:tags r:id="rId2"/>
            </p:custDataLst>
          </p:nvPr>
        </p:nvGrpSpPr>
        <p:grpSpPr>
          <a:xfrm rot="16200000">
            <a:off x="11009630" y="351790"/>
            <a:ext cx="737870" cy="916305"/>
            <a:chOff x="10608342" y="5053054"/>
            <a:chExt cx="1583658" cy="1966165"/>
          </a:xfrm>
        </p:grpSpPr>
        <p:sp>
          <p:nvSpPr>
            <p:cNvPr id="12" name="任意多边形: 形状 11"/>
            <p:cNvSpPr/>
            <p:nvPr>
              <p:custDataLst>
                <p:tags r:id="rId11"/>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3" name="等腰三角形 12"/>
            <p:cNvSpPr/>
            <p:nvPr>
              <p:custDataLst>
                <p:tags r:id="rId12"/>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grpSp>
        <p:nvGrpSpPr>
          <p:cNvPr id="14" name="组合 13"/>
          <p:cNvGrpSpPr/>
          <p:nvPr userDrawn="1">
            <p:custDataLst>
              <p:tags r:id="rId3"/>
            </p:custDataLst>
          </p:nvPr>
        </p:nvGrpSpPr>
        <p:grpSpPr>
          <a:xfrm rot="5400000">
            <a:off x="443865" y="5584825"/>
            <a:ext cx="737870" cy="916305"/>
            <a:chOff x="10608342" y="5053054"/>
            <a:chExt cx="1583658" cy="1966165"/>
          </a:xfrm>
        </p:grpSpPr>
        <p:sp>
          <p:nvSpPr>
            <p:cNvPr id="16" name="任意多边形: 形状 15"/>
            <p:cNvSpPr/>
            <p:nvPr>
              <p:custDataLst>
                <p:tags r:id="rId9"/>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7" name="等腰三角形 16"/>
            <p:cNvSpPr/>
            <p:nvPr>
              <p:custDataLst>
                <p:tags r:id="rId10"/>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4000" b="1" u="none" strike="noStrike" kern="1200" cap="none" spc="0" normalizeH="0" baseline="0">
                <a:solidFill>
                  <a:schemeClr val="tx1">
                    <a:lumMod val="85000"/>
                    <a:lumOff val="15000"/>
                  </a:schemeClr>
                </a:solidFill>
                <a:uFillTx/>
                <a:latin typeface="Times New Roman" panose="0202060305040502030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hasCustomPrompt="1"/>
            <p:custDataLst>
              <p:tags r:id="rId5"/>
            </p:custDataLst>
          </p:nvPr>
        </p:nvSpPr>
        <p:spPr>
          <a:xfrm>
            <a:off x="1281113" y="2163600"/>
            <a:ext cx="9626600" cy="3445200"/>
          </a:xfrm>
        </p:spPr>
        <p:txBody>
          <a:bodyPr>
            <a:normAutofit/>
          </a:bodyPr>
          <a:lstStyle>
            <a:lvl1pPr marL="0" indent="0">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a:defRPr baseline="0">
                <a:solidFill>
                  <a:schemeClr val="tx1"/>
                </a:solidFill>
                <a:latin typeface="微软雅黑" panose="020B0503020204020204" charset="-122"/>
                <a:ea typeface="微软雅黑" panose="020B0503020204020204" charset="-122"/>
              </a:defRPr>
            </a:lvl2pPr>
            <a:lvl3pPr>
              <a:defRPr baseline="0">
                <a:solidFill>
                  <a:schemeClr val="tx1"/>
                </a:solidFill>
                <a:latin typeface="微软雅黑" panose="020B0503020204020204" charset="-122"/>
                <a:ea typeface="微软雅黑" panose="020B0503020204020204" charset="-122"/>
              </a:defRPr>
            </a:lvl3pPr>
            <a:lvl4pPr>
              <a:defRPr baseline="0">
                <a:solidFill>
                  <a:schemeClr val="tx1"/>
                </a:solidFill>
                <a:latin typeface="微软雅黑" panose="020B0503020204020204" charset="-122"/>
                <a:ea typeface="微软雅黑" panose="020B0503020204020204" charset="-122"/>
              </a:defRPr>
            </a:lvl4pPr>
            <a:lvl5pPr>
              <a:defRPr baseline="0">
                <a:solidFill>
                  <a:schemeClr val="tx1"/>
                </a:solidFill>
                <a:latin typeface="微软雅黑" panose="020B0503020204020204" charset="-122"/>
                <a:ea typeface="微软雅黑" panose="020B0503020204020204" charset="-122"/>
              </a:defRPr>
            </a:lvl5pPr>
          </a:lstStyle>
          <a:p>
            <a:pPr lvl="0"/>
            <a:r>
              <a:rPr lang="zh-CN" altLang="en-US"/>
              <a:t>单击此处添加文本</a:t>
            </a:r>
            <a:endParaRPr lang="zh-CN" altLang="en-US" dirty="0"/>
          </a:p>
        </p:txBody>
      </p:sp>
      <p:sp>
        <p:nvSpPr>
          <p:cNvPr id="3" name="日期占位符 2"/>
          <p:cNvSpPr>
            <a:spLocks noGrp="1"/>
          </p:cNvSpPr>
          <p:nvPr>
            <p:ph type="dt" sz="half" idx="10"/>
            <p:custDataLst>
              <p:tags r:id="rId6"/>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t>2023/5/13</a:t>
            </a:fld>
            <a:endParaRPr lang="zh-CN" altLang="en-US"/>
          </a:p>
        </p:txBody>
      </p:sp>
      <p:sp>
        <p:nvSpPr>
          <p:cNvPr id="5" name="灯片编号占位符 4"/>
          <p:cNvSpPr>
            <a:spLocks noGrp="1"/>
          </p:cNvSpPr>
          <p:nvPr>
            <p:ph type="sldNum" sz="quarter" idx="12"/>
            <p:custDataLst>
              <p:tags r:id="rId7"/>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4" name="页脚占位符 3"/>
          <p:cNvSpPr>
            <a:spLocks noGrp="1"/>
          </p:cNvSpPr>
          <p:nvPr>
            <p:ph type="ftr" sz="quarter" idx="11"/>
            <p:custDataLst>
              <p:tags r:id="rId8"/>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3" name="矩形 12"/>
          <p:cNvSpPr/>
          <p:nvPr userDrawn="1">
            <p:custDataLst>
              <p:tags r:id="rId1"/>
            </p:custDataLst>
          </p:nvPr>
        </p:nvSpPr>
        <p:spPr>
          <a:xfrm>
            <a:off x="0" y="0"/>
            <a:ext cx="4823460" cy="685863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Arial" panose="020B0604020202020204" pitchFamily="34" charset="0"/>
              <a:ea typeface="微软雅黑" panose="020B0503020204020204" charset="-122"/>
              <a:sym typeface="+mn-ea"/>
            </a:endParaRPr>
          </a:p>
        </p:txBody>
      </p:sp>
      <p:sp>
        <p:nvSpPr>
          <p:cNvPr id="2" name="标题 1"/>
          <p:cNvSpPr>
            <a:spLocks noGrp="1"/>
          </p:cNvSpPr>
          <p:nvPr userDrawn="1">
            <p:ph type="title" hasCustomPrompt="1"/>
            <p:custDataLst>
              <p:tags r:id="rId2"/>
            </p:custDataLst>
          </p:nvPr>
        </p:nvSpPr>
        <p:spPr>
          <a:xfrm>
            <a:off x="583200" y="770400"/>
            <a:ext cx="3960000" cy="882000"/>
          </a:xfrm>
        </p:spPr>
        <p:txBody>
          <a:bodyPr anchor="ctr">
            <a:normAutofit/>
          </a:bodyPr>
          <a:lstStyle>
            <a:lvl1pPr>
              <a:defRPr sz="32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3"/>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t>2023/5/13</a:t>
            </a:fld>
            <a:endParaRPr lang="zh-CN" altLang="en-US"/>
          </a:p>
        </p:txBody>
      </p:sp>
      <p:sp>
        <p:nvSpPr>
          <p:cNvPr id="4" name="页脚占位符 3"/>
          <p:cNvSpPr>
            <a:spLocks noGrp="1"/>
          </p:cNvSpPr>
          <p:nvPr userDrawn="1">
            <p:ph type="ftr" sz="quarter" idx="11"/>
            <p:custDataLst>
              <p:tags r:id="rId4"/>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5"/>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6"/>
            </p:custDataLst>
          </p:nvPr>
        </p:nvSpPr>
        <p:spPr>
          <a:xfrm>
            <a:off x="586800" y="1764000"/>
            <a:ext cx="3956400" cy="4093200"/>
          </a:xfrm>
        </p:spPr>
        <p:txBody>
          <a:bodyPr>
            <a:normAutofit/>
          </a:bodyPr>
          <a:lstStyle>
            <a:lvl1pPr marL="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1pPr>
            <a:lvl2pPr marL="4572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2pPr>
            <a:lvl3pPr marL="9144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3pPr>
            <a:lvl4pPr marL="13716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4pPr>
            <a:lvl5pPr marL="18288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9" name="内容占位符 8"/>
          <p:cNvSpPr>
            <a:spLocks noGrp="1"/>
          </p:cNvSpPr>
          <p:nvPr userDrawn="1">
            <p:ph sz="quarter" idx="14"/>
            <p:custDataLst>
              <p:tags r:id="rId7"/>
            </p:custDataLst>
          </p:nvPr>
        </p:nvSpPr>
        <p:spPr>
          <a:xfrm>
            <a:off x="5101200" y="769938"/>
            <a:ext cx="6480000" cy="5087937"/>
          </a:xfrm>
        </p:spPr>
        <p:txBody>
          <a:bodyPr>
            <a:normAutofit/>
          </a:bodyPr>
          <a:lstStyle>
            <a:lvl1pPr marL="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1pPr>
            <a:lvl2pPr marL="4572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2pPr>
            <a:lvl3pPr marL="9144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3pPr>
            <a:lvl4pPr marL="13716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4pPr>
            <a:lvl5pPr marL="18288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5pPr>
          </a:lstStyle>
          <a:p>
            <a:pPr lvl="0"/>
            <a:r>
              <a:rPr lang="zh-CN" altLang="en-US"/>
              <a:t>单击此处编辑母版文本样式</a:t>
            </a:r>
          </a:p>
          <a:p>
            <a:pPr lvl="1"/>
            <a:r>
              <a:rPr lang="zh-CN" altLang="en-US">
                <a:sym typeface="+mn-ea"/>
              </a:rPr>
              <a:t>第</a:t>
            </a:r>
            <a:r>
              <a:rPr lang="zh-CN" altLang="en-US"/>
              <a:t>二级</a:t>
            </a:r>
          </a:p>
          <a:p>
            <a:pPr lvl="2"/>
            <a:r>
              <a:rPr lang="zh-CN" altLang="en-US">
                <a:sym typeface="+mn-ea"/>
              </a:rPr>
              <a:t>第</a:t>
            </a:r>
            <a:r>
              <a:rPr lang="zh-CN" altLang="en-US"/>
              <a:t>三级</a:t>
            </a:r>
          </a:p>
          <a:p>
            <a:pPr lvl="3"/>
            <a:r>
              <a:rPr lang="zh-CN" altLang="en-US">
                <a:sym typeface="+mn-ea"/>
              </a:rPr>
              <a:t>第</a:t>
            </a:r>
            <a:r>
              <a:rPr lang="zh-CN" altLang="en-US"/>
              <a:t>四级</a:t>
            </a:r>
          </a:p>
          <a:p>
            <a:pPr lvl="4"/>
            <a:r>
              <a:rPr lang="zh-CN" altLang="en-US">
                <a:sym typeface="+mn-ea"/>
              </a:rPr>
              <a:t>第</a:t>
            </a:r>
            <a:r>
              <a:rPr lang="zh-CN" altLang="en-US"/>
              <a:t>五级</a:t>
            </a:r>
            <a:endParaRPr lang="zh-CN" altLang="en-US" dirty="0"/>
          </a:p>
        </p:txBody>
      </p:sp>
      <p:grpSp>
        <p:nvGrpSpPr>
          <p:cNvPr id="11" name="组合 10"/>
          <p:cNvGrpSpPr/>
          <p:nvPr userDrawn="1">
            <p:custDataLst>
              <p:tags r:id="rId8"/>
            </p:custDataLst>
          </p:nvPr>
        </p:nvGrpSpPr>
        <p:grpSpPr>
          <a:xfrm>
            <a:off x="-1" y="0"/>
            <a:ext cx="4823460" cy="769938"/>
            <a:chOff x="-1" y="0"/>
            <a:chExt cx="4823460" cy="769938"/>
          </a:xfrm>
        </p:grpSpPr>
        <p:sp>
          <p:nvSpPr>
            <p:cNvPr id="12" name="任意多边形: 形状 11"/>
            <p:cNvSpPr/>
            <p:nvPr>
              <p:custDataLst>
                <p:tags r:id="rId9"/>
              </p:custDataLst>
            </p:nvPr>
          </p:nvSpPr>
          <p:spPr>
            <a:xfrm rot="10800000">
              <a:off x="0" y="0"/>
              <a:ext cx="4823459" cy="769938"/>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sp>
          <p:nvSpPr>
            <p:cNvPr id="14" name="等腰三角形 13"/>
            <p:cNvSpPr/>
            <p:nvPr>
              <p:custDataLst>
                <p:tags r:id="rId10"/>
              </p:custDataLst>
            </p:nvPr>
          </p:nvSpPr>
          <p:spPr>
            <a:xfrm rot="10800000">
              <a:off x="-1" y="0"/>
              <a:ext cx="3754576" cy="562171"/>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ea typeface="微软雅黑" panose="020B0503020204020204" charset="-122"/>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3" name="矩形 12"/>
          <p:cNvSpPr/>
          <p:nvPr userDrawn="1">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Arial" panose="020B0604020202020204" pitchFamily="34" charset="0"/>
              <a:ea typeface="微软雅黑" panose="020B0503020204020204" charset="-122"/>
              <a:sym typeface="+mn-ea"/>
            </a:endParaRPr>
          </a:p>
        </p:txBody>
      </p:sp>
      <p:sp>
        <p:nvSpPr>
          <p:cNvPr id="2" name="标题 1"/>
          <p:cNvSpPr>
            <a:spLocks noGrp="1"/>
          </p:cNvSpPr>
          <p:nvPr userDrawn="1">
            <p:ph type="title"/>
            <p:custDataLst>
              <p:tags r:id="rId2"/>
            </p:custDataLst>
          </p:nvPr>
        </p:nvSpPr>
        <p:spPr>
          <a:xfrm>
            <a:off x="612000" y="781200"/>
            <a:ext cx="10976400" cy="626400"/>
          </a:xfrm>
        </p:spPr>
        <p:txBody>
          <a:bodyPr anchor="ctr"/>
          <a:lstStyle>
            <a:lvl1pPr algn="ctr">
              <a:defRPr sz="40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userDrawn="1">
            <p:ph type="dt" sz="half" idx="10"/>
            <p:custDataLst>
              <p:tags r:id="rId3"/>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t>2023/5/13</a:t>
            </a:fld>
            <a:endParaRPr lang="zh-CN" altLang="en-US"/>
          </a:p>
        </p:txBody>
      </p:sp>
      <p:sp>
        <p:nvSpPr>
          <p:cNvPr id="4" name="页脚占位符 3"/>
          <p:cNvSpPr>
            <a:spLocks noGrp="1"/>
          </p:cNvSpPr>
          <p:nvPr userDrawn="1">
            <p:ph type="ftr" sz="quarter" idx="11"/>
            <p:custDataLst>
              <p:tags r:id="rId4"/>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5"/>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6"/>
            </p:custDataLst>
          </p:nvPr>
        </p:nvSpPr>
        <p:spPr>
          <a:xfrm>
            <a:off x="612000" y="1659600"/>
            <a:ext cx="10975975" cy="828000"/>
          </a:xfrm>
        </p:spPr>
        <p:txBody>
          <a:bodyPr>
            <a:normAutofit/>
          </a:bodyPr>
          <a:lstStyle>
            <a:lvl1pPr marL="0" indent="0" algn="ctr">
              <a:lnSpc>
                <a:spcPct val="130000"/>
              </a:lnSpc>
              <a:spcBef>
                <a:spcPts val="0"/>
              </a:spcBef>
              <a:spcAft>
                <a:spcPts val="1000"/>
              </a:spcAft>
              <a:buNone/>
              <a:defRPr sz="1600"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userDrawn="1">
            <p:ph sz="quarter" idx="14"/>
            <p:custDataLst>
              <p:tags r:id="rId7"/>
            </p:custDataLst>
          </p:nvPr>
        </p:nvSpPr>
        <p:spPr>
          <a:xfrm>
            <a:off x="612775" y="2808000"/>
            <a:ext cx="10965600" cy="3430800"/>
          </a:xfrm>
        </p:spPr>
        <p:txBody>
          <a:bodyPr>
            <a:normAutofit/>
          </a:bodyPr>
          <a:lstStyle>
            <a:lvl1pPr marL="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1pPr>
            <a:lvl2pPr marL="4572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2pPr>
            <a:lvl3pPr marL="9144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3pPr>
            <a:lvl4pPr marL="13716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4pPr>
            <a:lvl5pPr marL="18288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grpSp>
        <p:nvGrpSpPr>
          <p:cNvPr id="12" name="组合 11"/>
          <p:cNvGrpSpPr/>
          <p:nvPr userDrawn="1">
            <p:custDataLst>
              <p:tags r:id="rId8"/>
            </p:custDataLst>
          </p:nvPr>
        </p:nvGrpSpPr>
        <p:grpSpPr>
          <a:xfrm flipV="1">
            <a:off x="5921829" y="0"/>
            <a:ext cx="6270171" cy="812800"/>
            <a:chOff x="4001597" y="5613400"/>
            <a:chExt cx="8190403" cy="1244600"/>
          </a:xfrm>
        </p:grpSpPr>
        <p:sp>
          <p:nvSpPr>
            <p:cNvPr id="14" name="任意多边形: 形状 13"/>
            <p:cNvSpPr/>
            <p:nvPr>
              <p:custDataLst>
                <p:tags r:id="rId9"/>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5" name="等腰三角形 14"/>
            <p:cNvSpPr/>
            <p:nvPr>
              <p:custDataLst>
                <p:tags r:id="rId10"/>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grpSp>
        <p:nvGrpSpPr>
          <p:cNvPr id="12" name="组合 11"/>
          <p:cNvGrpSpPr/>
          <p:nvPr userDrawn="1">
            <p:custDataLst>
              <p:tags r:id="rId1"/>
            </p:custDataLst>
          </p:nvPr>
        </p:nvGrpSpPr>
        <p:grpSpPr>
          <a:xfrm flipV="1">
            <a:off x="5921829" y="0"/>
            <a:ext cx="6270171" cy="812800"/>
            <a:chOff x="4001597" y="5613400"/>
            <a:chExt cx="8190403" cy="1244600"/>
          </a:xfrm>
        </p:grpSpPr>
        <p:sp>
          <p:nvSpPr>
            <p:cNvPr id="14" name="任意多边形: 形状 13"/>
            <p:cNvSpPr/>
            <p:nvPr>
              <p:custDataLst>
                <p:tags r:id="rId9"/>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15" name="等腰三角形 14"/>
            <p:cNvSpPr/>
            <p:nvPr>
              <p:custDataLst>
                <p:tags r:id="rId10"/>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13" name="矩形 12"/>
          <p:cNvSpPr/>
          <p:nvPr userDrawn="1">
            <p:custDataLst>
              <p:tags r:id="rId2"/>
            </p:custDataLst>
          </p:nvPr>
        </p:nvSpPr>
        <p:spPr>
          <a:xfrm>
            <a:off x="0" y="50419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ea typeface="微软雅黑" panose="020B0503020204020204" charset="-122"/>
              <a:sym typeface="+mn-ea"/>
            </a:endParaRPr>
          </a:p>
        </p:txBody>
      </p:sp>
      <p:sp>
        <p:nvSpPr>
          <p:cNvPr id="2" name="标题 1"/>
          <p:cNvSpPr>
            <a:spLocks noGrp="1"/>
          </p:cNvSpPr>
          <p:nvPr userDrawn="1">
            <p:ph type="title"/>
            <p:custDataLst>
              <p:tags r:id="rId3"/>
            </p:custDataLst>
          </p:nvPr>
        </p:nvSpPr>
        <p:spPr>
          <a:xfrm>
            <a:off x="604520" y="669290"/>
            <a:ext cx="10976610" cy="565150"/>
          </a:xfrm>
        </p:spPr>
        <p:txBody>
          <a:bodyPr anchor="ctr"/>
          <a:lstStyle>
            <a:lvl1pPr algn="ctr">
              <a:lnSpc>
                <a:spcPct val="100000"/>
              </a:lnSpc>
              <a:defRPr sz="40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userDrawn="1">
            <p:ph type="dt" sz="half" idx="10"/>
            <p:custDataLst>
              <p:tags r:id="rId4"/>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t>2023/5/13</a:t>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userDrawn="1">
            <p:ph sz="quarter" idx="13"/>
            <p:custDataLst>
              <p:tags r:id="rId7"/>
            </p:custDataLst>
          </p:nvPr>
        </p:nvSpPr>
        <p:spPr>
          <a:xfrm>
            <a:off x="604837" y="1681200"/>
            <a:ext cx="10990800" cy="3211200"/>
          </a:xfrm>
        </p:spPr>
        <p:txBody>
          <a:bodyPr>
            <a:normAutofit/>
          </a:bodyPr>
          <a:lstStyle>
            <a:lvl1pPr marL="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1pPr>
            <a:lvl2pPr marL="4572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2pPr>
            <a:lvl3pPr marL="9144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3pPr>
            <a:lvl4pPr marL="13716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4pPr>
            <a:lvl5pPr marL="18288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9" name="文本占位符 8"/>
          <p:cNvSpPr>
            <a:spLocks noGrp="1"/>
          </p:cNvSpPr>
          <p:nvPr userDrawn="1">
            <p:ph type="body" sz="quarter" idx="14"/>
            <p:custDataLst>
              <p:tags r:id="rId8"/>
            </p:custDataLst>
          </p:nvPr>
        </p:nvSpPr>
        <p:spPr>
          <a:xfrm>
            <a:off x="594000" y="5180400"/>
            <a:ext cx="11001600" cy="1011600"/>
          </a:xfrm>
        </p:spPr>
        <p:txBody>
          <a:bodyPr>
            <a:normAutofit/>
          </a:bodyPr>
          <a:lstStyle>
            <a:lvl1pPr marL="0" indent="0">
              <a:lnSpc>
                <a:spcPct val="130000"/>
              </a:lnSpc>
              <a:spcBef>
                <a:spcPts val="0"/>
              </a:spcBef>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grpSp>
        <p:nvGrpSpPr>
          <p:cNvPr id="16" name="组合 15"/>
          <p:cNvGrpSpPr/>
          <p:nvPr userDrawn="1">
            <p:custDataLst>
              <p:tags r:id="rId1"/>
            </p:custDataLst>
          </p:nvPr>
        </p:nvGrpSpPr>
        <p:grpSpPr>
          <a:xfrm>
            <a:off x="4001597" y="6045200"/>
            <a:ext cx="8190403" cy="812800"/>
            <a:chOff x="4001597" y="5613400"/>
            <a:chExt cx="8190403" cy="1244600"/>
          </a:xfrm>
        </p:grpSpPr>
        <p:sp>
          <p:nvSpPr>
            <p:cNvPr id="17" name="任意多边形: 形状 16"/>
            <p:cNvSpPr/>
            <p:nvPr>
              <p:custDataLst>
                <p:tags r:id="rId11"/>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18" name="等腰三角形 17"/>
            <p:cNvSpPr/>
            <p:nvPr>
              <p:custDataLst>
                <p:tags r:id="rId12"/>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grpSp>
      <p:sp>
        <p:nvSpPr>
          <p:cNvPr id="15" name="矩形 14"/>
          <p:cNvSpPr/>
          <p:nvPr userDrawn="1">
            <p:custDataLst>
              <p:tags r:id="rId2"/>
            </p:custDataLst>
          </p:nvPr>
        </p:nvSpPr>
        <p:spPr>
          <a:xfrm>
            <a:off x="0" y="0"/>
            <a:ext cx="12192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solidFill>
                <a:schemeClr val="bg1"/>
              </a:solidFill>
              <a:latin typeface="Viner Hand ITC" panose="03070502030502020203" charset="0"/>
              <a:ea typeface="微软雅黑" panose="020B0503020204020204" charset="-122"/>
              <a:cs typeface="Viner Hand ITC" panose="03070502030502020203" charset="0"/>
              <a:sym typeface="+mn-ea"/>
            </a:endParaRPr>
          </a:p>
        </p:txBody>
      </p:sp>
      <p:sp>
        <p:nvSpPr>
          <p:cNvPr id="2" name="标题 1"/>
          <p:cNvSpPr>
            <a:spLocks noGrp="1"/>
          </p:cNvSpPr>
          <p:nvPr>
            <p:ph type="title"/>
            <p:custDataLst>
              <p:tags r:id="rId3"/>
            </p:custDataLst>
          </p:nvPr>
        </p:nvSpPr>
        <p:spPr>
          <a:xfrm>
            <a:off x="579600" y="237600"/>
            <a:ext cx="11037600" cy="441964"/>
          </a:xfrm>
        </p:spPr>
        <p:txBody>
          <a:bodyPr>
            <a:noAutofit/>
          </a:bodyPr>
          <a:lstStyle>
            <a:lvl1pPr>
              <a:lnSpc>
                <a:spcPct val="100000"/>
              </a:lnSpc>
              <a:defRPr sz="24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7" name="内容占位符 6"/>
          <p:cNvSpPr>
            <a:spLocks noGrp="1"/>
          </p:cNvSpPr>
          <p:nvPr>
            <p:ph sz="quarter" idx="13"/>
            <p:custDataLst>
              <p:tags r:id="rId4"/>
            </p:custDataLst>
          </p:nvPr>
        </p:nvSpPr>
        <p:spPr>
          <a:xfrm>
            <a:off x="579600" y="1663200"/>
            <a:ext cx="5342400" cy="2894400"/>
          </a:xfrm>
        </p:spPr>
        <p:txBody>
          <a:bodyPr/>
          <a:lstStyle>
            <a:lvl1pPr marL="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2pPr>
            <a:lvl3pPr marL="9144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3pPr>
            <a:lvl4pPr marL="13716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4pPr>
            <a:lvl5pPr marL="18288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a:t>单击此处编辑母版文本样式</a:t>
            </a:r>
          </a:p>
          <a:p>
            <a:pPr lvl="1"/>
            <a:r>
              <a:rPr lang="zh-CN" altLang="en-US" dirty="0">
                <a:sym typeface="+mn-ea"/>
              </a:rPr>
              <a:t>第</a:t>
            </a:r>
            <a:r>
              <a:rPr lang="zh-CN" altLang="en-US"/>
              <a:t>二级</a:t>
            </a:r>
          </a:p>
          <a:p>
            <a:pPr lvl="2"/>
            <a:r>
              <a:rPr lang="zh-CN" altLang="en-US" dirty="0">
                <a:sym typeface="+mn-ea"/>
              </a:rPr>
              <a:t>第</a:t>
            </a:r>
            <a:r>
              <a:rPr lang="zh-CN" altLang="en-US"/>
              <a:t>三级</a:t>
            </a:r>
          </a:p>
          <a:p>
            <a:pPr lvl="3"/>
            <a:r>
              <a:rPr lang="zh-CN" altLang="en-US" dirty="0">
                <a:sym typeface="+mn-ea"/>
              </a:rPr>
              <a:t>第</a:t>
            </a:r>
            <a:r>
              <a:rPr lang="zh-CN" altLang="en-US"/>
              <a:t>四级</a:t>
            </a:r>
          </a:p>
          <a:p>
            <a:pPr lvl="4"/>
            <a:r>
              <a:rPr lang="zh-CN" altLang="en-US" dirty="0">
                <a:sym typeface="+mn-ea"/>
              </a:rPr>
              <a:t>第</a:t>
            </a:r>
            <a:r>
              <a:rPr lang="zh-CN" altLang="en-US"/>
              <a:t>五级</a:t>
            </a:r>
          </a:p>
        </p:txBody>
      </p:sp>
      <p:sp>
        <p:nvSpPr>
          <p:cNvPr id="3" name="日期占位符 2"/>
          <p:cNvSpPr>
            <a:spLocks noGrp="1"/>
          </p:cNvSpPr>
          <p:nvPr>
            <p:ph type="dt" sz="half" idx="10"/>
            <p:custDataLst>
              <p:tags r:id="rId5"/>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t>2023/5/13</a:t>
            </a:fld>
            <a:endParaRPr lang="zh-CN" altLang="en-US"/>
          </a:p>
        </p:txBody>
      </p:sp>
      <p:sp>
        <p:nvSpPr>
          <p:cNvPr id="4" name="页脚占位符 3"/>
          <p:cNvSpPr>
            <a:spLocks noGrp="1"/>
          </p:cNvSpPr>
          <p:nvPr>
            <p:ph type="ftr" sz="quarter" idx="11"/>
            <p:custDataLst>
              <p:tags r:id="rId6"/>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normAutofit/>
          </a:bodyPr>
          <a:lstStyle>
            <a:lvl1pPr marL="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2pPr>
            <a:lvl3pPr marL="9144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3pPr>
            <a:lvl4pPr marL="13716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4pPr>
            <a:lvl5pPr marL="18288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a:t>单击此处编辑母版文本样式</a:t>
            </a:r>
          </a:p>
          <a:p>
            <a:pPr lvl="1"/>
            <a:r>
              <a:rPr lang="zh-CN" altLang="en-US" dirty="0">
                <a:sym typeface="+mn-ea"/>
              </a:rPr>
              <a:t>第</a:t>
            </a:r>
            <a:r>
              <a:rPr lang="zh-CN" altLang="en-US"/>
              <a:t>二级</a:t>
            </a:r>
          </a:p>
          <a:p>
            <a:pPr lvl="2"/>
            <a:r>
              <a:rPr lang="zh-CN" altLang="en-US" dirty="0">
                <a:sym typeface="+mn-ea"/>
              </a:rPr>
              <a:t>第</a:t>
            </a:r>
            <a:r>
              <a:rPr lang="zh-CN" altLang="en-US"/>
              <a:t>三级</a:t>
            </a:r>
          </a:p>
          <a:p>
            <a:pPr lvl="3"/>
            <a:r>
              <a:rPr lang="zh-CN" altLang="en-US" dirty="0">
                <a:sym typeface="+mn-ea"/>
              </a:rPr>
              <a:t>第</a:t>
            </a:r>
            <a:r>
              <a:rPr lang="zh-CN" altLang="en-US"/>
              <a:t>四级</a:t>
            </a:r>
          </a:p>
          <a:p>
            <a:pPr lvl="4"/>
            <a:r>
              <a:rPr lang="zh-CN" altLang="en-US" dirty="0">
                <a:sym typeface="+mn-ea"/>
              </a:rPr>
              <a:t>第</a:t>
            </a:r>
            <a:r>
              <a:rPr lang="zh-CN" altLang="en-US"/>
              <a:t>五级</a:t>
            </a:r>
          </a:p>
        </p:txBody>
      </p:sp>
      <p:sp>
        <p:nvSpPr>
          <p:cNvPr id="11" name="文本占位符 10"/>
          <p:cNvSpPr>
            <a:spLocks noGrp="1"/>
          </p:cNvSpPr>
          <p:nvPr>
            <p:ph type="body" sz="quarter" idx="15"/>
            <p:custDataLst>
              <p:tags r:id="rId9"/>
            </p:custDataLst>
          </p:nvPr>
        </p:nvSpPr>
        <p:spPr>
          <a:xfrm>
            <a:off x="572400" y="4816800"/>
            <a:ext cx="5342400" cy="781200"/>
          </a:xfrm>
        </p:spPr>
        <p:txBody>
          <a:bodyPr>
            <a:normAutofit/>
          </a:bodyPr>
          <a:lstStyle>
            <a:lvl1pPr marL="0" indent="0">
              <a:lnSpc>
                <a:spcPct val="130000"/>
              </a:lnSpc>
              <a:spcBef>
                <a:spcPts val="0"/>
              </a:spcBef>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0"/>
            </p:custDataLst>
          </p:nvPr>
        </p:nvSpPr>
        <p:spPr>
          <a:xfrm>
            <a:off x="6253200" y="4813200"/>
            <a:ext cx="5367600" cy="781200"/>
          </a:xfrm>
        </p:spPr>
        <p:txBody>
          <a:bodyPr>
            <a:normAutofit/>
          </a:bodyPr>
          <a:lstStyle>
            <a:lvl1pPr marL="0" indent="0">
              <a:lnSpc>
                <a:spcPct val="130000"/>
              </a:lnSpc>
              <a:spcBef>
                <a:spcPts val="0"/>
              </a:spcBef>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2" name="矩形 11"/>
          <p:cNvSpPr/>
          <p:nvPr userDrawn="1">
            <p:custDataLst>
              <p:tags r:id="rId1"/>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Arial" panose="020B0604020202020204" pitchFamily="34" charset="0"/>
              <a:ea typeface="微软雅黑" panose="020B0503020204020204" charset="-122"/>
              <a:sym typeface="+mn-ea"/>
            </a:endParaRPr>
          </a:p>
        </p:txBody>
      </p:sp>
      <p:grpSp>
        <p:nvGrpSpPr>
          <p:cNvPr id="15" name="组合 14"/>
          <p:cNvGrpSpPr/>
          <p:nvPr userDrawn="1">
            <p:custDataLst>
              <p:tags r:id="rId2"/>
            </p:custDataLst>
          </p:nvPr>
        </p:nvGrpSpPr>
        <p:grpSpPr>
          <a:xfrm rot="10800000">
            <a:off x="0" y="0"/>
            <a:ext cx="5457825" cy="1529715"/>
            <a:chOff x="4001597" y="5613400"/>
            <a:chExt cx="8190403" cy="1244600"/>
          </a:xfrm>
        </p:grpSpPr>
        <p:sp>
          <p:nvSpPr>
            <p:cNvPr id="16" name="任意多边形: 形状 15"/>
            <p:cNvSpPr/>
            <p:nvPr>
              <p:custDataLst>
                <p:tags r:id="rId11"/>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7" name="等腰三角形 16"/>
            <p:cNvSpPr/>
            <p:nvPr>
              <p:custDataLst>
                <p:tags r:id="rId12"/>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grpSp>
      <p:grpSp>
        <p:nvGrpSpPr>
          <p:cNvPr id="18" name="组合 17"/>
          <p:cNvGrpSpPr/>
          <p:nvPr userDrawn="1">
            <p:custDataLst>
              <p:tags r:id="rId3"/>
            </p:custDataLst>
          </p:nvPr>
        </p:nvGrpSpPr>
        <p:grpSpPr>
          <a:xfrm>
            <a:off x="6734175" y="5323840"/>
            <a:ext cx="5457825" cy="1529715"/>
            <a:chOff x="4001597" y="5613400"/>
            <a:chExt cx="8190403" cy="1244600"/>
          </a:xfrm>
        </p:grpSpPr>
        <p:sp>
          <p:nvSpPr>
            <p:cNvPr id="19" name="任意多边形: 形状 18"/>
            <p:cNvSpPr/>
            <p:nvPr>
              <p:custDataLst>
                <p:tags r:id="rId9"/>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sp>
          <p:nvSpPr>
            <p:cNvPr id="20" name="等腰三角形 19"/>
            <p:cNvSpPr/>
            <p:nvPr>
              <p:custDataLst>
                <p:tags r:id="rId10"/>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2" name="标题 1"/>
          <p:cNvSpPr>
            <a:spLocks noGrp="1"/>
          </p:cNvSpPr>
          <p:nvPr userDrawn="1">
            <p:ph type="title" hasCustomPrompt="1"/>
            <p:custDataLst>
              <p:tags r:id="rId4"/>
            </p:custDataLst>
          </p:nvPr>
        </p:nvSpPr>
        <p:spPr>
          <a:xfrm>
            <a:off x="1522800" y="1339200"/>
            <a:ext cx="9144000" cy="2386800"/>
          </a:xfrm>
        </p:spPr>
        <p:txBody>
          <a:bodyPr anchor="b"/>
          <a:lstStyle>
            <a:lvl1pPr algn="ctr">
              <a:defRPr sz="60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userDrawn="1">
            <p:ph type="dt" sz="half" idx="10"/>
            <p:custDataLst>
              <p:tags r:id="rId5"/>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t>2023/5/13</a:t>
            </a:fld>
            <a:endParaRPr lang="zh-CN" altLang="en-US"/>
          </a:p>
        </p:txBody>
      </p:sp>
      <p:sp>
        <p:nvSpPr>
          <p:cNvPr id="4" name="页脚占位符 3"/>
          <p:cNvSpPr>
            <a:spLocks noGrp="1"/>
          </p:cNvSpPr>
          <p:nvPr userDrawn="1">
            <p:ph type="ftr" sz="quarter" idx="11"/>
            <p:custDataLst>
              <p:tags r:id="rId6"/>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7"/>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8"/>
            </p:custDataLst>
          </p:nvPr>
        </p:nvSpPr>
        <p:spPr>
          <a:xfrm>
            <a:off x="1522413" y="3862800"/>
            <a:ext cx="9144000" cy="1656000"/>
          </a:xfrm>
        </p:spPr>
        <p:txBody>
          <a:bodyPr>
            <a:normAutofit/>
          </a:bodyPr>
          <a:lstStyle>
            <a:lvl1pPr marL="0" indent="0" algn="ctr">
              <a:lnSpc>
                <a:spcPct val="130000"/>
              </a:lnSpc>
              <a:spcBef>
                <a:spcPts val="0"/>
              </a:spcBef>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2023/5/13</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lvl1pPr>
          </a:lstStyle>
          <a:p>
            <a:r>
              <a:rPr lang="zh-CN" altLang="en-US"/>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2023/5/13</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2023/5/13</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2023/5/13</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2023/5/13</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2023/5/13</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2023/5/13</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2023/5/13</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tags" Target="../tags/tag69.xml"/><Relationship Id="rId3" Type="http://schemas.openxmlformats.org/officeDocument/2006/relationships/slideLayout" Target="../slideLayouts/slideLayout14.xml"/><Relationship Id="rId21" Type="http://schemas.openxmlformats.org/officeDocument/2006/relationships/tags" Target="../tags/tag6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ags" Target="../tags/tag6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67.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ags" Target="../tags/tag6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2023/5/13</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1"/>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22"/>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3"/>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2023/5/13</a:t>
            </a:fld>
            <a:endParaRPr lang="zh-CN" altLang="en-US"/>
          </a:p>
        </p:txBody>
      </p:sp>
      <p:sp>
        <p:nvSpPr>
          <p:cNvPr id="5" name="页脚占位符 4"/>
          <p:cNvSpPr>
            <a:spLocks noGrp="1"/>
          </p:cNvSpPr>
          <p:nvPr>
            <p:ph type="ftr" sz="quarter" idx="3"/>
            <p:custDataLst>
              <p:tags r:id="rId24"/>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5"/>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26.xml"/><Relationship Id="rId2" Type="http://schemas.openxmlformats.org/officeDocument/2006/relationships/tags" Target="../tags/tag225.xml"/><Relationship Id="rId1" Type="http://schemas.openxmlformats.org/officeDocument/2006/relationships/tags" Target="../tags/tag224.xml"/><Relationship Id="rId6" Type="http://schemas.openxmlformats.org/officeDocument/2006/relationships/slideLayout" Target="../slideLayouts/slideLayout12.xml"/><Relationship Id="rId5" Type="http://schemas.openxmlformats.org/officeDocument/2006/relationships/tags" Target="../tags/tag228.xml"/><Relationship Id="rId4" Type="http://schemas.openxmlformats.org/officeDocument/2006/relationships/tags" Target="../tags/tag227.xml"/></Relationships>
</file>

<file path=ppt/slides/_rels/slide10.xml.rels><?xml version="1.0" encoding="UTF-8" standalone="yes"?>
<Relationships xmlns="http://schemas.openxmlformats.org/package/2006/relationships"><Relationship Id="rId3" Type="http://schemas.openxmlformats.org/officeDocument/2006/relationships/tags" Target="../tags/tag282.xml"/><Relationship Id="rId2" Type="http://schemas.openxmlformats.org/officeDocument/2006/relationships/tags" Target="../tags/tag281.xml"/><Relationship Id="rId1" Type="http://schemas.openxmlformats.org/officeDocument/2006/relationships/tags" Target="../tags/tag280.xml"/><Relationship Id="rId5" Type="http://schemas.openxmlformats.org/officeDocument/2006/relationships/image" Target="../media/image5.png"/><Relationship Id="rId4"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tags" Target="../tags/tag285.xml"/><Relationship Id="rId2" Type="http://schemas.openxmlformats.org/officeDocument/2006/relationships/tags" Target="../tags/tag284.xml"/><Relationship Id="rId1" Type="http://schemas.openxmlformats.org/officeDocument/2006/relationships/tags" Target="../tags/tag283.xml"/><Relationship Id="rId5" Type="http://schemas.openxmlformats.org/officeDocument/2006/relationships/image" Target="../media/image6.jpeg"/><Relationship Id="rId4"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tags" Target="../tags/tag288.xml"/><Relationship Id="rId2" Type="http://schemas.openxmlformats.org/officeDocument/2006/relationships/tags" Target="../tags/tag287.xml"/><Relationship Id="rId1" Type="http://schemas.openxmlformats.org/officeDocument/2006/relationships/tags" Target="../tags/tag286.xml"/><Relationship Id="rId5" Type="http://schemas.openxmlformats.org/officeDocument/2006/relationships/image" Target="../media/image7.png"/><Relationship Id="rId4"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tags" Target="../tags/tag291.xml"/><Relationship Id="rId2" Type="http://schemas.openxmlformats.org/officeDocument/2006/relationships/tags" Target="../tags/tag290.xml"/><Relationship Id="rId1" Type="http://schemas.openxmlformats.org/officeDocument/2006/relationships/tags" Target="../tags/tag289.xml"/><Relationship Id="rId5" Type="http://schemas.openxmlformats.org/officeDocument/2006/relationships/image" Target="../media/image8.png"/><Relationship Id="rId4"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tags" Target="../tags/tag294.xml"/><Relationship Id="rId2" Type="http://schemas.openxmlformats.org/officeDocument/2006/relationships/tags" Target="../tags/tag293.xml"/><Relationship Id="rId1" Type="http://schemas.openxmlformats.org/officeDocument/2006/relationships/tags" Target="../tags/tag292.xml"/><Relationship Id="rId5" Type="http://schemas.openxmlformats.org/officeDocument/2006/relationships/image" Target="../media/image9.png"/><Relationship Id="rId4"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tags" Target="../tags/tag297.xml"/><Relationship Id="rId2" Type="http://schemas.openxmlformats.org/officeDocument/2006/relationships/tags" Target="../tags/tag296.xml"/><Relationship Id="rId1" Type="http://schemas.openxmlformats.org/officeDocument/2006/relationships/tags" Target="../tags/tag295.xml"/><Relationship Id="rId4"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tags" Target="../tags/tag300.xml"/><Relationship Id="rId2" Type="http://schemas.openxmlformats.org/officeDocument/2006/relationships/tags" Target="../tags/tag299.xml"/><Relationship Id="rId1" Type="http://schemas.openxmlformats.org/officeDocument/2006/relationships/tags" Target="../tags/tag298.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tags" Target="../tags/tag303.xml"/><Relationship Id="rId2" Type="http://schemas.openxmlformats.org/officeDocument/2006/relationships/tags" Target="../tags/tag302.xml"/><Relationship Id="rId1" Type="http://schemas.openxmlformats.org/officeDocument/2006/relationships/tags" Target="../tags/tag301.xml"/><Relationship Id="rId5" Type="http://schemas.openxmlformats.org/officeDocument/2006/relationships/image" Target="../media/image12.png"/><Relationship Id="rId4"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tags" Target="../tags/tag306.xml"/><Relationship Id="rId2" Type="http://schemas.openxmlformats.org/officeDocument/2006/relationships/tags" Target="../tags/tag305.xml"/><Relationship Id="rId1" Type="http://schemas.openxmlformats.org/officeDocument/2006/relationships/tags" Target="../tags/tag304.xml"/><Relationship Id="rId5" Type="http://schemas.openxmlformats.org/officeDocument/2006/relationships/image" Target="../media/image13.png"/><Relationship Id="rId4"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309.xml"/><Relationship Id="rId7" Type="http://schemas.openxmlformats.org/officeDocument/2006/relationships/image" Target="../media/image16.png"/><Relationship Id="rId2" Type="http://schemas.openxmlformats.org/officeDocument/2006/relationships/tags" Target="../tags/tag308.xml"/><Relationship Id="rId1" Type="http://schemas.openxmlformats.org/officeDocument/2006/relationships/tags" Target="../tags/tag30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8" Type="http://schemas.openxmlformats.org/officeDocument/2006/relationships/tags" Target="../tags/tag236.xml"/><Relationship Id="rId13" Type="http://schemas.openxmlformats.org/officeDocument/2006/relationships/tags" Target="../tags/tag241.xml"/><Relationship Id="rId18" Type="http://schemas.openxmlformats.org/officeDocument/2006/relationships/tags" Target="../tags/tag246.xml"/><Relationship Id="rId26" Type="http://schemas.openxmlformats.org/officeDocument/2006/relationships/slideLayout" Target="../slideLayouts/slideLayout17.xml"/><Relationship Id="rId3" Type="http://schemas.openxmlformats.org/officeDocument/2006/relationships/tags" Target="../tags/tag231.xml"/><Relationship Id="rId21" Type="http://schemas.openxmlformats.org/officeDocument/2006/relationships/tags" Target="../tags/tag249.xml"/><Relationship Id="rId7" Type="http://schemas.openxmlformats.org/officeDocument/2006/relationships/tags" Target="../tags/tag235.xml"/><Relationship Id="rId12" Type="http://schemas.openxmlformats.org/officeDocument/2006/relationships/tags" Target="../tags/tag240.xml"/><Relationship Id="rId17" Type="http://schemas.openxmlformats.org/officeDocument/2006/relationships/tags" Target="../tags/tag245.xml"/><Relationship Id="rId25" Type="http://schemas.openxmlformats.org/officeDocument/2006/relationships/tags" Target="../tags/tag253.xml"/><Relationship Id="rId2" Type="http://schemas.openxmlformats.org/officeDocument/2006/relationships/tags" Target="../tags/tag230.xml"/><Relationship Id="rId16" Type="http://schemas.openxmlformats.org/officeDocument/2006/relationships/tags" Target="../tags/tag244.xml"/><Relationship Id="rId20" Type="http://schemas.openxmlformats.org/officeDocument/2006/relationships/tags" Target="../tags/tag248.xml"/><Relationship Id="rId1" Type="http://schemas.openxmlformats.org/officeDocument/2006/relationships/tags" Target="../tags/tag229.xml"/><Relationship Id="rId6" Type="http://schemas.openxmlformats.org/officeDocument/2006/relationships/tags" Target="../tags/tag234.xml"/><Relationship Id="rId11" Type="http://schemas.openxmlformats.org/officeDocument/2006/relationships/tags" Target="../tags/tag239.xml"/><Relationship Id="rId24" Type="http://schemas.openxmlformats.org/officeDocument/2006/relationships/tags" Target="../tags/tag252.xml"/><Relationship Id="rId5" Type="http://schemas.openxmlformats.org/officeDocument/2006/relationships/tags" Target="../tags/tag233.xml"/><Relationship Id="rId15" Type="http://schemas.openxmlformats.org/officeDocument/2006/relationships/tags" Target="../tags/tag243.xml"/><Relationship Id="rId23" Type="http://schemas.openxmlformats.org/officeDocument/2006/relationships/tags" Target="../tags/tag251.xml"/><Relationship Id="rId10" Type="http://schemas.openxmlformats.org/officeDocument/2006/relationships/tags" Target="../tags/tag238.xml"/><Relationship Id="rId19" Type="http://schemas.openxmlformats.org/officeDocument/2006/relationships/tags" Target="../tags/tag247.xml"/><Relationship Id="rId4" Type="http://schemas.openxmlformats.org/officeDocument/2006/relationships/tags" Target="../tags/tag232.xml"/><Relationship Id="rId9" Type="http://schemas.openxmlformats.org/officeDocument/2006/relationships/tags" Target="../tags/tag237.xml"/><Relationship Id="rId14" Type="http://schemas.openxmlformats.org/officeDocument/2006/relationships/tags" Target="../tags/tag242.xml"/><Relationship Id="rId22" Type="http://schemas.openxmlformats.org/officeDocument/2006/relationships/tags" Target="../tags/tag250.xml"/></Relationships>
</file>

<file path=ppt/slides/_rels/slide20.xml.rels><?xml version="1.0" encoding="UTF-8" standalone="yes"?>
<Relationships xmlns="http://schemas.openxmlformats.org/package/2006/relationships"><Relationship Id="rId3" Type="http://schemas.openxmlformats.org/officeDocument/2006/relationships/tags" Target="../tags/tag312.xml"/><Relationship Id="rId2" Type="http://schemas.openxmlformats.org/officeDocument/2006/relationships/tags" Target="../tags/tag311.xml"/><Relationship Id="rId1" Type="http://schemas.openxmlformats.org/officeDocument/2006/relationships/tags" Target="../tags/tag310.xml"/><Relationship Id="rId5" Type="http://schemas.openxmlformats.org/officeDocument/2006/relationships/image" Target="../media/image18.png"/><Relationship Id="rId4"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tags" Target="../tags/tag315.xml"/><Relationship Id="rId2" Type="http://schemas.openxmlformats.org/officeDocument/2006/relationships/tags" Target="../tags/tag314.xml"/><Relationship Id="rId1" Type="http://schemas.openxmlformats.org/officeDocument/2006/relationships/tags" Target="../tags/tag313.xml"/><Relationship Id="rId5" Type="http://schemas.openxmlformats.org/officeDocument/2006/relationships/image" Target="../media/image19.png"/><Relationship Id="rId4"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tags" Target="../tags/tag318.xml"/><Relationship Id="rId2" Type="http://schemas.openxmlformats.org/officeDocument/2006/relationships/tags" Target="../tags/tag317.xml"/><Relationship Id="rId1" Type="http://schemas.openxmlformats.org/officeDocument/2006/relationships/tags" Target="../tags/tag316.xml"/><Relationship Id="rId5" Type="http://schemas.openxmlformats.org/officeDocument/2006/relationships/image" Target="../media/image20.png"/><Relationship Id="rId4"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20.xml"/><Relationship Id="rId1" Type="http://schemas.openxmlformats.org/officeDocument/2006/relationships/tags" Target="../tags/tag319.xml"/><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tags" Target="../tags/tag323.xml"/><Relationship Id="rId2" Type="http://schemas.openxmlformats.org/officeDocument/2006/relationships/tags" Target="../tags/tag322.xml"/><Relationship Id="rId1" Type="http://schemas.openxmlformats.org/officeDocument/2006/relationships/tags" Target="../tags/tag321.xml"/><Relationship Id="rId4"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tags" Target="../tags/tag326.xml"/><Relationship Id="rId2" Type="http://schemas.openxmlformats.org/officeDocument/2006/relationships/tags" Target="../tags/tag325.xml"/><Relationship Id="rId1" Type="http://schemas.openxmlformats.org/officeDocument/2006/relationships/tags" Target="../tags/tag324.xml"/><Relationship Id="rId4"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tags" Target="../tags/tag329.xml"/><Relationship Id="rId2" Type="http://schemas.openxmlformats.org/officeDocument/2006/relationships/tags" Target="../tags/tag328.xml"/><Relationship Id="rId1" Type="http://schemas.openxmlformats.org/officeDocument/2006/relationships/tags" Target="../tags/tag327.xml"/><Relationship Id="rId5" Type="http://schemas.openxmlformats.org/officeDocument/2006/relationships/image" Target="../media/image23.png"/><Relationship Id="rId4"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tags" Target="../tags/tag332.xml"/><Relationship Id="rId7" Type="http://schemas.openxmlformats.org/officeDocument/2006/relationships/image" Target="../media/image25.png"/><Relationship Id="rId2" Type="http://schemas.openxmlformats.org/officeDocument/2006/relationships/tags" Target="../tags/tag331.xml"/><Relationship Id="rId1" Type="http://schemas.openxmlformats.org/officeDocument/2006/relationships/tags" Target="../tags/tag330.xml"/><Relationship Id="rId6" Type="http://schemas.openxmlformats.org/officeDocument/2006/relationships/image" Target="../media/image24.png"/><Relationship Id="rId5" Type="http://schemas.openxmlformats.org/officeDocument/2006/relationships/image" Target="../media/image2.png"/><Relationship Id="rId4"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tags" Target="../tags/tag335.xml"/><Relationship Id="rId2" Type="http://schemas.openxmlformats.org/officeDocument/2006/relationships/tags" Target="../tags/tag334.xml"/><Relationship Id="rId1" Type="http://schemas.openxmlformats.org/officeDocument/2006/relationships/tags" Target="../tags/tag333.xml"/><Relationship Id="rId5" Type="http://schemas.openxmlformats.org/officeDocument/2006/relationships/slideLayout" Target="../slideLayouts/slideLayout14.xml"/><Relationship Id="rId4" Type="http://schemas.openxmlformats.org/officeDocument/2006/relationships/tags" Target="../tags/tag336.xml"/></Relationships>
</file>

<file path=ppt/slides/_rels/slide29.xml.rels><?xml version="1.0" encoding="UTF-8" standalone="yes"?>
<Relationships xmlns="http://schemas.openxmlformats.org/package/2006/relationships"><Relationship Id="rId3" Type="http://schemas.openxmlformats.org/officeDocument/2006/relationships/tags" Target="../tags/tag339.xml"/><Relationship Id="rId2" Type="http://schemas.openxmlformats.org/officeDocument/2006/relationships/tags" Target="../tags/tag338.xml"/><Relationship Id="rId1" Type="http://schemas.openxmlformats.org/officeDocument/2006/relationships/tags" Target="../tags/tag337.xml"/><Relationship Id="rId5" Type="http://schemas.openxmlformats.org/officeDocument/2006/relationships/image" Target="../media/image26.png"/><Relationship Id="rId4"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tags" Target="../tags/tag256.xml"/><Relationship Id="rId2" Type="http://schemas.openxmlformats.org/officeDocument/2006/relationships/tags" Target="../tags/tag255.xml"/><Relationship Id="rId1" Type="http://schemas.openxmlformats.org/officeDocument/2006/relationships/tags" Target="../tags/tag254.xml"/><Relationship Id="rId5" Type="http://schemas.openxmlformats.org/officeDocument/2006/relationships/slideLayout" Target="../slideLayouts/slideLayout14.xml"/><Relationship Id="rId4" Type="http://schemas.openxmlformats.org/officeDocument/2006/relationships/tags" Target="../tags/tag257.xml"/></Relationships>
</file>

<file path=ppt/slides/_rels/slide30.xml.rels><?xml version="1.0" encoding="UTF-8" standalone="yes"?>
<Relationships xmlns="http://schemas.openxmlformats.org/package/2006/relationships"><Relationship Id="rId3" Type="http://schemas.openxmlformats.org/officeDocument/2006/relationships/tags" Target="../tags/tag342.xml"/><Relationship Id="rId2" Type="http://schemas.openxmlformats.org/officeDocument/2006/relationships/tags" Target="../tags/tag341.xml"/><Relationship Id="rId1" Type="http://schemas.openxmlformats.org/officeDocument/2006/relationships/tags" Target="../tags/tag340.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3" Type="http://schemas.openxmlformats.org/officeDocument/2006/relationships/tags" Target="../tags/tag345.xml"/><Relationship Id="rId2" Type="http://schemas.openxmlformats.org/officeDocument/2006/relationships/tags" Target="../tags/tag344.xml"/><Relationship Id="rId1" Type="http://schemas.openxmlformats.org/officeDocument/2006/relationships/tags" Target="../tags/tag343.xml"/><Relationship Id="rId5" Type="http://schemas.openxmlformats.org/officeDocument/2006/relationships/slideLayout" Target="../slideLayouts/slideLayout14.xml"/><Relationship Id="rId4" Type="http://schemas.openxmlformats.org/officeDocument/2006/relationships/tags" Target="../tags/tag346.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48.xml"/><Relationship Id="rId1" Type="http://schemas.openxmlformats.org/officeDocument/2006/relationships/tags" Target="../tags/tag347.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350.xml"/><Relationship Id="rId1" Type="http://schemas.openxmlformats.org/officeDocument/2006/relationships/tags" Target="../tags/tag349.xml"/></Relationships>
</file>

<file path=ppt/slides/_rels/slide4.xml.rels><?xml version="1.0" encoding="UTF-8" standalone="yes"?>
<Relationships xmlns="http://schemas.openxmlformats.org/package/2006/relationships"><Relationship Id="rId3" Type="http://schemas.openxmlformats.org/officeDocument/2006/relationships/tags" Target="../tags/tag260.xml"/><Relationship Id="rId2" Type="http://schemas.openxmlformats.org/officeDocument/2006/relationships/tags" Target="../tags/tag259.xml"/><Relationship Id="rId1" Type="http://schemas.openxmlformats.org/officeDocument/2006/relationships/tags" Target="../tags/tag258.xml"/><Relationship Id="rId4"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tags" Target="../tags/tag263.xml"/><Relationship Id="rId2" Type="http://schemas.openxmlformats.org/officeDocument/2006/relationships/tags" Target="../tags/tag262.xml"/><Relationship Id="rId1" Type="http://schemas.openxmlformats.org/officeDocument/2006/relationships/tags" Target="../tags/tag261.xml"/><Relationship Id="rId4"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tags" Target="../tags/tag266.xml"/><Relationship Id="rId2" Type="http://schemas.openxmlformats.org/officeDocument/2006/relationships/tags" Target="../tags/tag265.xml"/><Relationship Id="rId1" Type="http://schemas.openxmlformats.org/officeDocument/2006/relationships/tags" Target="../tags/tag264.xml"/><Relationship Id="rId5" Type="http://schemas.openxmlformats.org/officeDocument/2006/relationships/slideLayout" Target="../slideLayouts/slideLayout14.xml"/><Relationship Id="rId4" Type="http://schemas.openxmlformats.org/officeDocument/2006/relationships/tags" Target="../tags/tag267.xml"/></Relationships>
</file>

<file path=ppt/slides/_rels/slide7.xml.rels><?xml version="1.0" encoding="UTF-8" standalone="yes"?>
<Relationships xmlns="http://schemas.openxmlformats.org/package/2006/relationships"><Relationship Id="rId3" Type="http://schemas.openxmlformats.org/officeDocument/2006/relationships/tags" Target="../tags/tag270.xml"/><Relationship Id="rId2" Type="http://schemas.openxmlformats.org/officeDocument/2006/relationships/tags" Target="../tags/tag269.xml"/><Relationship Id="rId1" Type="http://schemas.openxmlformats.org/officeDocument/2006/relationships/tags" Target="../tags/tag268.xml"/><Relationship Id="rId6" Type="http://schemas.openxmlformats.org/officeDocument/2006/relationships/image" Target="../media/image1.png"/><Relationship Id="rId5" Type="http://schemas.openxmlformats.org/officeDocument/2006/relationships/slideLayout" Target="../slideLayouts/slideLayout24.xml"/><Relationship Id="rId4" Type="http://schemas.openxmlformats.org/officeDocument/2006/relationships/tags" Target="../tags/tag271.xml"/></Relationships>
</file>

<file path=ppt/slides/_rels/slide8.xml.rels><?xml version="1.0" encoding="UTF-8" standalone="yes"?>
<Relationships xmlns="http://schemas.openxmlformats.org/package/2006/relationships"><Relationship Id="rId3" Type="http://schemas.openxmlformats.org/officeDocument/2006/relationships/tags" Target="../tags/tag274.xml"/><Relationship Id="rId2" Type="http://schemas.openxmlformats.org/officeDocument/2006/relationships/tags" Target="../tags/tag273.xml"/><Relationship Id="rId1" Type="http://schemas.openxmlformats.org/officeDocument/2006/relationships/tags" Target="../tags/tag272.xml"/><Relationship Id="rId6" Type="http://schemas.openxmlformats.org/officeDocument/2006/relationships/image" Target="../media/image2.png"/><Relationship Id="rId5" Type="http://schemas.openxmlformats.org/officeDocument/2006/relationships/slideLayout" Target="../slideLayouts/slideLayout24.xml"/><Relationship Id="rId4" Type="http://schemas.openxmlformats.org/officeDocument/2006/relationships/tags" Target="../tags/tag275.xml"/></Relationships>
</file>

<file path=ppt/slides/_rels/slide9.xml.rels><?xml version="1.0" encoding="UTF-8" standalone="yes"?>
<Relationships xmlns="http://schemas.openxmlformats.org/package/2006/relationships"><Relationship Id="rId3" Type="http://schemas.openxmlformats.org/officeDocument/2006/relationships/tags" Target="../tags/tag278.xml"/><Relationship Id="rId7" Type="http://schemas.openxmlformats.org/officeDocument/2006/relationships/image" Target="../media/image4.png"/><Relationship Id="rId2" Type="http://schemas.openxmlformats.org/officeDocument/2006/relationships/tags" Target="../tags/tag277.xml"/><Relationship Id="rId1" Type="http://schemas.openxmlformats.org/officeDocument/2006/relationships/tags" Target="../tags/tag276.xml"/><Relationship Id="rId6" Type="http://schemas.openxmlformats.org/officeDocument/2006/relationships/image" Target="../media/image3.png"/><Relationship Id="rId5" Type="http://schemas.openxmlformats.org/officeDocument/2006/relationships/slideLayout" Target="../slideLayouts/slideLayout24.xml"/><Relationship Id="rId4" Type="http://schemas.openxmlformats.org/officeDocument/2006/relationships/tags" Target="../tags/tag27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878330" y="2414270"/>
            <a:ext cx="8463915" cy="1118235"/>
          </a:xfrm>
        </p:spPr>
        <p:txBody>
          <a:bodyPr>
            <a:normAutofit fontScale="90000"/>
          </a:bodyPr>
          <a:lstStyle/>
          <a:p>
            <a:r>
              <a:rPr lang="en-US" altLang="zh-CN" sz="4000" dirty="0">
                <a:latin typeface="Times New Roman" panose="02020603050405020304" charset="0"/>
                <a:cs typeface="Times New Roman" panose="02020603050405020304" charset="0"/>
                <a:sym typeface="+mn-lt"/>
              </a:rPr>
              <a:t>Replication for What Drives the Size and Value Factors</a:t>
            </a:r>
          </a:p>
        </p:txBody>
      </p:sp>
      <p:sp>
        <p:nvSpPr>
          <p:cNvPr id="3" name="副标题 2"/>
          <p:cNvSpPr>
            <a:spLocks noGrp="1"/>
          </p:cNvSpPr>
          <p:nvPr>
            <p:ph type="subTitle" idx="1"/>
            <p:custDataLst>
              <p:tags r:id="rId3"/>
            </p:custDataLst>
          </p:nvPr>
        </p:nvSpPr>
        <p:spPr>
          <a:xfrm>
            <a:off x="2705267" y="3767411"/>
            <a:ext cx="7117545" cy="676319"/>
          </a:xfrm>
        </p:spPr>
        <p:txBody>
          <a:bodyPr/>
          <a:lstStyle/>
          <a:p>
            <a:r>
              <a:rPr lang="en-US" altLang="zh-CN" dirty="0" err="1">
                <a:latin typeface="Times New Roman" panose="02020603050405020304" charset="0"/>
                <a:cs typeface="Times New Roman" panose="02020603050405020304" charset="0"/>
                <a:sym typeface="+mn-lt"/>
              </a:rPr>
              <a:t>Jianan</a:t>
            </a:r>
            <a:r>
              <a:rPr lang="en-US" altLang="zh-CN" dirty="0">
                <a:latin typeface="Times New Roman" panose="02020603050405020304" charset="0"/>
                <a:cs typeface="Times New Roman" panose="02020603050405020304" charset="0"/>
                <a:sym typeface="+mn-lt"/>
              </a:rPr>
              <a:t> Lin: Coding+ Analysis</a:t>
            </a:r>
            <a:endParaRPr lang="zh-CN" altLang="en-US" dirty="0">
              <a:sym typeface="+mn-lt"/>
            </a:endParaRPr>
          </a:p>
        </p:txBody>
      </p:sp>
      <p:sp>
        <p:nvSpPr>
          <p:cNvPr id="13" name="文本占位符 12"/>
          <p:cNvSpPr>
            <a:spLocks noGrp="1"/>
          </p:cNvSpPr>
          <p:nvPr>
            <p:ph type="body" sz="quarter" idx="14"/>
            <p:custDataLst>
              <p:tags r:id="rId4"/>
            </p:custDataLst>
          </p:nvPr>
        </p:nvSpPr>
        <p:spPr>
          <a:xfrm>
            <a:off x="4942205" y="5284470"/>
            <a:ext cx="2307590" cy="840740"/>
          </a:xfrm>
        </p:spPr>
        <p:txBody>
          <a:bodyPr/>
          <a:lstStyle/>
          <a:p>
            <a:r>
              <a:rPr lang="en-US" altLang="zh-CN" sz="2800" dirty="0">
                <a:latin typeface="Times New Roman" panose="02020603050405020304" charset="0"/>
                <a:cs typeface="Times New Roman" panose="02020603050405020304" charset="0"/>
                <a:sym typeface="+mn-lt"/>
              </a:rPr>
              <a:t>13/5/2023</a:t>
            </a:r>
          </a:p>
        </p:txBody>
      </p:sp>
      <p:sp>
        <p:nvSpPr>
          <p:cNvPr id="4" name="文本占位符 12"/>
          <p:cNvSpPr>
            <a:spLocks noGrp="1"/>
          </p:cNvSpPr>
          <p:nvPr>
            <p:custDataLst>
              <p:tags r:id="rId5"/>
            </p:custDataLst>
          </p:nvPr>
        </p:nvSpPr>
        <p:spPr>
          <a:xfrm>
            <a:off x="2705267" y="4258266"/>
            <a:ext cx="7348880" cy="840740"/>
          </a:xfrm>
          <a:prstGeom prst="rect">
            <a:avLst/>
          </a:prstGeom>
        </p:spPr>
        <p:txBody>
          <a:bodyPr vert="horz" lIns="90000" tIns="46800" rIns="90000" bIns="46800" rtlCol="0" anchor="ctr" anchorCtr="0">
            <a:noAutofit/>
          </a:bodyPr>
          <a:lstStyle>
            <a:lvl1pPr marL="0" indent="0" algn="l" defTabSz="914400" rtl="0" eaLnBrk="1" fontAlgn="auto" latinLnBrk="0" hangingPunct="1">
              <a:lnSpc>
                <a:spcPct val="10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800" dirty="0" err="1">
                <a:latin typeface="Times New Roman" panose="02020603050405020304" charset="0"/>
                <a:cs typeface="Times New Roman" panose="02020603050405020304" charset="0"/>
                <a:sym typeface="+mn-lt"/>
              </a:rPr>
              <a:t>Junpeng</a:t>
            </a:r>
            <a:r>
              <a:rPr lang="en-US" altLang="zh-CN" sz="2800" dirty="0">
                <a:latin typeface="Times New Roman" panose="02020603050405020304" charset="0"/>
                <a:cs typeface="Times New Roman" panose="02020603050405020304" charset="0"/>
                <a:sym typeface="+mn-lt"/>
              </a:rPr>
              <a:t> Li: Checking + Analysis+ Write Up</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标题 2"/>
          <p:cNvSpPr>
            <a:spLocks noGrp="1"/>
          </p:cNvSpPr>
          <p:nvPr>
            <p:ph type="title"/>
            <p:custDataLst>
              <p:tags r:id="rId2"/>
            </p:custDataLst>
          </p:nvPr>
        </p:nvSpPr>
        <p:spPr>
          <a:xfrm>
            <a:off x="425885" y="283845"/>
            <a:ext cx="10558345" cy="723900"/>
          </a:xfrm>
        </p:spPr>
        <p:txBody>
          <a:bodyPr>
            <a:normAutofit/>
          </a:bodyPr>
          <a:lstStyle/>
          <a:p>
            <a:r>
              <a:rPr lang="en-US" altLang="zh-CN" b="1" spc="200" dirty="0">
                <a:solidFill>
                  <a:schemeClr val="tx1">
                    <a:lumMod val="85000"/>
                    <a:lumOff val="15000"/>
                  </a:schemeClr>
                </a:solidFill>
                <a:ea typeface="汉仪旗黑-85S" panose="00020600040101010101" pitchFamily="18" charset="-122"/>
                <a:cs typeface="Times New Roman" panose="02020603050405020304" charset="0"/>
              </a:rPr>
              <a:t>Table 1 (Our replication)</a:t>
            </a:r>
          </a:p>
        </p:txBody>
      </p:sp>
      <p:pic>
        <p:nvPicPr>
          <p:cNvPr id="3" name="图片 1"/>
          <p:cNvPicPr>
            <a:picLocks noChangeAspect="1"/>
          </p:cNvPicPr>
          <p:nvPr>
            <p:custDataLst>
              <p:tags r:id="rId3"/>
            </p:custDataLst>
          </p:nvPr>
        </p:nvPicPr>
        <p:blipFill>
          <a:blip r:embed="rId5"/>
          <a:stretch>
            <a:fillRect/>
          </a:stretch>
        </p:blipFill>
        <p:spPr>
          <a:xfrm>
            <a:off x="4330700" y="1007745"/>
            <a:ext cx="7861300" cy="4519930"/>
          </a:xfrm>
          <a:prstGeom prst="rect">
            <a:avLst/>
          </a:prstGeom>
          <a:noFill/>
          <a:ln>
            <a:noFill/>
          </a:ln>
        </p:spPr>
      </p:pic>
      <p:sp>
        <p:nvSpPr>
          <p:cNvPr id="4" name="内容占位符 3"/>
          <p:cNvSpPr>
            <a:spLocks noGrp="1"/>
          </p:cNvSpPr>
          <p:nvPr>
            <p:ph sz="quarter" idx="13"/>
          </p:nvPr>
        </p:nvSpPr>
        <p:spPr>
          <a:xfrm>
            <a:off x="306070" y="1007746"/>
            <a:ext cx="4303508" cy="4808220"/>
          </a:xfrm>
        </p:spPr>
        <p:txBody>
          <a:bodyPr>
            <a:noAutofit/>
          </a:bodyPr>
          <a:lstStyle/>
          <a:p>
            <a:r>
              <a:rPr lang="zh-CN" altLang="en-US" sz="2400" dirty="0">
                <a:latin typeface="Times New Roman" panose="02020603050405020304" charset="0"/>
                <a:cs typeface="Times New Roman" panose="02020603050405020304" charset="0"/>
              </a:rPr>
              <a:t>Due to the article, we calculate the FIT data and split them into three decile</a:t>
            </a:r>
            <a:r>
              <a:rPr lang="en-US" altLang="zh-CN" sz="2400" dirty="0">
                <a:latin typeface="Times New Roman" panose="02020603050405020304" charset="0"/>
                <a:cs typeface="Times New Roman" panose="02020603050405020304" charset="0"/>
              </a:rPr>
              <a:t>. </a:t>
            </a:r>
          </a:p>
          <a:p>
            <a:r>
              <a:rPr lang="zh-CN" altLang="en-US" sz="2400" dirty="0">
                <a:latin typeface="Times New Roman" panose="02020603050405020304" charset="0"/>
                <a:cs typeface="Times New Roman" panose="02020603050405020304" charset="0"/>
                <a:sym typeface="+mn-ea"/>
              </a:rPr>
              <a:t>The reason that number of stock in 2014 and 2023 is relatively smaller than remaining years too much is because there are too many data that are not complete and we had to filter them in the raw data.</a:t>
            </a:r>
          </a:p>
          <a:p>
            <a:endParaRPr lang="zh-CN" altLang="en-US" sz="2400" dirty="0">
              <a:latin typeface="Times New Roman" panose="02020603050405020304" charset="0"/>
              <a:cs typeface="Times New Roman" panose="02020603050405020304" charset="0"/>
            </a:endParaRPr>
          </a:p>
          <a:p>
            <a:endParaRPr lang="zh-CN" altLang="en-US" sz="2400" dirty="0">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标题 2"/>
          <p:cNvSpPr>
            <a:spLocks noGrp="1"/>
          </p:cNvSpPr>
          <p:nvPr>
            <p:ph type="title"/>
            <p:custDataLst>
              <p:tags r:id="rId2"/>
            </p:custDataLst>
          </p:nvPr>
        </p:nvSpPr>
        <p:spPr>
          <a:xfrm>
            <a:off x="1167300" y="423700"/>
            <a:ext cx="9626400" cy="723600"/>
          </a:xfrm>
        </p:spPr>
        <p:txBody>
          <a:bodyPr>
            <a:normAutofit/>
          </a:bodyPr>
          <a:lstStyle/>
          <a:p>
            <a:r>
              <a:rPr lang="en-US" altLang="zh-CN" sz="3600" b="1" spc="200" dirty="0">
                <a:solidFill>
                  <a:schemeClr val="tx1">
                    <a:lumMod val="85000"/>
                    <a:lumOff val="15000"/>
                  </a:schemeClr>
                </a:solidFill>
                <a:ea typeface="汉仪旗黑-85S" panose="00020600040101010101" pitchFamily="18" charset="-122"/>
                <a:cs typeface="Times New Roman" panose="02020603050405020304" charset="0"/>
              </a:rPr>
              <a:t>Difference between Two Tables</a:t>
            </a:r>
          </a:p>
        </p:txBody>
      </p:sp>
      <p:sp>
        <p:nvSpPr>
          <p:cNvPr id="2" name="内容占位符 1"/>
          <p:cNvSpPr>
            <a:spLocks noGrp="1"/>
          </p:cNvSpPr>
          <p:nvPr>
            <p:ph sz="quarter" idx="13"/>
            <p:custDataLst>
              <p:tags r:id="rId3"/>
            </p:custDataLst>
          </p:nvPr>
        </p:nvSpPr>
        <p:spPr>
          <a:xfrm>
            <a:off x="1167130" y="1250437"/>
            <a:ext cx="9639300" cy="4905375"/>
          </a:xfrm>
        </p:spPr>
        <p:txBody>
          <a:bodyPr>
            <a:normAutofit/>
          </a:bodyPr>
          <a:lstStyle/>
          <a:p>
            <a:pPr>
              <a:lnSpc>
                <a:spcPct val="150000"/>
              </a:lnSpc>
              <a:spcBef>
                <a:spcPts val="0"/>
              </a:spcBef>
              <a:spcAft>
                <a:spcPts val="1000"/>
              </a:spcAft>
              <a:buNone/>
            </a:pPr>
            <a:r>
              <a:rPr lang="zh-CN" altLang="en-US" sz="2400" spc="150" dirty="0">
                <a:solidFill>
                  <a:schemeClr val="tx1">
                    <a:lumMod val="85000"/>
                    <a:lumOff val="15000"/>
                  </a:schemeClr>
                </a:solidFill>
                <a:latin typeface="Times New Roman" panose="02020603050405020304" charset="0"/>
                <a:cs typeface="Times New Roman" panose="02020603050405020304" charset="0"/>
              </a:rPr>
              <a:t>What</a:t>
            </a:r>
            <a:r>
              <a:rPr lang="en-US" altLang="zh-CN" sz="2400" spc="150" dirty="0">
                <a:solidFill>
                  <a:schemeClr val="tx1">
                    <a:lumMod val="85000"/>
                    <a:lumOff val="15000"/>
                  </a:schemeClr>
                </a:solidFill>
                <a:latin typeface="Times New Roman" panose="02020603050405020304" charset="0"/>
                <a:cs typeface="Times New Roman" panose="02020603050405020304" charset="0"/>
              </a:rPr>
              <a:t>’</a:t>
            </a:r>
            <a:r>
              <a:rPr lang="zh-CN" altLang="en-US" sz="2400" spc="150" dirty="0">
                <a:solidFill>
                  <a:schemeClr val="tx1">
                    <a:lumMod val="85000"/>
                    <a:lumOff val="15000"/>
                  </a:schemeClr>
                </a:solidFill>
                <a:latin typeface="Times New Roman" panose="02020603050405020304" charset="0"/>
                <a:cs typeface="Times New Roman" panose="02020603050405020304" charset="0"/>
              </a:rPr>
              <a:t>s more, the FIT distribution table we replicated is not the same as original since there are exact numbers under each decile each year instead of a percentage. This is because author seems ignore the PSF factor in the original paper, which leads to the calculation difference. </a:t>
            </a:r>
          </a:p>
          <a:p>
            <a:pPr marL="0" indent="0">
              <a:lnSpc>
                <a:spcPct val="130000"/>
              </a:lnSpc>
              <a:spcBef>
                <a:spcPts val="0"/>
              </a:spcBef>
              <a:spcAft>
                <a:spcPts val="1000"/>
              </a:spcAft>
              <a:buNone/>
            </a:pPr>
            <a:endParaRPr lang="zh-CN" altLang="en-US" sz="2400" spc="150" dirty="0">
              <a:solidFill>
                <a:schemeClr val="tx1">
                  <a:lumMod val="85000"/>
                  <a:lumOff val="15000"/>
                </a:schemeClr>
              </a:solidFill>
              <a:latin typeface="Times New Roman" panose="02020603050405020304" charset="0"/>
              <a:cs typeface="Times New Roman" panose="02020603050405020304" charset="0"/>
            </a:endParaRPr>
          </a:p>
        </p:txBody>
      </p:sp>
      <p:pic>
        <p:nvPicPr>
          <p:cNvPr id="3" name="图片 2" descr="c04b671931e24c9688d62ad593192eb">
            <a:extLst>
              <a:ext uri="{FF2B5EF4-FFF2-40B4-BE49-F238E27FC236}">
                <a16:creationId xmlns:a16="http://schemas.microsoft.com/office/drawing/2014/main" id="{CD8863EF-3B2F-64DA-5D1D-90BA2D740E81}"/>
              </a:ext>
            </a:extLst>
          </p:cNvPr>
          <p:cNvPicPr>
            <a:picLocks noChangeAspect="1"/>
          </p:cNvPicPr>
          <p:nvPr/>
        </p:nvPicPr>
        <p:blipFill>
          <a:blip r:embed="rId5"/>
          <a:stretch>
            <a:fillRect/>
          </a:stretch>
        </p:blipFill>
        <p:spPr>
          <a:xfrm>
            <a:off x="1167130" y="4077786"/>
            <a:ext cx="9857740" cy="2526165"/>
          </a:xfrm>
          <a:prstGeom prst="rect">
            <a:avLst/>
          </a:prstGeom>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标题 2"/>
          <p:cNvSpPr>
            <a:spLocks noGrp="1"/>
          </p:cNvSpPr>
          <p:nvPr>
            <p:ph type="title"/>
            <p:custDataLst>
              <p:tags r:id="rId2"/>
            </p:custDataLst>
          </p:nvPr>
        </p:nvSpPr>
        <p:spPr>
          <a:xfrm>
            <a:off x="1065529" y="415636"/>
            <a:ext cx="9734521" cy="833264"/>
          </a:xfrm>
        </p:spPr>
        <p:txBody>
          <a:bodyPr>
            <a:noAutofit/>
          </a:bodyPr>
          <a:lstStyle/>
          <a:p>
            <a:r>
              <a:rPr lang="en-US" altLang="zh-CN" sz="3600" b="1" spc="200" dirty="0">
                <a:solidFill>
                  <a:schemeClr val="tx1">
                    <a:lumMod val="85000"/>
                    <a:lumOff val="15000"/>
                  </a:schemeClr>
                </a:solidFill>
                <a:latin typeface="Times New Roman" panose="02020603050405020304" pitchFamily="18" charset="0"/>
                <a:ea typeface="汉仪旗黑-85S" panose="00020600040101010101" pitchFamily="18" charset="-122"/>
                <a:cs typeface="Times New Roman" panose="02020603050405020304" pitchFamily="18" charset="0"/>
              </a:rPr>
              <a:t>Table 2 (</a:t>
            </a:r>
            <a:r>
              <a:rPr lang="en-US" altLang="zh-CN" sz="3600" b="1" dirty="0">
                <a:solidFill>
                  <a:srgbClr val="000000"/>
                </a:solidFill>
                <a:effectLst/>
                <a:latin typeface="Times New Roman" panose="02020603050405020304" pitchFamily="18" charset="0"/>
                <a:cs typeface="Times New Roman" panose="02020603050405020304" pitchFamily="18" charset="0"/>
              </a:rPr>
              <a:t>Dynamic Relationship between Factor Flow and Return</a:t>
            </a:r>
            <a:r>
              <a:rPr lang="en-US" altLang="zh-CN" sz="3600" b="1" spc="200" dirty="0">
                <a:solidFill>
                  <a:schemeClr val="tx1">
                    <a:lumMod val="85000"/>
                    <a:lumOff val="15000"/>
                  </a:schemeClr>
                </a:solidFill>
                <a:latin typeface="Times New Roman" panose="02020603050405020304" pitchFamily="18" charset="0"/>
                <a:ea typeface="汉仪旗黑-85S" panose="00020600040101010101" pitchFamily="18" charset="-122"/>
                <a:cs typeface="Times New Roman" panose="02020603050405020304" pitchFamily="18" charset="0"/>
              </a:rPr>
              <a:t>)</a:t>
            </a:r>
          </a:p>
        </p:txBody>
      </p:sp>
      <p:sp>
        <p:nvSpPr>
          <p:cNvPr id="2" name="内容占位符 1"/>
          <p:cNvSpPr>
            <a:spLocks noGrp="1"/>
          </p:cNvSpPr>
          <p:nvPr>
            <p:ph sz="quarter" idx="13"/>
            <p:custDataLst>
              <p:tags r:id="rId3"/>
            </p:custDataLst>
          </p:nvPr>
        </p:nvSpPr>
        <p:spPr>
          <a:xfrm>
            <a:off x="1065529" y="1528175"/>
            <a:ext cx="9842500" cy="4611918"/>
          </a:xfrm>
        </p:spPr>
        <p:txBody>
          <a:bodyPr>
            <a:noAutofit/>
          </a:bodyPr>
          <a:lstStyle/>
          <a:p>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Next we replicate the table 2, for which it is the dynamic relationship between factor flow and the return. Following the similar idea as the original table, we estimate panel regressions of quarterly factor returns on contemporaneous and twelve lags of factor flows by the following equation:</a:t>
            </a:r>
          </a:p>
          <a:p>
            <a:pPr marL="0" indent="0">
              <a:lnSpc>
                <a:spcPct val="130000"/>
              </a:lnSpc>
              <a:spcBef>
                <a:spcPts val="0"/>
              </a:spcBef>
              <a:spcAft>
                <a:spcPts val="1000"/>
              </a:spcAft>
              <a:buNone/>
            </a:pPr>
            <a:endParaRPr lang="zh-CN" altLang="en-US" sz="2400" spc="150" dirty="0">
              <a:solidFill>
                <a:schemeClr val="tx1">
                  <a:lumMod val="85000"/>
                  <a:lumOff val="15000"/>
                </a:schemeClr>
              </a:solidFill>
              <a:latin typeface="Times New Roman" panose="02020603050405020304" charset="0"/>
              <a:cs typeface="Times New Roman" panose="02020603050405020304" charset="0"/>
            </a:endParaRPr>
          </a:p>
        </p:txBody>
      </p:sp>
      <p:pic>
        <p:nvPicPr>
          <p:cNvPr id="6" name="图片 5">
            <a:extLst>
              <a:ext uri="{FF2B5EF4-FFF2-40B4-BE49-F238E27FC236}">
                <a16:creationId xmlns:a16="http://schemas.microsoft.com/office/drawing/2014/main" id="{FA3212D1-55DB-D748-DBC8-87DC7412B261}"/>
              </a:ext>
            </a:extLst>
          </p:cNvPr>
          <p:cNvPicPr>
            <a:picLocks noChangeAspect="1"/>
          </p:cNvPicPr>
          <p:nvPr/>
        </p:nvPicPr>
        <p:blipFill>
          <a:blip r:embed="rId5"/>
          <a:stretch>
            <a:fillRect/>
          </a:stretch>
        </p:blipFill>
        <p:spPr>
          <a:xfrm>
            <a:off x="1065529" y="3607496"/>
            <a:ext cx="10538237" cy="2811872"/>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标题 2"/>
          <p:cNvSpPr>
            <a:spLocks noGrp="1"/>
          </p:cNvSpPr>
          <p:nvPr>
            <p:ph type="title"/>
            <p:custDataLst>
              <p:tags r:id="rId2"/>
            </p:custDataLst>
          </p:nvPr>
        </p:nvSpPr>
        <p:spPr>
          <a:xfrm>
            <a:off x="951230" y="347345"/>
            <a:ext cx="9804400" cy="723900"/>
          </a:xfrm>
        </p:spPr>
        <p:txBody>
          <a:bodyPr>
            <a:normAutofit/>
          </a:bodyPr>
          <a:lstStyle/>
          <a:p>
            <a:r>
              <a:rPr lang="en-US" altLang="zh-CN" sz="3600" b="1" spc="200" dirty="0">
                <a:solidFill>
                  <a:schemeClr val="tx1">
                    <a:lumMod val="85000"/>
                    <a:lumOff val="15000"/>
                  </a:schemeClr>
                </a:solidFill>
                <a:ea typeface="汉仪旗黑-85S" panose="00020600040101010101" pitchFamily="18" charset="-122"/>
                <a:cs typeface="Times New Roman" panose="02020603050405020304" charset="0"/>
              </a:rPr>
              <a:t>Table 2 (Original) </a:t>
            </a:r>
          </a:p>
        </p:txBody>
      </p:sp>
      <p:sp>
        <p:nvSpPr>
          <p:cNvPr id="5" name="内容占位符 1"/>
          <p:cNvSpPr>
            <a:spLocks noGrp="1"/>
          </p:cNvSpPr>
          <p:nvPr>
            <p:custDataLst>
              <p:tags r:id="rId3"/>
            </p:custDataLst>
          </p:nvPr>
        </p:nvSpPr>
        <p:spPr>
          <a:xfrm>
            <a:off x="951230" y="1071245"/>
            <a:ext cx="4885899" cy="5486399"/>
          </a:xfrm>
          <a:prstGeom prst="rect">
            <a:avLst/>
          </a:prstGeom>
        </p:spPr>
        <p:txBody>
          <a:bodyPr vert="horz" lIns="101600" tIns="0" rIns="82550" bIns="0" rtlCol="0">
            <a:norm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algn="just">
              <a:spcBef>
                <a:spcPts val="0"/>
              </a:spcBef>
              <a:spcAft>
                <a:spcPts val="0"/>
              </a:spcAft>
            </a:pP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In this table, author decide to use size and/or value factors</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by using the market capitalization and the book/market ratio. On the last row of the table, the marginal R2 of flow is estimated as the difference in adjusted regression R-square with or without flow variables. Coefficients statistically significant at the 1%, 5%, and 10% levels are denoted with ∗ ∗ ∗, ∗∗, and ∗, respectively</a:t>
            </a:r>
            <a:endPar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lnSpc>
                <a:spcPct val="130000"/>
              </a:lnSpc>
              <a:spcBef>
                <a:spcPts val="0"/>
              </a:spcBef>
              <a:spcAft>
                <a:spcPts val="1000"/>
              </a:spcAft>
              <a:buNone/>
            </a:pPr>
            <a:endParaRPr lang="zh-CN" altLang="en-US" sz="2400" spc="150" dirty="0">
              <a:solidFill>
                <a:schemeClr val="tx1">
                  <a:lumMod val="85000"/>
                  <a:lumOff val="15000"/>
                </a:schemeClr>
              </a:solidFill>
              <a:latin typeface="Times New Roman" panose="02020603050405020304" charset="0"/>
              <a:cs typeface="Times New Roman" panose="02020603050405020304" charset="0"/>
            </a:endParaRPr>
          </a:p>
        </p:txBody>
      </p:sp>
      <p:pic>
        <p:nvPicPr>
          <p:cNvPr id="2" name="图片 1">
            <a:extLst>
              <a:ext uri="{FF2B5EF4-FFF2-40B4-BE49-F238E27FC236}">
                <a16:creationId xmlns:a16="http://schemas.microsoft.com/office/drawing/2014/main" id="{9BCBC6D7-0472-C582-EC71-202AEC75C632}"/>
              </a:ext>
            </a:extLst>
          </p:cNvPr>
          <p:cNvPicPr>
            <a:picLocks noChangeAspect="1"/>
          </p:cNvPicPr>
          <p:nvPr/>
        </p:nvPicPr>
        <p:blipFill>
          <a:blip r:embed="rId5"/>
          <a:stretch>
            <a:fillRect/>
          </a:stretch>
        </p:blipFill>
        <p:spPr>
          <a:xfrm>
            <a:off x="5942330" y="20486"/>
            <a:ext cx="5846702" cy="6837514"/>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2"/>
          <p:cNvSpPr>
            <a:spLocks noGrp="1"/>
          </p:cNvSpPr>
          <p:nvPr>
            <p:ph type="title"/>
            <p:custDataLst>
              <p:tags r:id="rId2"/>
            </p:custDataLst>
          </p:nvPr>
        </p:nvSpPr>
        <p:spPr>
          <a:xfrm>
            <a:off x="751562" y="415636"/>
            <a:ext cx="10048489" cy="833264"/>
          </a:xfrm>
        </p:spPr>
        <p:txBody>
          <a:bodyPr>
            <a:normAutofit/>
          </a:bodyPr>
          <a:lstStyle/>
          <a:p>
            <a:r>
              <a:rPr lang="en-US" altLang="zh-CN" sz="3600" b="1" spc="200" dirty="0">
                <a:solidFill>
                  <a:schemeClr val="tx1">
                    <a:lumMod val="85000"/>
                    <a:lumOff val="15000"/>
                  </a:schemeClr>
                </a:solidFill>
                <a:ea typeface="汉仪旗黑-85S" panose="00020600040101010101" pitchFamily="18" charset="-122"/>
                <a:cs typeface="Times New Roman" panose="02020603050405020304" charset="0"/>
              </a:rPr>
              <a:t>Table 2 (Our replication)</a:t>
            </a:r>
          </a:p>
        </p:txBody>
      </p:sp>
      <p:sp>
        <p:nvSpPr>
          <p:cNvPr id="2" name="内容占位符 1"/>
          <p:cNvSpPr>
            <a:spLocks noGrp="1"/>
          </p:cNvSpPr>
          <p:nvPr>
            <p:ph sz="quarter" idx="13"/>
            <p:custDataLst>
              <p:tags r:id="rId3"/>
            </p:custDataLst>
          </p:nvPr>
        </p:nvSpPr>
        <p:spPr>
          <a:xfrm>
            <a:off x="751562" y="1249045"/>
            <a:ext cx="5619427" cy="4728210"/>
          </a:xfrm>
        </p:spPr>
        <p:txBody>
          <a:bodyPr>
            <a:noAutofit/>
          </a:bodyPr>
          <a:lstStyle/>
          <a:p>
            <a:pPr marL="0" marR="0" algn="just">
              <a:spcBef>
                <a:spcPts val="0"/>
              </a:spcBef>
              <a:spcAft>
                <a:spcPts val="0"/>
              </a:spcAft>
            </a:pP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In our replication, instead of estimated on the size and/or value factors, we use the profitability factor (PE ratio/PS ratio) and/or the value factor (PB ratio) instead. </a:t>
            </a:r>
          </a:p>
          <a:p>
            <a:pPr marL="0" indent="0">
              <a:lnSpc>
                <a:spcPct val="130000"/>
              </a:lnSpc>
              <a:spcBef>
                <a:spcPts val="0"/>
              </a:spcBef>
              <a:spcAft>
                <a:spcPts val="1000"/>
              </a:spcAft>
              <a:buNone/>
            </a:pPr>
            <a:endParaRPr lang="zh-CN" altLang="en-US" sz="2400" spc="15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64A0CF3D-1D61-4627-0448-3AF324F4DCEF}"/>
              </a:ext>
            </a:extLst>
          </p:cNvPr>
          <p:cNvPicPr>
            <a:picLocks noChangeAspect="1"/>
          </p:cNvPicPr>
          <p:nvPr/>
        </p:nvPicPr>
        <p:blipFill>
          <a:blip r:embed="rId5"/>
          <a:stretch>
            <a:fillRect/>
          </a:stretch>
        </p:blipFill>
        <p:spPr>
          <a:xfrm>
            <a:off x="6370989" y="415636"/>
            <a:ext cx="5529461" cy="6026728"/>
          </a:xfrm>
          <a:prstGeom prst="rect">
            <a:avLst/>
          </a:prstGeom>
          <a:noFill/>
          <a:ln>
            <a:noFill/>
          </a:ln>
        </p:spPr>
      </p:pic>
    </p:spTree>
    <p:custDataLst>
      <p:tags r:id="rId1"/>
    </p:custDataLst>
    <p:extLst>
      <p:ext uri="{BB962C8B-B14F-4D97-AF65-F5344CB8AC3E}">
        <p14:creationId xmlns:p14="http://schemas.microsoft.com/office/powerpoint/2010/main" val="58562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2"/>
          <p:cNvSpPr>
            <a:spLocks noGrp="1"/>
          </p:cNvSpPr>
          <p:nvPr>
            <p:ph type="title"/>
            <p:custDataLst>
              <p:tags r:id="rId2"/>
            </p:custDataLst>
          </p:nvPr>
        </p:nvSpPr>
        <p:spPr>
          <a:xfrm>
            <a:off x="1167300" y="423700"/>
            <a:ext cx="9626400" cy="723600"/>
          </a:xfrm>
        </p:spPr>
        <p:txBody>
          <a:bodyPr>
            <a:normAutofit/>
          </a:bodyPr>
          <a:lstStyle/>
          <a:p>
            <a:r>
              <a:rPr lang="en-US" altLang="zh-CN" sz="3600" b="1" spc="200" dirty="0">
                <a:solidFill>
                  <a:schemeClr val="tx1">
                    <a:lumMod val="85000"/>
                    <a:lumOff val="15000"/>
                  </a:schemeClr>
                </a:solidFill>
                <a:ea typeface="汉仪旗黑-85S" panose="00020600040101010101" pitchFamily="18" charset="-122"/>
                <a:cs typeface="Times New Roman" panose="02020603050405020304" charset="0"/>
              </a:rPr>
              <a:t>Difference between Two Tables</a:t>
            </a:r>
          </a:p>
        </p:txBody>
      </p:sp>
      <p:sp>
        <p:nvSpPr>
          <p:cNvPr id="2" name="内容占位符 1"/>
          <p:cNvSpPr>
            <a:spLocks noGrp="1"/>
          </p:cNvSpPr>
          <p:nvPr>
            <p:ph sz="quarter" idx="13"/>
            <p:custDataLst>
              <p:tags r:id="rId3"/>
            </p:custDataLst>
          </p:nvPr>
        </p:nvSpPr>
        <p:spPr>
          <a:xfrm>
            <a:off x="1167130" y="1250438"/>
            <a:ext cx="9639300" cy="4862264"/>
          </a:xfrm>
        </p:spPr>
        <p:txBody>
          <a:bodyPr>
            <a:normAutofit/>
          </a:bodyPr>
          <a:lstStyle/>
          <a:p>
            <a:pPr marL="0" marR="0" algn="just">
              <a:spcBef>
                <a:spcPts val="0"/>
              </a:spcBef>
              <a:spcAft>
                <a:spcPts val="0"/>
              </a:spcAft>
            </a:pP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As shown above, in our replication we have a larger number of observations. However, the values in return, flow and the adjusted R-square are lower than the original paper. In another word, our table performs worse than the original table. </a:t>
            </a:r>
            <a:endParaRPr lang="zh-CN" altLang="en-US" sz="2400" spc="150" dirty="0">
              <a:solidFill>
                <a:schemeClr val="tx1">
                  <a:lumMod val="85000"/>
                  <a:lumOff val="15000"/>
                </a:schemeClr>
              </a:solidFill>
              <a:latin typeface="Times New Roman" panose="02020603050405020304" charset="0"/>
              <a:cs typeface="Times New Roman" panose="02020603050405020304" charset="0"/>
            </a:endParaRPr>
          </a:p>
        </p:txBody>
      </p:sp>
    </p:spTree>
    <p:custDataLst>
      <p:tags r:id="rId1"/>
    </p:custDataLst>
    <p:extLst>
      <p:ext uri="{BB962C8B-B14F-4D97-AF65-F5344CB8AC3E}">
        <p14:creationId xmlns:p14="http://schemas.microsoft.com/office/powerpoint/2010/main" val="2810241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2"/>
          <p:cNvSpPr>
            <a:spLocks noGrp="1"/>
          </p:cNvSpPr>
          <p:nvPr>
            <p:ph type="title"/>
            <p:custDataLst>
              <p:tags r:id="rId2"/>
            </p:custDataLst>
          </p:nvPr>
        </p:nvSpPr>
        <p:spPr>
          <a:xfrm>
            <a:off x="1065529" y="415636"/>
            <a:ext cx="9734521" cy="833264"/>
          </a:xfrm>
        </p:spPr>
        <p:txBody>
          <a:bodyPr>
            <a:noAutofit/>
          </a:bodyPr>
          <a:lstStyle/>
          <a:p>
            <a:r>
              <a:rPr lang="en-US" altLang="zh-CN" sz="3600" b="1" spc="200" dirty="0">
                <a:solidFill>
                  <a:schemeClr val="tx1">
                    <a:lumMod val="85000"/>
                    <a:lumOff val="15000"/>
                  </a:schemeClr>
                </a:solidFill>
                <a:latin typeface="Times New Roman" panose="02020603050405020304" pitchFamily="18" charset="0"/>
                <a:ea typeface="汉仪旗黑-85S" panose="00020600040101010101" pitchFamily="18" charset="-122"/>
                <a:cs typeface="Times New Roman" panose="02020603050405020304" pitchFamily="18" charset="0"/>
              </a:rPr>
              <a:t>Table 3 (</a:t>
            </a:r>
            <a:r>
              <a:rPr lang="en-US" altLang="zh-CN" sz="3600" b="1" dirty="0">
                <a:solidFill>
                  <a:srgbClr val="000000"/>
                </a:solidFill>
                <a:effectLst/>
                <a:latin typeface="Times New Roman" panose="02020603050405020304" pitchFamily="18" charset="0"/>
                <a:cs typeface="Times New Roman" panose="02020603050405020304" pitchFamily="18" charset="0"/>
              </a:rPr>
              <a:t>Factor Return Predictability</a:t>
            </a:r>
            <a:r>
              <a:rPr lang="en-US" altLang="zh-CN" sz="3600" b="1" spc="200" dirty="0">
                <a:solidFill>
                  <a:schemeClr val="tx1">
                    <a:lumMod val="85000"/>
                    <a:lumOff val="15000"/>
                  </a:schemeClr>
                </a:solidFill>
                <a:latin typeface="Times New Roman" panose="02020603050405020304" pitchFamily="18" charset="0"/>
                <a:ea typeface="汉仪旗黑-85S" panose="00020600040101010101" pitchFamily="18" charset="-122"/>
                <a:cs typeface="Times New Roman" panose="02020603050405020304" pitchFamily="18" charset="0"/>
              </a:rPr>
              <a:t>)</a:t>
            </a:r>
          </a:p>
        </p:txBody>
      </p:sp>
      <p:sp>
        <p:nvSpPr>
          <p:cNvPr id="2" name="内容占位符 1"/>
          <p:cNvSpPr>
            <a:spLocks noGrp="1"/>
          </p:cNvSpPr>
          <p:nvPr>
            <p:ph sz="quarter" idx="13"/>
            <p:custDataLst>
              <p:tags r:id="rId3"/>
            </p:custDataLst>
          </p:nvPr>
        </p:nvSpPr>
        <p:spPr>
          <a:xfrm>
            <a:off x="1065529" y="1528175"/>
            <a:ext cx="9842500" cy="4611918"/>
          </a:xfrm>
        </p:spPr>
        <p:txBody>
          <a:bodyPr>
            <a:noAutofit/>
          </a:bodyPr>
          <a:lstStyle/>
          <a:p>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After that we replicate the table 3, which use the regressions to predict the quarterly factor returns using lagged flows over past quarters.</a:t>
            </a:r>
          </a:p>
          <a:p>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 </a:t>
            </a:r>
          </a:p>
        </p:txBody>
      </p:sp>
      <p:pic>
        <p:nvPicPr>
          <p:cNvPr id="5" name="图片 4">
            <a:extLst>
              <a:ext uri="{FF2B5EF4-FFF2-40B4-BE49-F238E27FC236}">
                <a16:creationId xmlns:a16="http://schemas.microsoft.com/office/drawing/2014/main" id="{10905613-2599-6EBA-AA2E-322E98D31EA2}"/>
              </a:ext>
            </a:extLst>
          </p:cNvPr>
          <p:cNvPicPr>
            <a:picLocks noChangeAspect="1"/>
          </p:cNvPicPr>
          <p:nvPr/>
        </p:nvPicPr>
        <p:blipFill>
          <a:blip r:embed="rId5"/>
          <a:stretch>
            <a:fillRect/>
          </a:stretch>
        </p:blipFill>
        <p:spPr>
          <a:xfrm>
            <a:off x="1065528" y="2967037"/>
            <a:ext cx="10485819" cy="1216656"/>
          </a:xfrm>
          <a:prstGeom prst="rect">
            <a:avLst/>
          </a:prstGeom>
        </p:spPr>
      </p:pic>
      <p:pic>
        <p:nvPicPr>
          <p:cNvPr id="7" name="图片 6">
            <a:extLst>
              <a:ext uri="{FF2B5EF4-FFF2-40B4-BE49-F238E27FC236}">
                <a16:creationId xmlns:a16="http://schemas.microsoft.com/office/drawing/2014/main" id="{E1C7D4CA-C090-2055-4A80-814E20AE0EC8}"/>
              </a:ext>
            </a:extLst>
          </p:cNvPr>
          <p:cNvPicPr>
            <a:picLocks noChangeAspect="1"/>
          </p:cNvPicPr>
          <p:nvPr/>
        </p:nvPicPr>
        <p:blipFill>
          <a:blip r:embed="rId6"/>
          <a:stretch>
            <a:fillRect/>
          </a:stretch>
        </p:blipFill>
        <p:spPr>
          <a:xfrm>
            <a:off x="1065878" y="2965765"/>
            <a:ext cx="10485120" cy="1219200"/>
          </a:xfrm>
          <a:prstGeom prst="rect">
            <a:avLst/>
          </a:prstGeom>
        </p:spPr>
      </p:pic>
    </p:spTree>
    <p:custDataLst>
      <p:tags r:id="rId1"/>
    </p:custDataLst>
    <p:extLst>
      <p:ext uri="{BB962C8B-B14F-4D97-AF65-F5344CB8AC3E}">
        <p14:creationId xmlns:p14="http://schemas.microsoft.com/office/powerpoint/2010/main" val="2307441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2"/>
          <p:cNvSpPr>
            <a:spLocks noGrp="1"/>
          </p:cNvSpPr>
          <p:nvPr>
            <p:ph type="title"/>
            <p:custDataLst>
              <p:tags r:id="rId2"/>
            </p:custDataLst>
          </p:nvPr>
        </p:nvSpPr>
        <p:spPr>
          <a:xfrm>
            <a:off x="951230" y="347345"/>
            <a:ext cx="9804400" cy="723900"/>
          </a:xfrm>
        </p:spPr>
        <p:txBody>
          <a:bodyPr>
            <a:normAutofit/>
          </a:bodyPr>
          <a:lstStyle/>
          <a:p>
            <a:r>
              <a:rPr lang="en-US" altLang="zh-CN" sz="3600" b="1" spc="200" dirty="0">
                <a:solidFill>
                  <a:schemeClr val="tx1">
                    <a:lumMod val="85000"/>
                    <a:lumOff val="15000"/>
                  </a:schemeClr>
                </a:solidFill>
                <a:ea typeface="汉仪旗黑-85S" panose="00020600040101010101" pitchFamily="18" charset="-122"/>
                <a:cs typeface="Times New Roman" panose="02020603050405020304" charset="0"/>
              </a:rPr>
              <a:t>Table 3 (Original) </a:t>
            </a:r>
          </a:p>
        </p:txBody>
      </p:sp>
      <p:sp>
        <p:nvSpPr>
          <p:cNvPr id="5" name="内容占位符 1"/>
          <p:cNvSpPr>
            <a:spLocks noGrp="1"/>
          </p:cNvSpPr>
          <p:nvPr>
            <p:custDataLst>
              <p:tags r:id="rId3"/>
            </p:custDataLst>
          </p:nvPr>
        </p:nvSpPr>
        <p:spPr>
          <a:xfrm>
            <a:off x="951230" y="1071246"/>
            <a:ext cx="10289540" cy="1283150"/>
          </a:xfrm>
          <a:prstGeom prst="rect">
            <a:avLst/>
          </a:prstGeom>
        </p:spPr>
        <p:txBody>
          <a:bodyPr vert="horz" lIns="101600" tIns="0" rIns="82550" bIns="0" rtlCol="0">
            <a:norm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algn="just">
              <a:spcBef>
                <a:spcPts val="0"/>
              </a:spcBef>
              <a:spcAft>
                <a:spcPts val="0"/>
              </a:spcAft>
            </a:pP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Similar to table 2, the original table3 here also use the size factor and/or the value factor. </a:t>
            </a:r>
            <a:endPar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lnSpc>
                <a:spcPct val="130000"/>
              </a:lnSpc>
              <a:spcBef>
                <a:spcPts val="0"/>
              </a:spcBef>
              <a:spcAft>
                <a:spcPts val="1000"/>
              </a:spcAft>
              <a:buNone/>
            </a:pPr>
            <a:endParaRPr lang="zh-CN" altLang="en-US" sz="2400" spc="150" dirty="0">
              <a:solidFill>
                <a:schemeClr val="tx1">
                  <a:lumMod val="85000"/>
                  <a:lumOff val="15000"/>
                </a:schemeClr>
              </a:solidFill>
              <a:latin typeface="Times New Roman" panose="02020603050405020304" charset="0"/>
              <a:cs typeface="Times New Roman" panose="02020603050405020304" charset="0"/>
            </a:endParaRPr>
          </a:p>
        </p:txBody>
      </p:sp>
      <p:pic>
        <p:nvPicPr>
          <p:cNvPr id="3" name="图片 2">
            <a:extLst>
              <a:ext uri="{FF2B5EF4-FFF2-40B4-BE49-F238E27FC236}">
                <a16:creationId xmlns:a16="http://schemas.microsoft.com/office/drawing/2014/main" id="{FD8F492F-55E0-2DD0-3ECD-1AD98F6B3F9B}"/>
              </a:ext>
            </a:extLst>
          </p:cNvPr>
          <p:cNvPicPr>
            <a:picLocks noChangeAspect="1"/>
          </p:cNvPicPr>
          <p:nvPr/>
        </p:nvPicPr>
        <p:blipFill>
          <a:blip r:embed="rId5"/>
          <a:stretch>
            <a:fillRect/>
          </a:stretch>
        </p:blipFill>
        <p:spPr>
          <a:xfrm>
            <a:off x="1193800" y="1952831"/>
            <a:ext cx="9804400" cy="4557824"/>
          </a:xfrm>
          <a:prstGeom prst="rect">
            <a:avLst/>
          </a:prstGeom>
          <a:noFill/>
          <a:ln>
            <a:noFill/>
          </a:ln>
        </p:spPr>
      </p:pic>
    </p:spTree>
    <p:custDataLst>
      <p:tags r:id="rId1"/>
    </p:custDataLst>
    <p:extLst>
      <p:ext uri="{BB962C8B-B14F-4D97-AF65-F5344CB8AC3E}">
        <p14:creationId xmlns:p14="http://schemas.microsoft.com/office/powerpoint/2010/main" val="3427858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2"/>
          <p:cNvSpPr>
            <a:spLocks noGrp="1"/>
          </p:cNvSpPr>
          <p:nvPr>
            <p:ph type="title"/>
            <p:custDataLst>
              <p:tags r:id="rId2"/>
            </p:custDataLst>
          </p:nvPr>
        </p:nvSpPr>
        <p:spPr>
          <a:xfrm>
            <a:off x="751562" y="415636"/>
            <a:ext cx="10048489" cy="833264"/>
          </a:xfrm>
        </p:spPr>
        <p:txBody>
          <a:bodyPr>
            <a:normAutofit/>
          </a:bodyPr>
          <a:lstStyle/>
          <a:p>
            <a:r>
              <a:rPr lang="en-US" altLang="zh-CN" sz="3600" b="1" spc="200" dirty="0">
                <a:solidFill>
                  <a:schemeClr val="tx1">
                    <a:lumMod val="85000"/>
                    <a:lumOff val="15000"/>
                  </a:schemeClr>
                </a:solidFill>
                <a:ea typeface="汉仪旗黑-85S" panose="00020600040101010101" pitchFamily="18" charset="-122"/>
                <a:cs typeface="Times New Roman" panose="02020603050405020304" charset="0"/>
              </a:rPr>
              <a:t>Table 3 (Our replication) and comparison</a:t>
            </a:r>
          </a:p>
        </p:txBody>
      </p:sp>
      <p:sp>
        <p:nvSpPr>
          <p:cNvPr id="2" name="内容占位符 1"/>
          <p:cNvSpPr>
            <a:spLocks noGrp="1"/>
          </p:cNvSpPr>
          <p:nvPr>
            <p:ph sz="quarter" idx="13"/>
            <p:custDataLst>
              <p:tags r:id="rId3"/>
            </p:custDataLst>
          </p:nvPr>
        </p:nvSpPr>
        <p:spPr>
          <a:xfrm>
            <a:off x="751562" y="1127342"/>
            <a:ext cx="10688876" cy="4849913"/>
          </a:xfrm>
        </p:spPr>
        <p:txBody>
          <a:bodyPr>
            <a:noAutofit/>
          </a:bodyPr>
          <a:lstStyle/>
          <a:p>
            <a:pPr marL="0" marR="0" algn="just">
              <a:spcBef>
                <a:spcPts val="0"/>
              </a:spcBef>
              <a:spcAft>
                <a:spcPts val="0"/>
              </a:spcAft>
            </a:pP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In our replication, we use the profitability and value factor instead. We have a larger number of observations and average flow for past 4 quarters and past 8 quarters than original replication. However, the adjusted R square is smaller in our replication than the original tables. Both of the factors might not suitable for A-share market</a:t>
            </a:r>
          </a:p>
          <a:p>
            <a:pPr marL="0" indent="0">
              <a:lnSpc>
                <a:spcPct val="130000"/>
              </a:lnSpc>
              <a:spcBef>
                <a:spcPts val="0"/>
              </a:spcBef>
              <a:spcAft>
                <a:spcPts val="1000"/>
              </a:spcAft>
              <a:buNone/>
            </a:pPr>
            <a:endParaRPr lang="zh-CN" altLang="en-US" sz="2400" spc="15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012C84BF-D1BD-09E5-A1E6-3ED2950739F8}"/>
              </a:ext>
            </a:extLst>
          </p:cNvPr>
          <p:cNvPicPr>
            <a:picLocks noChangeAspect="1"/>
          </p:cNvPicPr>
          <p:nvPr/>
        </p:nvPicPr>
        <p:blipFill rotWithShape="1">
          <a:blip r:embed="rId5"/>
          <a:srcRect t="15388"/>
          <a:stretch/>
        </p:blipFill>
        <p:spPr>
          <a:xfrm>
            <a:off x="401599" y="3429000"/>
            <a:ext cx="11388802" cy="3013363"/>
          </a:xfrm>
          <a:prstGeom prst="rect">
            <a:avLst/>
          </a:prstGeom>
          <a:noFill/>
          <a:ln>
            <a:noFill/>
          </a:ln>
        </p:spPr>
      </p:pic>
    </p:spTree>
    <p:custDataLst>
      <p:tags r:id="rId1"/>
    </p:custDataLst>
    <p:extLst>
      <p:ext uri="{BB962C8B-B14F-4D97-AF65-F5344CB8AC3E}">
        <p14:creationId xmlns:p14="http://schemas.microsoft.com/office/powerpoint/2010/main" val="3474121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2"/>
          <p:cNvSpPr>
            <a:spLocks noGrp="1"/>
          </p:cNvSpPr>
          <p:nvPr>
            <p:ph type="title"/>
            <p:custDataLst>
              <p:tags r:id="rId2"/>
            </p:custDataLst>
          </p:nvPr>
        </p:nvSpPr>
        <p:spPr>
          <a:xfrm>
            <a:off x="979527" y="415635"/>
            <a:ext cx="9820524" cy="1012331"/>
          </a:xfrm>
        </p:spPr>
        <p:txBody>
          <a:bodyPr>
            <a:noAutofit/>
          </a:bodyPr>
          <a:lstStyle/>
          <a:p>
            <a:r>
              <a:rPr lang="en-US" altLang="zh-CN" sz="3600" b="1" spc="200" dirty="0">
                <a:solidFill>
                  <a:schemeClr val="tx1">
                    <a:lumMod val="85000"/>
                    <a:lumOff val="15000"/>
                  </a:schemeClr>
                </a:solidFill>
                <a:latin typeface="Times New Roman" panose="02020603050405020304" pitchFamily="18" charset="0"/>
                <a:ea typeface="汉仪旗黑-85S" panose="00020600040101010101" pitchFamily="18" charset="-122"/>
                <a:cs typeface="Times New Roman" panose="02020603050405020304" pitchFamily="18" charset="0"/>
              </a:rPr>
              <a:t>Table 4 (</a:t>
            </a:r>
            <a:r>
              <a:rPr lang="en-US" altLang="zh-CN" sz="3600" b="1" dirty="0">
                <a:solidFill>
                  <a:srgbClr val="000000"/>
                </a:solidFill>
                <a:effectLst/>
                <a:latin typeface="Times New Roman" panose="02020603050405020304" pitchFamily="18" charset="0"/>
                <a:cs typeface="Times New Roman" panose="02020603050405020304" pitchFamily="18" charset="0"/>
              </a:rPr>
              <a:t>The Effect of Mutual Fund Trades on Intraday and Overnight Returns.</a:t>
            </a:r>
            <a:r>
              <a:rPr lang="en-US" altLang="zh-CN" sz="3600" b="1" spc="200" dirty="0">
                <a:solidFill>
                  <a:schemeClr val="tx1">
                    <a:lumMod val="85000"/>
                    <a:lumOff val="15000"/>
                  </a:schemeClr>
                </a:solidFill>
                <a:latin typeface="Times New Roman" panose="02020603050405020304" pitchFamily="18" charset="0"/>
                <a:ea typeface="汉仪旗黑-85S" panose="00020600040101010101" pitchFamily="18" charset="-122"/>
                <a:cs typeface="Times New Roman" panose="02020603050405020304" pitchFamily="18" charset="0"/>
              </a:rPr>
              <a:t>)</a:t>
            </a:r>
          </a:p>
        </p:txBody>
      </p:sp>
      <p:sp>
        <p:nvSpPr>
          <p:cNvPr id="2" name="内容占位符 1"/>
          <p:cNvSpPr>
            <a:spLocks noGrp="1"/>
          </p:cNvSpPr>
          <p:nvPr>
            <p:ph sz="quarter" idx="13"/>
            <p:custDataLst>
              <p:tags r:id="rId3"/>
            </p:custDataLst>
          </p:nvPr>
        </p:nvSpPr>
        <p:spPr>
          <a:xfrm>
            <a:off x="979526" y="1567400"/>
            <a:ext cx="10232948" cy="4745718"/>
          </a:xfrm>
        </p:spPr>
        <p:txBody>
          <a:bodyPr>
            <a:noAutofit/>
          </a:bodyPr>
          <a:lstStyle/>
          <a:p>
            <a:r>
              <a:rPr lang="en-US" altLang="zh-CN" sz="2400" kern="0" dirty="0">
                <a:solidFill>
                  <a:srgbClr val="000000"/>
                </a:solidFill>
                <a:effectLst/>
                <a:latin typeface="Times New Roman" panose="02020603050405020304" pitchFamily="18" charset="0"/>
                <a:ea typeface="SFBX1095"/>
                <a:cs typeface="Times New Roman" panose="02020603050405020304" pitchFamily="18" charset="0"/>
              </a:rPr>
              <a:t>Here we investigate the Effect of Mutual Fund Trades on Intraday and Overnight Returns by </a:t>
            </a:r>
            <a:r>
              <a:rPr lang="en-US" altLang="zh-CN" sz="2400" kern="0" dirty="0">
                <a:solidFill>
                  <a:srgbClr val="000000"/>
                </a:solidFill>
                <a:effectLst/>
                <a:latin typeface="Times New Roman" panose="02020603050405020304" pitchFamily="18" charset="0"/>
                <a:ea typeface="SFRM1095"/>
                <a:cs typeface="Times New Roman" panose="02020603050405020304" pitchFamily="18" charset="0"/>
              </a:rPr>
              <a:t>decomposing quarterly stock returns into the day (open to close) and night (close to open) components following Lou et al. (2019), the equation is shown here:</a:t>
            </a:r>
          </a:p>
          <a:p>
            <a:endParaRPr lang="en-US" altLang="zh-CN" sz="2400" kern="0" dirty="0">
              <a:solidFill>
                <a:srgbClr val="000000"/>
              </a:solidFill>
              <a:effectLst/>
              <a:latin typeface="Times New Roman" panose="02020603050405020304" pitchFamily="18" charset="0"/>
              <a:ea typeface="SFRM1095"/>
              <a:cs typeface="Times New Roman" panose="02020603050405020304" pitchFamily="18" charset="0"/>
            </a:endParaRPr>
          </a:p>
          <a:p>
            <a:pPr marL="0" indent="0">
              <a:lnSpc>
                <a:spcPct val="130000"/>
              </a:lnSpc>
              <a:spcBef>
                <a:spcPts val="0"/>
              </a:spcBef>
              <a:spcAft>
                <a:spcPts val="1000"/>
              </a:spcAft>
              <a:buNone/>
            </a:pPr>
            <a:r>
              <a:rPr lang="en-US" altLang="zh-CN" sz="2400" spc="150" dirty="0">
                <a:solidFill>
                  <a:schemeClr val="tx1">
                    <a:lumMod val="85000"/>
                    <a:lumOff val="15000"/>
                  </a:schemeClr>
                </a:solidFill>
                <a:latin typeface="Times New Roman" panose="02020603050405020304" pitchFamily="18" charset="0"/>
                <a:cs typeface="Times New Roman" panose="02020603050405020304" pitchFamily="18" charset="0"/>
              </a:rPr>
              <a:t>We also follow the article to obtain the mutual fund trades in the equation below:</a:t>
            </a:r>
            <a:endParaRPr lang="en-US" altLang="zh-CN" sz="2400" dirty="0">
              <a:solidFill>
                <a:srgbClr val="000000"/>
              </a:solidFill>
              <a:effectLst/>
              <a:latin typeface="SFRM1095"/>
            </a:endParaRPr>
          </a:p>
          <a:p>
            <a:r>
              <a:rPr lang="en-US" altLang="zh-CN" sz="2400" spc="150" dirty="0">
                <a:latin typeface="Times New Roman" panose="02020603050405020304" pitchFamily="18" charset="0"/>
                <a:cs typeface="Times New Roman" panose="02020603050405020304" pitchFamily="18" charset="0"/>
              </a:rPr>
              <a:t>where </a:t>
            </a:r>
            <a:r>
              <a:rPr lang="en-US" altLang="zh-CN" sz="2400" spc="150" dirty="0" err="1">
                <a:latin typeface="Times New Roman" panose="02020603050405020304" pitchFamily="18" charset="0"/>
                <a:cs typeface="Times New Roman" panose="02020603050405020304" pitchFamily="18" charset="0"/>
              </a:rPr>
              <a:t>SharesHeldi,j,t</a:t>
            </a:r>
            <a:r>
              <a:rPr lang="en-US" altLang="zh-CN" sz="2400" spc="150" dirty="0">
                <a:latin typeface="Times New Roman" panose="02020603050405020304" pitchFamily="18" charset="0"/>
                <a:cs typeface="Times New Roman" panose="02020603050405020304" pitchFamily="18" charset="0"/>
              </a:rPr>
              <a:t> is the number of split-adjusted shares of stock </a:t>
            </a:r>
            <a:r>
              <a:rPr lang="en-US" altLang="zh-CN" sz="2400" spc="150" dirty="0" err="1">
                <a:latin typeface="Times New Roman" panose="02020603050405020304" pitchFamily="18" charset="0"/>
                <a:cs typeface="Times New Roman" panose="02020603050405020304" pitchFamily="18" charset="0"/>
              </a:rPr>
              <a:t>i</a:t>
            </a:r>
            <a:r>
              <a:rPr lang="en-US" altLang="zh-CN" sz="2400" spc="150" dirty="0">
                <a:latin typeface="Times New Roman" panose="02020603050405020304" pitchFamily="18" charset="0"/>
                <a:cs typeface="Times New Roman" panose="02020603050405020304" pitchFamily="18" charset="0"/>
              </a:rPr>
              <a:t> held by fund j at the end of quarter t. </a:t>
            </a:r>
            <a:endParaRPr lang="zh-CN" altLang="en-US" sz="2400" spc="15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5D1AD7EA-3616-A525-5AB6-0085AFE63856}"/>
              </a:ext>
            </a:extLst>
          </p:cNvPr>
          <p:cNvPicPr>
            <a:picLocks noChangeAspect="1"/>
          </p:cNvPicPr>
          <p:nvPr/>
        </p:nvPicPr>
        <p:blipFill>
          <a:blip r:embed="rId5"/>
          <a:stretch>
            <a:fillRect/>
          </a:stretch>
        </p:blipFill>
        <p:spPr>
          <a:xfrm>
            <a:off x="4179159" y="3205331"/>
            <a:ext cx="6179478" cy="927797"/>
          </a:xfrm>
          <a:prstGeom prst="rect">
            <a:avLst/>
          </a:prstGeom>
        </p:spPr>
      </p:pic>
      <p:pic>
        <p:nvPicPr>
          <p:cNvPr id="8" name="图片 7">
            <a:extLst>
              <a:ext uri="{FF2B5EF4-FFF2-40B4-BE49-F238E27FC236}">
                <a16:creationId xmlns:a16="http://schemas.microsoft.com/office/drawing/2014/main" id="{5AFAC5AD-B862-FD5F-98D2-AE17FDE73A30}"/>
              </a:ext>
            </a:extLst>
          </p:cNvPr>
          <p:cNvPicPr>
            <a:picLocks noChangeAspect="1"/>
          </p:cNvPicPr>
          <p:nvPr/>
        </p:nvPicPr>
        <p:blipFill rotWithShape="1">
          <a:blip r:embed="rId6"/>
          <a:srcRect t="49980" r="51039"/>
          <a:stretch/>
        </p:blipFill>
        <p:spPr>
          <a:xfrm>
            <a:off x="5874707" y="3030745"/>
            <a:ext cx="4483930" cy="1070694"/>
          </a:xfrm>
          <a:prstGeom prst="rect">
            <a:avLst/>
          </a:prstGeom>
          <a:noFill/>
          <a:ln>
            <a:noFill/>
          </a:ln>
        </p:spPr>
      </p:pic>
      <p:pic>
        <p:nvPicPr>
          <p:cNvPr id="10" name="图片 9">
            <a:extLst>
              <a:ext uri="{FF2B5EF4-FFF2-40B4-BE49-F238E27FC236}">
                <a16:creationId xmlns:a16="http://schemas.microsoft.com/office/drawing/2014/main" id="{1DC13396-186B-7FE8-E8AC-74D2C0D2DD67}"/>
              </a:ext>
            </a:extLst>
          </p:cNvPr>
          <p:cNvPicPr>
            <a:picLocks noChangeAspect="1"/>
          </p:cNvPicPr>
          <p:nvPr/>
        </p:nvPicPr>
        <p:blipFill rotWithShape="1">
          <a:blip r:embed="rId7"/>
          <a:srcRect t="3128" r="22284"/>
          <a:stretch/>
        </p:blipFill>
        <p:spPr>
          <a:xfrm>
            <a:off x="2744026" y="3030745"/>
            <a:ext cx="3130681" cy="927798"/>
          </a:xfrm>
          <a:prstGeom prst="rect">
            <a:avLst/>
          </a:prstGeom>
        </p:spPr>
      </p:pic>
      <p:pic>
        <p:nvPicPr>
          <p:cNvPr id="12" name="图片 11">
            <a:extLst>
              <a:ext uri="{FF2B5EF4-FFF2-40B4-BE49-F238E27FC236}">
                <a16:creationId xmlns:a16="http://schemas.microsoft.com/office/drawing/2014/main" id="{ECA4412D-C280-9090-ECA1-8D1B661EC046}"/>
              </a:ext>
            </a:extLst>
          </p:cNvPr>
          <p:cNvPicPr>
            <a:picLocks noChangeAspect="1"/>
          </p:cNvPicPr>
          <p:nvPr/>
        </p:nvPicPr>
        <p:blipFill>
          <a:blip r:embed="rId8"/>
          <a:stretch>
            <a:fillRect/>
          </a:stretch>
        </p:blipFill>
        <p:spPr>
          <a:xfrm>
            <a:off x="3460533" y="4661264"/>
            <a:ext cx="7098908" cy="760624"/>
          </a:xfrm>
          <a:prstGeom prst="rect">
            <a:avLst/>
          </a:prstGeom>
        </p:spPr>
      </p:pic>
    </p:spTree>
    <p:custDataLst>
      <p:tags r:id="rId1"/>
    </p:custDataLst>
    <p:extLst>
      <p:ext uri="{BB962C8B-B14F-4D97-AF65-F5344CB8AC3E}">
        <p14:creationId xmlns:p14="http://schemas.microsoft.com/office/powerpoint/2010/main" val="415784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5"/>
          <p:cNvSpPr/>
          <p:nvPr userDrawn="1">
            <p:custDataLst>
              <p:tags r:id="rId2"/>
            </p:custDataLst>
          </p:nvPr>
        </p:nvSpPr>
        <p:spPr>
          <a:xfrm rot="10800000" flipH="1">
            <a:off x="-1" y="-1"/>
            <a:ext cx="3309257" cy="6858001"/>
          </a:xfrm>
          <a:custGeom>
            <a:avLst/>
            <a:gdLst>
              <a:gd name="connsiteX0" fmla="*/ 0 w 3309257"/>
              <a:gd name="connsiteY0" fmla="*/ 6858001 h 6858001"/>
              <a:gd name="connsiteX1" fmla="*/ 3309257 w 3309257"/>
              <a:gd name="connsiteY1" fmla="*/ 6858001 h 6858001"/>
              <a:gd name="connsiteX2" fmla="*/ 1718889 w 3309257"/>
              <a:gd name="connsiteY2" fmla="*/ 0 h 6858001"/>
              <a:gd name="connsiteX3" fmla="*/ 0 w 3309257"/>
              <a:gd name="connsiteY3" fmla="*/ 0 h 6858001"/>
            </a:gdLst>
            <a:ahLst/>
            <a:cxnLst>
              <a:cxn ang="0">
                <a:pos x="connsiteX0" y="connsiteY0"/>
              </a:cxn>
              <a:cxn ang="0">
                <a:pos x="connsiteX1" y="connsiteY1"/>
              </a:cxn>
              <a:cxn ang="0">
                <a:pos x="connsiteX2" y="connsiteY2"/>
              </a:cxn>
              <a:cxn ang="0">
                <a:pos x="connsiteX3" y="connsiteY3"/>
              </a:cxn>
            </a:cxnLst>
            <a:rect l="l" t="t" r="r" b="b"/>
            <a:pathLst>
              <a:path w="3309257" h="6858001">
                <a:moveTo>
                  <a:pt x="0" y="6858001"/>
                </a:moveTo>
                <a:lnTo>
                  <a:pt x="3309257" y="6858001"/>
                </a:lnTo>
                <a:lnTo>
                  <a:pt x="1718889" y="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dirty="0"/>
          </a:p>
        </p:txBody>
      </p:sp>
      <p:sp>
        <p:nvSpPr>
          <p:cNvPr id="7" name="任意多边形: 形状 6"/>
          <p:cNvSpPr/>
          <p:nvPr userDrawn="1">
            <p:custDataLst>
              <p:tags r:id="rId3"/>
            </p:custDataLst>
          </p:nvPr>
        </p:nvSpPr>
        <p:spPr>
          <a:xfrm rot="11574254">
            <a:off x="2509618" y="-200140"/>
            <a:ext cx="971535" cy="7258276"/>
          </a:xfrm>
          <a:custGeom>
            <a:avLst/>
            <a:gdLst>
              <a:gd name="connsiteX0" fmla="*/ 0 w 971535"/>
              <a:gd name="connsiteY0" fmla="*/ 7258276 h 7258276"/>
              <a:gd name="connsiteX1" fmla="*/ 932891 w 971535"/>
              <a:gd name="connsiteY1" fmla="*/ 8853 h 7258276"/>
              <a:gd name="connsiteX2" fmla="*/ 971535 w 971535"/>
              <a:gd name="connsiteY2" fmla="*/ 0 h 7258276"/>
              <a:gd name="connsiteX3" fmla="*/ 971535 w 971535"/>
              <a:gd name="connsiteY3" fmla="*/ 7035689 h 7258276"/>
            </a:gdLst>
            <a:ahLst/>
            <a:cxnLst>
              <a:cxn ang="0">
                <a:pos x="connsiteX0" y="connsiteY0"/>
              </a:cxn>
              <a:cxn ang="0">
                <a:pos x="connsiteX1" y="connsiteY1"/>
              </a:cxn>
              <a:cxn ang="0">
                <a:pos x="connsiteX2" y="connsiteY2"/>
              </a:cxn>
              <a:cxn ang="0">
                <a:pos x="connsiteX3" y="connsiteY3"/>
              </a:cxn>
            </a:cxnLst>
            <a:rect l="l" t="t" r="r" b="b"/>
            <a:pathLst>
              <a:path w="971535" h="7258276">
                <a:moveTo>
                  <a:pt x="0" y="7258276"/>
                </a:moveTo>
                <a:lnTo>
                  <a:pt x="932891" y="8853"/>
                </a:lnTo>
                <a:lnTo>
                  <a:pt x="971535" y="0"/>
                </a:lnTo>
                <a:lnTo>
                  <a:pt x="971535" y="7035689"/>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8" name="任意多边形: 形状 7"/>
          <p:cNvSpPr/>
          <p:nvPr userDrawn="1">
            <p:custDataLst>
              <p:tags r:id="rId4"/>
            </p:custDataLst>
          </p:nvPr>
        </p:nvSpPr>
        <p:spPr>
          <a:xfrm>
            <a:off x="1743317" y="3937000"/>
            <a:ext cx="1393003" cy="2921000"/>
          </a:xfrm>
          <a:custGeom>
            <a:avLst/>
            <a:gdLst>
              <a:gd name="connsiteX0" fmla="*/ 1089482 w 1393003"/>
              <a:gd name="connsiteY0" fmla="*/ 0 h 2921000"/>
              <a:gd name="connsiteX1" fmla="*/ 1393003 w 1393003"/>
              <a:gd name="connsiteY1" fmla="*/ 2921000 h 2921000"/>
              <a:gd name="connsiteX2" fmla="*/ 0 w 1393003"/>
              <a:gd name="connsiteY2" fmla="*/ 2921000 h 2921000"/>
            </a:gdLst>
            <a:ahLst/>
            <a:cxnLst>
              <a:cxn ang="0">
                <a:pos x="connsiteX0" y="connsiteY0"/>
              </a:cxn>
              <a:cxn ang="0">
                <a:pos x="connsiteX1" y="connsiteY1"/>
              </a:cxn>
              <a:cxn ang="0">
                <a:pos x="connsiteX2" y="connsiteY2"/>
              </a:cxn>
            </a:cxnLst>
            <a:rect l="l" t="t" r="r" b="b"/>
            <a:pathLst>
              <a:path w="1393003" h="2921000">
                <a:moveTo>
                  <a:pt x="1089482" y="0"/>
                </a:moveTo>
                <a:lnTo>
                  <a:pt x="1393003" y="2921000"/>
                </a:lnTo>
                <a:lnTo>
                  <a:pt x="0" y="292100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文本框 3"/>
          <p:cNvSpPr txBox="1"/>
          <p:nvPr>
            <p:custDataLst>
              <p:tags r:id="rId5"/>
            </p:custDataLst>
          </p:nvPr>
        </p:nvSpPr>
        <p:spPr>
          <a:xfrm>
            <a:off x="137160" y="876935"/>
            <a:ext cx="2999105" cy="1182370"/>
          </a:xfrm>
          <a:prstGeom prst="rect">
            <a:avLst/>
          </a:prstGeom>
          <a:noFill/>
        </p:spPr>
        <p:txBody>
          <a:bodyPr wrap="square" rtlCol="0">
            <a:normAutofit/>
          </a:bodyPr>
          <a:lstStyle/>
          <a:p>
            <a:r>
              <a:rPr lang="en-US" altLang="zh-CN" sz="4000">
                <a:solidFill>
                  <a:schemeClr val="bg1"/>
                </a:solidFill>
                <a:latin typeface="Arial" panose="020B0604020202020204" pitchFamily="34" charset="0"/>
                <a:ea typeface="微软雅黑" panose="020B0503020204020204" charset="-122"/>
                <a:cs typeface="Arial" panose="020B0604020202020204" pitchFamily="34" charset="0"/>
              </a:rPr>
              <a:t>CONTENTS</a:t>
            </a:r>
          </a:p>
        </p:txBody>
      </p:sp>
      <p:sp>
        <p:nvSpPr>
          <p:cNvPr id="3" name="文本框 2"/>
          <p:cNvSpPr txBox="1"/>
          <p:nvPr>
            <p:custDataLst>
              <p:tags r:id="rId6"/>
            </p:custDataLst>
          </p:nvPr>
        </p:nvSpPr>
        <p:spPr>
          <a:xfrm>
            <a:off x="4932793" y="1088721"/>
            <a:ext cx="555682" cy="875316"/>
          </a:xfrm>
          <a:prstGeom prst="rect">
            <a:avLst/>
          </a:prstGeom>
          <a:noFill/>
        </p:spPr>
        <p:txBody>
          <a:bodyPr wrap="square" rtlCol="0">
            <a:normAutofit/>
          </a:bodyPr>
          <a:lstStyle/>
          <a:p>
            <a:r>
              <a:rPr lang="en-US" altLang="zh-CN" sz="4800"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rPr>
              <a:t>1</a:t>
            </a:r>
          </a:p>
        </p:txBody>
      </p:sp>
      <p:grpSp>
        <p:nvGrpSpPr>
          <p:cNvPr id="5" name="组合 4"/>
          <p:cNvGrpSpPr/>
          <p:nvPr>
            <p:custDataLst>
              <p:tags r:id="rId7"/>
            </p:custDataLst>
          </p:nvPr>
        </p:nvGrpSpPr>
        <p:grpSpPr>
          <a:xfrm>
            <a:off x="4398509" y="1306046"/>
            <a:ext cx="294224" cy="366443"/>
            <a:chOff x="9072" y="2431"/>
            <a:chExt cx="440" cy="548"/>
          </a:xfrm>
        </p:grpSpPr>
        <p:sp>
          <p:nvSpPr>
            <p:cNvPr id="6" name="任意多边形: 形状 33"/>
            <p:cNvSpPr/>
            <p:nvPr>
              <p:custDataLst>
                <p:tags r:id="rId24"/>
              </p:custDataLst>
            </p:nvPr>
          </p:nvSpPr>
          <p:spPr>
            <a:xfrm rot="697528">
              <a:off x="9072" y="2431"/>
              <a:ext cx="390" cy="548"/>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dirty="0">
                <a:solidFill>
                  <a:schemeClr val="tx1">
                    <a:lumMod val="85000"/>
                    <a:lumOff val="15000"/>
                  </a:schemeClr>
                </a:solidFill>
              </a:endParaRPr>
            </a:p>
          </p:txBody>
        </p:sp>
        <p:sp>
          <p:nvSpPr>
            <p:cNvPr id="9" name="等腰三角形 8"/>
            <p:cNvSpPr/>
            <p:nvPr>
              <p:custDataLst>
                <p:tags r:id="rId25"/>
              </p:custDataLst>
            </p:nvPr>
          </p:nvSpPr>
          <p:spPr>
            <a:xfrm>
              <a:off x="9170" y="2474"/>
              <a:ext cx="343" cy="46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a:solidFill>
                  <a:schemeClr val="tx1">
                    <a:lumMod val="85000"/>
                    <a:lumOff val="15000"/>
                  </a:schemeClr>
                </a:solidFill>
              </a:endParaRPr>
            </a:p>
          </p:txBody>
        </p:sp>
      </p:grpSp>
      <p:sp>
        <p:nvSpPr>
          <p:cNvPr id="10" name="文本框 9"/>
          <p:cNvSpPr txBox="1"/>
          <p:nvPr>
            <p:custDataLst>
              <p:tags r:id="rId8"/>
            </p:custDataLst>
          </p:nvPr>
        </p:nvSpPr>
        <p:spPr>
          <a:xfrm>
            <a:off x="4932793" y="2332486"/>
            <a:ext cx="555682" cy="875316"/>
          </a:xfrm>
          <a:prstGeom prst="rect">
            <a:avLst/>
          </a:prstGeom>
          <a:noFill/>
        </p:spPr>
        <p:txBody>
          <a:bodyPr wrap="square" rtlCol="0">
            <a:normAutofit/>
          </a:bodyPr>
          <a:lstStyle/>
          <a:p>
            <a:r>
              <a:rPr lang="en-US" altLang="zh-CN" sz="480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rPr>
              <a:t>2</a:t>
            </a:r>
          </a:p>
        </p:txBody>
      </p:sp>
      <p:grpSp>
        <p:nvGrpSpPr>
          <p:cNvPr id="11" name="组合 10"/>
          <p:cNvGrpSpPr/>
          <p:nvPr>
            <p:custDataLst>
              <p:tags r:id="rId9"/>
            </p:custDataLst>
          </p:nvPr>
        </p:nvGrpSpPr>
        <p:grpSpPr>
          <a:xfrm>
            <a:off x="4398509" y="2587258"/>
            <a:ext cx="294224" cy="366443"/>
            <a:chOff x="9072" y="4347"/>
            <a:chExt cx="440" cy="548"/>
          </a:xfrm>
        </p:grpSpPr>
        <p:sp>
          <p:nvSpPr>
            <p:cNvPr id="12" name="任意多边形: 形状 36"/>
            <p:cNvSpPr/>
            <p:nvPr>
              <p:custDataLst>
                <p:tags r:id="rId22"/>
              </p:custDataLst>
            </p:nvPr>
          </p:nvSpPr>
          <p:spPr>
            <a:xfrm rot="697528">
              <a:off x="9072" y="4347"/>
              <a:ext cx="390" cy="548"/>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tx1">
                    <a:lumMod val="85000"/>
                    <a:lumOff val="15000"/>
                  </a:schemeClr>
                </a:solidFill>
              </a:endParaRPr>
            </a:p>
          </p:txBody>
        </p:sp>
        <p:sp>
          <p:nvSpPr>
            <p:cNvPr id="14" name="等腰三角形 13"/>
            <p:cNvSpPr/>
            <p:nvPr>
              <p:custDataLst>
                <p:tags r:id="rId23"/>
              </p:custDataLst>
            </p:nvPr>
          </p:nvSpPr>
          <p:spPr>
            <a:xfrm>
              <a:off x="9170" y="4390"/>
              <a:ext cx="343" cy="46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a:solidFill>
                  <a:schemeClr val="tx1">
                    <a:lumMod val="85000"/>
                    <a:lumOff val="15000"/>
                  </a:schemeClr>
                </a:solidFill>
              </a:endParaRPr>
            </a:p>
          </p:txBody>
        </p:sp>
      </p:grpSp>
      <p:sp>
        <p:nvSpPr>
          <p:cNvPr id="15" name="文本框 14"/>
          <p:cNvSpPr txBox="1"/>
          <p:nvPr>
            <p:custDataLst>
              <p:tags r:id="rId10"/>
            </p:custDataLst>
          </p:nvPr>
        </p:nvSpPr>
        <p:spPr>
          <a:xfrm>
            <a:off x="4932793" y="3575582"/>
            <a:ext cx="555682" cy="875316"/>
          </a:xfrm>
          <a:prstGeom prst="rect">
            <a:avLst/>
          </a:prstGeom>
          <a:noFill/>
        </p:spPr>
        <p:txBody>
          <a:bodyPr wrap="square" rtlCol="0">
            <a:normAutofit/>
          </a:bodyPr>
          <a:lstStyle/>
          <a:p>
            <a:r>
              <a:rPr lang="en-US" altLang="zh-CN" sz="4800">
                <a:solidFill>
                  <a:schemeClr val="tx1">
                    <a:lumMod val="85000"/>
                    <a:lumOff val="15000"/>
                  </a:schemeClr>
                </a:solidFill>
                <a:uFillTx/>
                <a:latin typeface="Arial" panose="020B0604020202020204" pitchFamily="34" charset="0"/>
                <a:ea typeface="微软雅黑" panose="020B0503020204020204" charset="-122"/>
                <a:cs typeface="Arial" panose="020B0604020202020204" pitchFamily="34" charset="0"/>
              </a:rPr>
              <a:t>3</a:t>
            </a:r>
          </a:p>
        </p:txBody>
      </p:sp>
      <p:grpSp>
        <p:nvGrpSpPr>
          <p:cNvPr id="16" name="组合 15"/>
          <p:cNvGrpSpPr/>
          <p:nvPr>
            <p:custDataLst>
              <p:tags r:id="rId11"/>
            </p:custDataLst>
          </p:nvPr>
        </p:nvGrpSpPr>
        <p:grpSpPr>
          <a:xfrm>
            <a:off x="4398509" y="3830353"/>
            <a:ext cx="294224" cy="366443"/>
            <a:chOff x="9072" y="6206"/>
            <a:chExt cx="440" cy="548"/>
          </a:xfrm>
        </p:grpSpPr>
        <p:sp>
          <p:nvSpPr>
            <p:cNvPr id="17" name="任意多边形: 形状 39"/>
            <p:cNvSpPr/>
            <p:nvPr>
              <p:custDataLst>
                <p:tags r:id="rId20"/>
              </p:custDataLst>
            </p:nvPr>
          </p:nvSpPr>
          <p:spPr>
            <a:xfrm rot="697528">
              <a:off x="9072" y="6206"/>
              <a:ext cx="390" cy="548"/>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tx1">
                    <a:lumMod val="85000"/>
                    <a:lumOff val="15000"/>
                  </a:schemeClr>
                </a:solidFill>
              </a:endParaRPr>
            </a:p>
          </p:txBody>
        </p:sp>
        <p:sp>
          <p:nvSpPr>
            <p:cNvPr id="18" name="等腰三角形 17"/>
            <p:cNvSpPr/>
            <p:nvPr>
              <p:custDataLst>
                <p:tags r:id="rId21"/>
              </p:custDataLst>
            </p:nvPr>
          </p:nvSpPr>
          <p:spPr>
            <a:xfrm>
              <a:off x="9170" y="6249"/>
              <a:ext cx="343" cy="46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a:solidFill>
                  <a:schemeClr val="tx1">
                    <a:lumMod val="85000"/>
                    <a:lumOff val="15000"/>
                  </a:schemeClr>
                </a:solidFill>
              </a:endParaRPr>
            </a:p>
          </p:txBody>
        </p:sp>
      </p:grpSp>
      <p:sp>
        <p:nvSpPr>
          <p:cNvPr id="19" name="文本框 18"/>
          <p:cNvSpPr txBox="1"/>
          <p:nvPr>
            <p:custDataLst>
              <p:tags r:id="rId12"/>
            </p:custDataLst>
          </p:nvPr>
        </p:nvSpPr>
        <p:spPr>
          <a:xfrm>
            <a:off x="4932793" y="4818678"/>
            <a:ext cx="555682" cy="875316"/>
          </a:xfrm>
          <a:prstGeom prst="rect">
            <a:avLst/>
          </a:prstGeom>
          <a:noFill/>
        </p:spPr>
        <p:txBody>
          <a:bodyPr wrap="square" rtlCol="0">
            <a:normAutofit/>
          </a:bodyPr>
          <a:lstStyle/>
          <a:p>
            <a:r>
              <a:rPr lang="en-US" altLang="zh-CN" sz="4800">
                <a:solidFill>
                  <a:schemeClr val="tx1">
                    <a:lumMod val="85000"/>
                    <a:lumOff val="15000"/>
                  </a:schemeClr>
                </a:solidFill>
                <a:uFillTx/>
                <a:latin typeface="Arial" panose="020B0604020202020204" pitchFamily="34" charset="0"/>
                <a:ea typeface="微软雅黑" panose="020B0503020204020204" charset="-122"/>
                <a:cs typeface="Arial" panose="020B0604020202020204" pitchFamily="34" charset="0"/>
              </a:rPr>
              <a:t>4</a:t>
            </a:r>
          </a:p>
        </p:txBody>
      </p:sp>
      <p:grpSp>
        <p:nvGrpSpPr>
          <p:cNvPr id="20" name="组合 19"/>
          <p:cNvGrpSpPr/>
          <p:nvPr>
            <p:custDataLst>
              <p:tags r:id="rId13"/>
            </p:custDataLst>
          </p:nvPr>
        </p:nvGrpSpPr>
        <p:grpSpPr>
          <a:xfrm>
            <a:off x="4398509" y="5073449"/>
            <a:ext cx="294224" cy="366443"/>
            <a:chOff x="9072" y="8065"/>
            <a:chExt cx="440" cy="548"/>
          </a:xfrm>
        </p:grpSpPr>
        <p:sp>
          <p:nvSpPr>
            <p:cNvPr id="21" name="任意多边形: 形状 42"/>
            <p:cNvSpPr/>
            <p:nvPr>
              <p:custDataLst>
                <p:tags r:id="rId18"/>
              </p:custDataLst>
            </p:nvPr>
          </p:nvSpPr>
          <p:spPr>
            <a:xfrm rot="697528">
              <a:off x="9072" y="8065"/>
              <a:ext cx="390" cy="548"/>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tx1">
                    <a:lumMod val="85000"/>
                    <a:lumOff val="15000"/>
                  </a:schemeClr>
                </a:solidFill>
              </a:endParaRPr>
            </a:p>
          </p:txBody>
        </p:sp>
        <p:sp>
          <p:nvSpPr>
            <p:cNvPr id="22" name="等腰三角形 21"/>
            <p:cNvSpPr/>
            <p:nvPr>
              <p:custDataLst>
                <p:tags r:id="rId19"/>
              </p:custDataLst>
            </p:nvPr>
          </p:nvSpPr>
          <p:spPr>
            <a:xfrm>
              <a:off x="9170" y="8108"/>
              <a:ext cx="343" cy="46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a:solidFill>
                  <a:schemeClr val="tx1">
                    <a:lumMod val="85000"/>
                    <a:lumOff val="15000"/>
                  </a:schemeClr>
                </a:solidFill>
              </a:endParaRPr>
            </a:p>
          </p:txBody>
        </p:sp>
      </p:grpSp>
      <p:sp>
        <p:nvSpPr>
          <p:cNvPr id="23" name="文本框 22"/>
          <p:cNvSpPr txBox="1"/>
          <p:nvPr>
            <p:custDataLst>
              <p:tags r:id="rId14"/>
            </p:custDataLst>
          </p:nvPr>
        </p:nvSpPr>
        <p:spPr>
          <a:xfrm>
            <a:off x="5742305" y="1089025"/>
            <a:ext cx="3646805" cy="906780"/>
          </a:xfrm>
          <a:prstGeom prst="rect">
            <a:avLst/>
          </a:prstGeom>
          <a:noFill/>
        </p:spPr>
        <p:txBody>
          <a:bodyPr wrap="square" rtlCol="0" anchor="ctr">
            <a:normAutofit/>
          </a:bodyPr>
          <a:lstStyle/>
          <a:p>
            <a:pPr marL="0" indent="0" algn="l">
              <a:lnSpc>
                <a:spcPct val="100000"/>
              </a:lnSpc>
              <a:spcBef>
                <a:spcPts val="0"/>
              </a:spcBef>
              <a:spcAft>
                <a:spcPts val="0"/>
              </a:spcAft>
              <a:buSzPct val="100000"/>
            </a:pPr>
            <a:r>
              <a:rPr lang="en-US" altLang="zh-CN" sz="3600" spc="15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lt"/>
              </a:rPr>
              <a:t>Introduction</a:t>
            </a:r>
          </a:p>
        </p:txBody>
      </p:sp>
      <p:sp>
        <p:nvSpPr>
          <p:cNvPr id="24" name="文本框 23"/>
          <p:cNvSpPr txBox="1"/>
          <p:nvPr>
            <p:custDataLst>
              <p:tags r:id="rId15"/>
            </p:custDataLst>
          </p:nvPr>
        </p:nvSpPr>
        <p:spPr>
          <a:xfrm>
            <a:off x="5742305" y="2332355"/>
            <a:ext cx="5709920" cy="906780"/>
          </a:xfrm>
          <a:prstGeom prst="rect">
            <a:avLst/>
          </a:prstGeom>
          <a:noFill/>
        </p:spPr>
        <p:txBody>
          <a:bodyPr wrap="square" rtlCol="0" anchor="ctr">
            <a:normAutofit/>
          </a:bodyPr>
          <a:lstStyle/>
          <a:p>
            <a:pPr marL="0" indent="0" algn="l">
              <a:lnSpc>
                <a:spcPct val="100000"/>
              </a:lnSpc>
              <a:spcBef>
                <a:spcPts val="0"/>
              </a:spcBef>
              <a:spcAft>
                <a:spcPts val="0"/>
              </a:spcAft>
              <a:buSzPct val="100000"/>
            </a:pPr>
            <a:r>
              <a:rPr lang="en-US" altLang="zh-CN" sz="3600" spc="15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lt"/>
              </a:rPr>
              <a:t>Replication for tables</a:t>
            </a:r>
          </a:p>
        </p:txBody>
      </p:sp>
      <p:sp>
        <p:nvSpPr>
          <p:cNvPr id="25" name="文本框 24"/>
          <p:cNvSpPr txBox="1"/>
          <p:nvPr>
            <p:custDataLst>
              <p:tags r:id="rId16"/>
            </p:custDataLst>
          </p:nvPr>
        </p:nvSpPr>
        <p:spPr>
          <a:xfrm>
            <a:off x="5748655" y="3450590"/>
            <a:ext cx="5398770" cy="906780"/>
          </a:xfrm>
          <a:prstGeom prst="rect">
            <a:avLst/>
          </a:prstGeom>
          <a:noFill/>
        </p:spPr>
        <p:txBody>
          <a:bodyPr wrap="square" rtlCol="0" anchor="ctr">
            <a:normAutofit/>
          </a:bodyPr>
          <a:lstStyle/>
          <a:p>
            <a:pPr marL="0" indent="0" algn="l">
              <a:lnSpc>
                <a:spcPct val="100000"/>
              </a:lnSpc>
              <a:spcBef>
                <a:spcPts val="0"/>
              </a:spcBef>
              <a:spcAft>
                <a:spcPts val="0"/>
              </a:spcAft>
              <a:buSzPct val="100000"/>
            </a:pPr>
            <a:r>
              <a:rPr lang="en-US" altLang="zh-CN" sz="3600" spc="15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lt"/>
              </a:rPr>
              <a:t>Our extension in hedging</a:t>
            </a:r>
          </a:p>
        </p:txBody>
      </p:sp>
      <p:sp>
        <p:nvSpPr>
          <p:cNvPr id="26" name="文本框 25"/>
          <p:cNvSpPr txBox="1"/>
          <p:nvPr>
            <p:custDataLst>
              <p:tags r:id="rId17"/>
            </p:custDataLst>
          </p:nvPr>
        </p:nvSpPr>
        <p:spPr>
          <a:xfrm>
            <a:off x="5748928" y="4701273"/>
            <a:ext cx="3032513" cy="906744"/>
          </a:xfrm>
          <a:prstGeom prst="rect">
            <a:avLst/>
          </a:prstGeom>
          <a:noFill/>
        </p:spPr>
        <p:txBody>
          <a:bodyPr wrap="square" rtlCol="0" anchor="ctr">
            <a:normAutofit/>
          </a:bodyPr>
          <a:lstStyle/>
          <a:p>
            <a:pPr marL="0" indent="0" algn="l">
              <a:lnSpc>
                <a:spcPct val="100000"/>
              </a:lnSpc>
              <a:spcBef>
                <a:spcPts val="0"/>
              </a:spcBef>
              <a:spcAft>
                <a:spcPts val="0"/>
              </a:spcAft>
              <a:buSzPct val="100000"/>
            </a:pPr>
            <a:r>
              <a:rPr lang="en-US" altLang="zh-CN" sz="3600" spc="15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lt"/>
              </a:rPr>
              <a:t>Conclusion</a:t>
            </a:r>
            <a:endParaRPr lang="en-US" altLang="zh-CN" sz="1600" spc="150">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sym typeface="+mn-lt"/>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2"/>
          <p:cNvSpPr>
            <a:spLocks noGrp="1"/>
          </p:cNvSpPr>
          <p:nvPr>
            <p:ph type="title"/>
            <p:custDataLst>
              <p:tags r:id="rId2"/>
            </p:custDataLst>
          </p:nvPr>
        </p:nvSpPr>
        <p:spPr>
          <a:xfrm>
            <a:off x="1065529" y="415635"/>
            <a:ext cx="9734521" cy="1012331"/>
          </a:xfrm>
        </p:spPr>
        <p:txBody>
          <a:bodyPr>
            <a:noAutofit/>
          </a:bodyPr>
          <a:lstStyle/>
          <a:p>
            <a:r>
              <a:rPr lang="en-US" altLang="zh-CN" sz="3600" b="1" spc="200" dirty="0">
                <a:solidFill>
                  <a:schemeClr val="tx1">
                    <a:lumMod val="85000"/>
                    <a:lumOff val="15000"/>
                  </a:schemeClr>
                </a:solidFill>
                <a:latin typeface="Times New Roman" panose="02020603050405020304" pitchFamily="18" charset="0"/>
                <a:ea typeface="汉仪旗黑-85S" panose="00020600040101010101" pitchFamily="18" charset="-122"/>
                <a:cs typeface="Times New Roman" panose="02020603050405020304" pitchFamily="18" charset="0"/>
              </a:rPr>
              <a:t>Table 4 (</a:t>
            </a:r>
            <a:r>
              <a:rPr lang="en-US" altLang="zh-CN" sz="3600" b="1" dirty="0">
                <a:solidFill>
                  <a:srgbClr val="000000"/>
                </a:solidFill>
                <a:effectLst/>
                <a:latin typeface="Times New Roman" panose="02020603050405020304" pitchFamily="18" charset="0"/>
                <a:cs typeface="Times New Roman" panose="02020603050405020304" pitchFamily="18" charset="0"/>
              </a:rPr>
              <a:t>The Effect of Mutual Fund Trades on Intraday and Overnight Returns.</a:t>
            </a:r>
            <a:r>
              <a:rPr lang="en-US" altLang="zh-CN" sz="3600" b="1" spc="200" dirty="0">
                <a:solidFill>
                  <a:schemeClr val="tx1">
                    <a:lumMod val="85000"/>
                    <a:lumOff val="15000"/>
                  </a:schemeClr>
                </a:solidFill>
                <a:latin typeface="Times New Roman" panose="02020603050405020304" pitchFamily="18" charset="0"/>
                <a:ea typeface="汉仪旗黑-85S" panose="00020600040101010101" pitchFamily="18" charset="-122"/>
                <a:cs typeface="Times New Roman" panose="02020603050405020304" pitchFamily="18" charset="0"/>
              </a:rPr>
              <a:t>)</a:t>
            </a:r>
          </a:p>
        </p:txBody>
      </p:sp>
      <p:sp>
        <p:nvSpPr>
          <p:cNvPr id="2" name="内容占位符 1"/>
          <p:cNvSpPr>
            <a:spLocks noGrp="1"/>
          </p:cNvSpPr>
          <p:nvPr>
            <p:ph sz="quarter" idx="13"/>
            <p:custDataLst>
              <p:tags r:id="rId3"/>
            </p:custDataLst>
          </p:nvPr>
        </p:nvSpPr>
        <p:spPr>
          <a:xfrm>
            <a:off x="1065529" y="1655083"/>
            <a:ext cx="10232948" cy="4611918"/>
          </a:xfrm>
        </p:spPr>
        <p:txBody>
          <a:bodyPr>
            <a:noAutofit/>
          </a:bodyPr>
          <a:lstStyle/>
          <a:p>
            <a:pPr marL="0" marR="0" algn="l">
              <a:spcBef>
                <a:spcPts val="0"/>
              </a:spcBef>
              <a:spcAft>
                <a:spcPts val="0"/>
              </a:spcAft>
            </a:pPr>
            <a:r>
              <a:rPr lang="en-US" altLang="zh-CN" sz="2400" kern="0" dirty="0">
                <a:solidFill>
                  <a:srgbClr val="000000"/>
                </a:solidFill>
                <a:effectLst/>
                <a:latin typeface="Times New Roman" panose="02020603050405020304" pitchFamily="18" charset="0"/>
                <a:ea typeface="SFRM1095"/>
                <a:cs typeface="Times New Roman" panose="02020603050405020304" pitchFamily="18" charset="0"/>
              </a:rPr>
              <a:t>Then we use panel regressions by th</a:t>
            </a:r>
            <a:r>
              <a:rPr lang="en-US" altLang="zh-CN" sz="2400" kern="0" dirty="0">
                <a:solidFill>
                  <a:srgbClr val="000000"/>
                </a:solidFill>
                <a:latin typeface="Times New Roman" panose="02020603050405020304" pitchFamily="18" charset="0"/>
                <a:ea typeface="SFRM1095"/>
                <a:cs typeface="Times New Roman" panose="02020603050405020304" pitchFamily="18" charset="0"/>
              </a:rPr>
              <a:t>e equations below </a:t>
            </a:r>
            <a:r>
              <a:rPr lang="en-US" altLang="zh-CN" sz="2400" kern="0" dirty="0">
                <a:solidFill>
                  <a:srgbClr val="000000"/>
                </a:solidFill>
                <a:effectLst/>
                <a:latin typeface="Times New Roman" panose="02020603050405020304" pitchFamily="18" charset="0"/>
                <a:ea typeface="SFRM1095"/>
                <a:cs typeface="Times New Roman" panose="02020603050405020304" pitchFamily="18" charset="0"/>
              </a:rPr>
              <a:t>to estimate the impact of contemporaneous mutual fund trading on those returns.</a:t>
            </a:r>
            <a:endPar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400" kern="0" dirty="0">
              <a:solidFill>
                <a:srgbClr val="000000"/>
              </a:solidFill>
              <a:latin typeface="Times New Roman" panose="02020603050405020304" pitchFamily="18" charset="0"/>
              <a:ea typeface="SFRM1095"/>
              <a:cs typeface="Times New Roman" panose="02020603050405020304" pitchFamily="18" charset="0"/>
            </a:endParaRPr>
          </a:p>
          <a:p>
            <a:endParaRPr lang="en-US" altLang="zh-CN" sz="2400" kern="0" dirty="0">
              <a:solidFill>
                <a:srgbClr val="000000"/>
              </a:solidFill>
              <a:effectLst/>
              <a:latin typeface="Times New Roman" panose="02020603050405020304" pitchFamily="18" charset="0"/>
              <a:ea typeface="SFRM1095"/>
              <a:cs typeface="Times New Roman" panose="02020603050405020304" pitchFamily="18" charset="0"/>
            </a:endParaRPr>
          </a:p>
          <a:p>
            <a:pPr marL="0" indent="0">
              <a:lnSpc>
                <a:spcPct val="130000"/>
              </a:lnSpc>
              <a:spcBef>
                <a:spcPts val="0"/>
              </a:spcBef>
              <a:spcAft>
                <a:spcPts val="1000"/>
              </a:spcAft>
              <a:buNone/>
            </a:pPr>
            <a:endParaRPr lang="zh-CN" altLang="en-US" sz="2400" spc="15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467A5B55-EC5D-1068-B620-9F4DC91797FF}"/>
              </a:ext>
            </a:extLst>
          </p:cNvPr>
          <p:cNvPicPr>
            <a:picLocks noChangeAspect="1"/>
          </p:cNvPicPr>
          <p:nvPr/>
        </p:nvPicPr>
        <p:blipFill rotWithShape="1">
          <a:blip r:embed="rId5"/>
          <a:srcRect l="21198" t="51503" r="22929"/>
          <a:stretch/>
        </p:blipFill>
        <p:spPr>
          <a:xfrm>
            <a:off x="1189973" y="2720966"/>
            <a:ext cx="8353662" cy="1763352"/>
          </a:xfrm>
          <a:prstGeom prst="rect">
            <a:avLst/>
          </a:prstGeom>
          <a:noFill/>
          <a:ln>
            <a:noFill/>
          </a:ln>
        </p:spPr>
      </p:pic>
    </p:spTree>
    <p:custDataLst>
      <p:tags r:id="rId1"/>
    </p:custDataLst>
    <p:extLst>
      <p:ext uri="{BB962C8B-B14F-4D97-AF65-F5344CB8AC3E}">
        <p14:creationId xmlns:p14="http://schemas.microsoft.com/office/powerpoint/2010/main" val="3415449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2"/>
          <p:cNvSpPr>
            <a:spLocks noGrp="1"/>
          </p:cNvSpPr>
          <p:nvPr>
            <p:ph type="title"/>
            <p:custDataLst>
              <p:tags r:id="rId2"/>
            </p:custDataLst>
          </p:nvPr>
        </p:nvSpPr>
        <p:spPr>
          <a:xfrm>
            <a:off x="951230" y="347345"/>
            <a:ext cx="9804400" cy="723900"/>
          </a:xfrm>
        </p:spPr>
        <p:txBody>
          <a:bodyPr>
            <a:normAutofit/>
          </a:bodyPr>
          <a:lstStyle/>
          <a:p>
            <a:r>
              <a:rPr lang="en-US" altLang="zh-CN" sz="3600" b="1" spc="200" dirty="0">
                <a:solidFill>
                  <a:schemeClr val="tx1">
                    <a:lumMod val="85000"/>
                    <a:lumOff val="15000"/>
                  </a:schemeClr>
                </a:solidFill>
                <a:ea typeface="汉仪旗黑-85S" panose="00020600040101010101" pitchFamily="18" charset="-122"/>
                <a:cs typeface="Times New Roman" panose="02020603050405020304" charset="0"/>
              </a:rPr>
              <a:t>Table 4 (Original Panel A) </a:t>
            </a:r>
          </a:p>
        </p:txBody>
      </p:sp>
      <p:sp>
        <p:nvSpPr>
          <p:cNvPr id="5" name="内容占位符 1"/>
          <p:cNvSpPr>
            <a:spLocks noGrp="1"/>
          </p:cNvSpPr>
          <p:nvPr>
            <p:custDataLst>
              <p:tags r:id="rId3"/>
            </p:custDataLst>
          </p:nvPr>
        </p:nvSpPr>
        <p:spPr>
          <a:xfrm>
            <a:off x="951230" y="1005737"/>
            <a:ext cx="9921362" cy="5486399"/>
          </a:xfrm>
          <a:prstGeom prst="rect">
            <a:avLst/>
          </a:prstGeom>
        </p:spPr>
        <p:txBody>
          <a:bodyPr vert="horz" lIns="101600" tIns="0" rIns="82550" bIns="0" rtlCol="0">
            <a:norm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spc="150" dirty="0">
                <a:solidFill>
                  <a:schemeClr val="tx1">
                    <a:lumMod val="85000"/>
                    <a:lumOff val="15000"/>
                  </a:schemeClr>
                </a:solidFill>
                <a:latin typeface="Times New Roman" panose="02020603050405020304" pitchFamily="18" charset="0"/>
                <a:cs typeface="Times New Roman" panose="02020603050405020304" pitchFamily="18" charset="0"/>
              </a:rPr>
              <a:t>In the original table 4, there are two day and night return, this is because</a:t>
            </a:r>
            <a:r>
              <a:rPr lang="en-US" altLang="zh-CN" sz="2400" dirty="0">
                <a:solidFill>
                  <a:srgbClr val="000000"/>
                </a:solidFill>
                <a:effectLst/>
                <a:latin typeface="Times New Roman" panose="02020603050405020304" pitchFamily="18" charset="0"/>
                <a:cs typeface="Times New Roman" panose="02020603050405020304" pitchFamily="18" charset="0"/>
              </a:rPr>
              <a:t> section</a:t>
            </a:r>
            <a:r>
              <a:rPr lang="en-US" altLang="zh-CN" sz="2400" dirty="0">
                <a:solidFill>
                  <a:srgbClr val="000000"/>
                </a:solidFill>
                <a:latin typeface="Times New Roman" panose="02020603050405020304" pitchFamily="18" charset="0"/>
                <a:cs typeface="Times New Roman" panose="02020603050405020304" pitchFamily="18" charset="0"/>
              </a:rPr>
              <a:t>s</a:t>
            </a:r>
            <a:r>
              <a:rPr lang="zh-CN" altLang="en-US" sz="2400" dirty="0">
                <a:solidFill>
                  <a:srgbClr val="000000"/>
                </a:solidFill>
                <a:latin typeface="Times New Roman" panose="02020603050405020304" pitchFamily="18" charset="0"/>
                <a:cs typeface="Times New Roman" panose="02020603050405020304" pitchFamily="18" charset="0"/>
              </a:rPr>
              <a:t> </a:t>
            </a:r>
            <a:r>
              <a:rPr lang="en-US" altLang="zh-CN" sz="2400" dirty="0">
                <a:solidFill>
                  <a:srgbClr val="000000"/>
                </a:solidFill>
                <a:latin typeface="Times New Roman" panose="02020603050405020304" pitchFamily="18" charset="0"/>
                <a:cs typeface="Times New Roman" panose="02020603050405020304" pitchFamily="18" charset="0"/>
              </a:rPr>
              <a:t>on</a:t>
            </a:r>
            <a:r>
              <a:rPr lang="zh-CN" altLang="en-US" sz="2400" dirty="0">
                <a:solidFill>
                  <a:srgbClr val="000000"/>
                </a:solidFill>
                <a:latin typeface="Times New Roman" panose="02020603050405020304" pitchFamily="18" charset="0"/>
                <a:cs typeface="Times New Roman" panose="02020603050405020304" pitchFamily="18" charset="0"/>
              </a:rPr>
              <a:t> </a:t>
            </a:r>
            <a:r>
              <a:rPr lang="en-US" altLang="zh-CN" sz="2400" dirty="0">
                <a:solidFill>
                  <a:srgbClr val="000000"/>
                </a:solidFill>
                <a:latin typeface="Times New Roman" panose="02020603050405020304" pitchFamily="18" charset="0"/>
                <a:cs typeface="Times New Roman" panose="02020603050405020304" pitchFamily="18" charset="0"/>
              </a:rPr>
              <a:t>the</a:t>
            </a:r>
            <a:r>
              <a:rPr lang="zh-CN" altLang="en-US" sz="2400" dirty="0">
                <a:solidFill>
                  <a:srgbClr val="000000"/>
                </a:solidFill>
                <a:latin typeface="Times New Roman" panose="02020603050405020304" pitchFamily="18" charset="0"/>
                <a:cs typeface="Times New Roman" panose="02020603050405020304" pitchFamily="18" charset="0"/>
              </a:rPr>
              <a:t> </a:t>
            </a:r>
            <a:r>
              <a:rPr lang="en-US" altLang="zh-CN" sz="2400" dirty="0">
                <a:solidFill>
                  <a:srgbClr val="000000"/>
                </a:solidFill>
                <a:latin typeface="Times New Roman" panose="02020603050405020304" pitchFamily="18" charset="0"/>
                <a:cs typeface="Times New Roman" panose="02020603050405020304" pitchFamily="18" charset="0"/>
              </a:rPr>
              <a:t>right</a:t>
            </a:r>
            <a:r>
              <a:rPr lang="zh-CN" altLang="en-US" sz="2400" dirty="0">
                <a:solidFill>
                  <a:srgbClr val="000000"/>
                </a:solidFill>
                <a:latin typeface="Times New Roman" panose="02020603050405020304" pitchFamily="18" charset="0"/>
                <a:cs typeface="Times New Roman" panose="02020603050405020304" pitchFamily="18" charset="0"/>
              </a:rPr>
              <a:t> </a:t>
            </a:r>
            <a:r>
              <a:rPr lang="en-US" altLang="zh-CN" sz="2400" dirty="0">
                <a:solidFill>
                  <a:srgbClr val="000000"/>
                </a:solidFill>
                <a:latin typeface="Times New Roman" panose="02020603050405020304" pitchFamily="18" charset="0"/>
                <a:cs typeface="Times New Roman" panose="02020603050405020304" pitchFamily="18" charset="0"/>
              </a:rPr>
              <a:t>are</a:t>
            </a:r>
            <a:r>
              <a:rPr lang="zh-CN" altLang="en-US" sz="2400" dirty="0">
                <a:solidFill>
                  <a:srgbClr val="000000"/>
                </a:solidFill>
                <a:latin typeface="Times New Roman" panose="02020603050405020304" pitchFamily="18" charset="0"/>
                <a:cs typeface="Times New Roman" panose="02020603050405020304" pitchFamily="18" charset="0"/>
              </a:rPr>
              <a:t> </a:t>
            </a:r>
            <a:r>
              <a:rPr lang="en-US" altLang="zh-CN" sz="2400" dirty="0">
                <a:solidFill>
                  <a:srgbClr val="000000"/>
                </a:solidFill>
                <a:latin typeface="Times New Roman" panose="02020603050405020304" pitchFamily="18" charset="0"/>
                <a:cs typeface="Times New Roman" panose="02020603050405020304" pitchFamily="18" charset="0"/>
              </a:rPr>
              <a:t>the</a:t>
            </a:r>
            <a:r>
              <a:rPr lang="zh-CN" altLang="en-US" sz="2400" dirty="0">
                <a:solidFill>
                  <a:srgbClr val="000000"/>
                </a:solidFill>
                <a:latin typeface="Times New Roman" panose="02020603050405020304" pitchFamily="18" charset="0"/>
                <a:cs typeface="Times New Roman" panose="02020603050405020304" pitchFamily="18" charset="0"/>
              </a:rPr>
              <a:t> </a:t>
            </a:r>
            <a:r>
              <a:rPr lang="en-US" altLang="zh-CN" sz="2400" dirty="0">
                <a:solidFill>
                  <a:srgbClr val="000000"/>
                </a:solidFill>
                <a:effectLst/>
                <a:latin typeface="Times New Roman" panose="02020603050405020304" pitchFamily="18" charset="0"/>
                <a:cs typeface="Times New Roman" panose="02020603050405020304" pitchFamily="18" charset="0"/>
              </a:rPr>
              <a:t>control for trades by 13F institutions. Standard errors are clustered by quarter and stock. </a:t>
            </a:r>
            <a:endParaRPr lang="zh-CN" altLang="en-US" sz="2400" spc="15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57891BC8-F957-B6CC-E406-5B0D017CEFAC}"/>
              </a:ext>
            </a:extLst>
          </p:cNvPr>
          <p:cNvPicPr>
            <a:picLocks noChangeAspect="1"/>
          </p:cNvPicPr>
          <p:nvPr/>
        </p:nvPicPr>
        <p:blipFill rotWithShape="1">
          <a:blip r:embed="rId5"/>
          <a:srcRect b="58838"/>
          <a:stretch/>
        </p:blipFill>
        <p:spPr>
          <a:xfrm>
            <a:off x="951230" y="2793841"/>
            <a:ext cx="10288071" cy="3763803"/>
          </a:xfrm>
          <a:prstGeom prst="rect">
            <a:avLst/>
          </a:prstGeom>
        </p:spPr>
      </p:pic>
    </p:spTree>
    <p:custDataLst>
      <p:tags r:id="rId1"/>
    </p:custDataLst>
    <p:extLst>
      <p:ext uri="{BB962C8B-B14F-4D97-AF65-F5344CB8AC3E}">
        <p14:creationId xmlns:p14="http://schemas.microsoft.com/office/powerpoint/2010/main" val="979801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2"/>
          <p:cNvSpPr>
            <a:spLocks noGrp="1"/>
          </p:cNvSpPr>
          <p:nvPr>
            <p:ph type="title"/>
            <p:custDataLst>
              <p:tags r:id="rId2"/>
            </p:custDataLst>
          </p:nvPr>
        </p:nvSpPr>
        <p:spPr>
          <a:xfrm>
            <a:off x="751562" y="415636"/>
            <a:ext cx="10048489" cy="833264"/>
          </a:xfrm>
        </p:spPr>
        <p:txBody>
          <a:bodyPr>
            <a:normAutofit/>
          </a:bodyPr>
          <a:lstStyle/>
          <a:p>
            <a:r>
              <a:rPr lang="en-US" altLang="zh-CN" sz="3600" b="1" spc="200" dirty="0">
                <a:solidFill>
                  <a:schemeClr val="tx1">
                    <a:lumMod val="85000"/>
                    <a:lumOff val="15000"/>
                  </a:schemeClr>
                </a:solidFill>
                <a:ea typeface="汉仪旗黑-85S" panose="00020600040101010101" pitchFamily="18" charset="-122"/>
                <a:cs typeface="Times New Roman" panose="02020603050405020304" charset="0"/>
              </a:rPr>
              <a:t>Table </a:t>
            </a:r>
            <a:r>
              <a:rPr lang="en-US" altLang="zh-CN" sz="3600" spc="200" dirty="0">
                <a:ea typeface="汉仪旗黑-85S" panose="00020600040101010101" pitchFamily="18" charset="-122"/>
                <a:cs typeface="Times New Roman" panose="02020603050405020304" charset="0"/>
              </a:rPr>
              <a:t>4</a:t>
            </a:r>
            <a:r>
              <a:rPr lang="en-US" altLang="zh-CN" sz="3600" b="1" spc="200" dirty="0">
                <a:solidFill>
                  <a:schemeClr val="tx1">
                    <a:lumMod val="85000"/>
                    <a:lumOff val="15000"/>
                  </a:schemeClr>
                </a:solidFill>
                <a:ea typeface="汉仪旗黑-85S" panose="00020600040101010101" pitchFamily="18" charset="-122"/>
                <a:cs typeface="Times New Roman" panose="02020603050405020304" charset="0"/>
              </a:rPr>
              <a:t> (Original Panel B)</a:t>
            </a:r>
          </a:p>
        </p:txBody>
      </p:sp>
      <p:sp>
        <p:nvSpPr>
          <p:cNvPr id="2" name="内容占位符 1"/>
          <p:cNvSpPr>
            <a:spLocks noGrp="1"/>
          </p:cNvSpPr>
          <p:nvPr>
            <p:ph sz="quarter" idx="13"/>
            <p:custDataLst>
              <p:tags r:id="rId3"/>
            </p:custDataLst>
          </p:nvPr>
        </p:nvSpPr>
        <p:spPr>
          <a:xfrm>
            <a:off x="751562" y="1249045"/>
            <a:ext cx="5619427" cy="4728210"/>
          </a:xfrm>
        </p:spPr>
        <p:txBody>
          <a:bodyPr>
            <a:noAutofit/>
          </a:bodyPr>
          <a:lstStyle/>
          <a:p>
            <a:pPr marL="0" indent="0">
              <a:lnSpc>
                <a:spcPct val="130000"/>
              </a:lnSpc>
              <a:spcBef>
                <a:spcPts val="0"/>
              </a:spcBef>
              <a:spcAft>
                <a:spcPts val="1000"/>
              </a:spcAft>
              <a:buNone/>
            </a:pPr>
            <a:endParaRPr lang="zh-CN" altLang="en-US" sz="2400" spc="15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F29F69A4-A981-AA61-2CCF-8DFE973D1C81}"/>
              </a:ext>
            </a:extLst>
          </p:cNvPr>
          <p:cNvPicPr>
            <a:picLocks noChangeAspect="1"/>
          </p:cNvPicPr>
          <p:nvPr/>
        </p:nvPicPr>
        <p:blipFill>
          <a:blip r:embed="rId5"/>
          <a:stretch>
            <a:fillRect/>
          </a:stretch>
        </p:blipFill>
        <p:spPr>
          <a:xfrm>
            <a:off x="638047" y="1248900"/>
            <a:ext cx="10275517" cy="5267432"/>
          </a:xfrm>
          <a:prstGeom prst="rect">
            <a:avLst/>
          </a:prstGeom>
        </p:spPr>
      </p:pic>
    </p:spTree>
    <p:custDataLst>
      <p:tags r:id="rId1"/>
    </p:custDataLst>
    <p:extLst>
      <p:ext uri="{BB962C8B-B14F-4D97-AF65-F5344CB8AC3E}">
        <p14:creationId xmlns:p14="http://schemas.microsoft.com/office/powerpoint/2010/main" val="23072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2"/>
          <p:cNvSpPr>
            <a:spLocks noGrp="1"/>
          </p:cNvSpPr>
          <p:nvPr>
            <p:ph type="title"/>
            <p:custDataLst>
              <p:tags r:id="rId2"/>
            </p:custDataLst>
          </p:nvPr>
        </p:nvSpPr>
        <p:spPr>
          <a:xfrm>
            <a:off x="751562" y="415636"/>
            <a:ext cx="10048489" cy="833264"/>
          </a:xfrm>
        </p:spPr>
        <p:txBody>
          <a:bodyPr>
            <a:normAutofit/>
          </a:bodyPr>
          <a:lstStyle/>
          <a:p>
            <a:r>
              <a:rPr lang="en-US" altLang="zh-CN" sz="3600" b="1" spc="200" dirty="0">
                <a:solidFill>
                  <a:schemeClr val="tx1">
                    <a:lumMod val="85000"/>
                    <a:lumOff val="15000"/>
                  </a:schemeClr>
                </a:solidFill>
                <a:ea typeface="汉仪旗黑-85S" panose="00020600040101010101" pitchFamily="18" charset="-122"/>
                <a:cs typeface="Times New Roman" panose="02020603050405020304" charset="0"/>
              </a:rPr>
              <a:t>Table </a:t>
            </a:r>
            <a:r>
              <a:rPr lang="en-US" altLang="zh-CN" sz="3600" spc="200" dirty="0">
                <a:ea typeface="汉仪旗黑-85S" panose="00020600040101010101" pitchFamily="18" charset="-122"/>
                <a:cs typeface="Times New Roman" panose="02020603050405020304" charset="0"/>
              </a:rPr>
              <a:t>4</a:t>
            </a:r>
            <a:r>
              <a:rPr lang="en-US" altLang="zh-CN" sz="3600" b="1" spc="200" dirty="0">
                <a:solidFill>
                  <a:schemeClr val="tx1">
                    <a:lumMod val="85000"/>
                    <a:lumOff val="15000"/>
                  </a:schemeClr>
                </a:solidFill>
                <a:ea typeface="汉仪旗黑-85S" panose="00020600040101010101" pitchFamily="18" charset="-122"/>
                <a:cs typeface="Times New Roman" panose="02020603050405020304" charset="0"/>
              </a:rPr>
              <a:t> (Our replication)</a:t>
            </a:r>
          </a:p>
        </p:txBody>
      </p:sp>
      <p:pic>
        <p:nvPicPr>
          <p:cNvPr id="3" name="图片 2">
            <a:extLst>
              <a:ext uri="{FF2B5EF4-FFF2-40B4-BE49-F238E27FC236}">
                <a16:creationId xmlns:a16="http://schemas.microsoft.com/office/drawing/2014/main" id="{7559A5DC-A5BC-695A-FE39-E9E3F39F272E}"/>
              </a:ext>
            </a:extLst>
          </p:cNvPr>
          <p:cNvPicPr>
            <a:picLocks noChangeAspect="1"/>
          </p:cNvPicPr>
          <p:nvPr/>
        </p:nvPicPr>
        <p:blipFill>
          <a:blip r:embed="rId4"/>
          <a:stretch>
            <a:fillRect/>
          </a:stretch>
        </p:blipFill>
        <p:spPr>
          <a:xfrm>
            <a:off x="751166" y="1216072"/>
            <a:ext cx="9829918" cy="3083862"/>
          </a:xfrm>
          <a:prstGeom prst="rect">
            <a:avLst/>
          </a:prstGeom>
          <a:noFill/>
          <a:ln>
            <a:noFill/>
          </a:ln>
        </p:spPr>
      </p:pic>
      <p:pic>
        <p:nvPicPr>
          <p:cNvPr id="7" name="图片 6">
            <a:extLst>
              <a:ext uri="{FF2B5EF4-FFF2-40B4-BE49-F238E27FC236}">
                <a16:creationId xmlns:a16="http://schemas.microsoft.com/office/drawing/2014/main" id="{45D2D91F-0337-B2A4-2798-F3CB8E52E3C4}"/>
              </a:ext>
            </a:extLst>
          </p:cNvPr>
          <p:cNvPicPr>
            <a:picLocks noChangeAspect="1"/>
          </p:cNvPicPr>
          <p:nvPr/>
        </p:nvPicPr>
        <p:blipFill>
          <a:blip r:embed="rId5"/>
          <a:stretch>
            <a:fillRect/>
          </a:stretch>
        </p:blipFill>
        <p:spPr>
          <a:xfrm>
            <a:off x="751166" y="4099997"/>
            <a:ext cx="9829918" cy="2342367"/>
          </a:xfrm>
          <a:prstGeom prst="rect">
            <a:avLst/>
          </a:prstGeom>
          <a:noFill/>
          <a:ln>
            <a:noFill/>
          </a:ln>
        </p:spPr>
      </p:pic>
    </p:spTree>
    <p:custDataLst>
      <p:tags r:id="rId1"/>
    </p:custDataLst>
    <p:extLst>
      <p:ext uri="{BB962C8B-B14F-4D97-AF65-F5344CB8AC3E}">
        <p14:creationId xmlns:p14="http://schemas.microsoft.com/office/powerpoint/2010/main" val="32906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2"/>
          <p:cNvSpPr>
            <a:spLocks noGrp="1"/>
          </p:cNvSpPr>
          <p:nvPr>
            <p:ph type="title"/>
            <p:custDataLst>
              <p:tags r:id="rId2"/>
            </p:custDataLst>
          </p:nvPr>
        </p:nvSpPr>
        <p:spPr>
          <a:xfrm>
            <a:off x="751562" y="578474"/>
            <a:ext cx="10048489" cy="833264"/>
          </a:xfrm>
        </p:spPr>
        <p:txBody>
          <a:bodyPr>
            <a:normAutofit/>
          </a:bodyPr>
          <a:lstStyle/>
          <a:p>
            <a:r>
              <a:rPr lang="en-US" altLang="zh-CN" sz="3600" b="1" spc="200" dirty="0">
                <a:solidFill>
                  <a:schemeClr val="tx1">
                    <a:lumMod val="85000"/>
                    <a:lumOff val="15000"/>
                  </a:schemeClr>
                </a:solidFill>
                <a:ea typeface="汉仪旗黑-85S" panose="00020600040101010101" pitchFamily="18" charset="-122"/>
                <a:cs typeface="Times New Roman" panose="02020603050405020304" charset="0"/>
              </a:rPr>
              <a:t>Table </a:t>
            </a:r>
            <a:r>
              <a:rPr lang="en-US" altLang="zh-CN" sz="3600" spc="200" dirty="0">
                <a:ea typeface="汉仪旗黑-85S" panose="00020600040101010101" pitchFamily="18" charset="-122"/>
                <a:cs typeface="Times New Roman" panose="02020603050405020304" charset="0"/>
              </a:rPr>
              <a:t>4</a:t>
            </a:r>
            <a:r>
              <a:rPr lang="en-US" altLang="zh-CN" sz="3600" b="1" spc="200" dirty="0">
                <a:solidFill>
                  <a:schemeClr val="tx1">
                    <a:lumMod val="85000"/>
                    <a:lumOff val="15000"/>
                  </a:schemeClr>
                </a:solidFill>
                <a:ea typeface="汉仪旗黑-85S" panose="00020600040101010101" pitchFamily="18" charset="-122"/>
                <a:cs typeface="Times New Roman" panose="02020603050405020304" charset="0"/>
              </a:rPr>
              <a:t> (Ou</a:t>
            </a:r>
            <a:r>
              <a:rPr lang="en-US" altLang="zh-CN" sz="3600" spc="200" dirty="0">
                <a:ea typeface="汉仪旗黑-85S" panose="00020600040101010101" pitchFamily="18" charset="-122"/>
                <a:cs typeface="Times New Roman" panose="02020603050405020304" charset="0"/>
              </a:rPr>
              <a:t>r replication and comparison</a:t>
            </a:r>
            <a:r>
              <a:rPr lang="en-US" altLang="zh-CN" sz="3600" b="1" spc="200" dirty="0">
                <a:solidFill>
                  <a:schemeClr val="tx1">
                    <a:lumMod val="85000"/>
                    <a:lumOff val="15000"/>
                  </a:schemeClr>
                </a:solidFill>
                <a:ea typeface="汉仪旗黑-85S" panose="00020600040101010101" pitchFamily="18" charset="-122"/>
                <a:cs typeface="Times New Roman" panose="02020603050405020304" charset="0"/>
              </a:rPr>
              <a:t>)</a:t>
            </a:r>
          </a:p>
        </p:txBody>
      </p:sp>
      <p:sp>
        <p:nvSpPr>
          <p:cNvPr id="2" name="内容占位符 1"/>
          <p:cNvSpPr>
            <a:spLocks noGrp="1"/>
          </p:cNvSpPr>
          <p:nvPr>
            <p:ph sz="quarter" idx="13"/>
            <p:custDataLst>
              <p:tags r:id="rId3"/>
            </p:custDataLst>
          </p:nvPr>
        </p:nvSpPr>
        <p:spPr>
          <a:xfrm>
            <a:off x="751562" y="1662403"/>
            <a:ext cx="10384076" cy="4299985"/>
          </a:xfrm>
        </p:spPr>
        <p:txBody>
          <a:bodyPr>
            <a:noAutofit/>
          </a:bodyPr>
          <a:lstStyle/>
          <a:p>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In our replication, we did not do the control for trades by 13F institutions, which means compared with original table above, our tables below do not have sections 4, 5 and 6 in both panel A and panel B. Again, even we have larger number of observations, our mutual fund trade and adjusted R square is lower than the original table. Both the day return and net return in our analysis show poorer performance than the original table.</a:t>
            </a:r>
            <a:endPar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lnSpc>
                <a:spcPct val="130000"/>
              </a:lnSpc>
              <a:spcBef>
                <a:spcPts val="0"/>
              </a:spcBef>
              <a:spcAft>
                <a:spcPts val="1000"/>
              </a:spcAft>
              <a:buNone/>
            </a:pPr>
            <a:endParaRPr lang="zh-CN" altLang="en-US" sz="2400" spc="15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4238832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标题 2"/>
          <p:cNvSpPr>
            <a:spLocks noGrp="1"/>
          </p:cNvSpPr>
          <p:nvPr>
            <p:ph type="title"/>
            <p:custDataLst>
              <p:tags r:id="rId2"/>
            </p:custDataLst>
          </p:nvPr>
        </p:nvSpPr>
        <p:spPr>
          <a:xfrm>
            <a:off x="765801" y="347344"/>
            <a:ext cx="10660397" cy="1293565"/>
          </a:xfrm>
        </p:spPr>
        <p:txBody>
          <a:bodyPr>
            <a:normAutofit/>
          </a:bodyPr>
          <a:lstStyle/>
          <a:p>
            <a:r>
              <a:rPr lang="en-US" altLang="zh-CN" sz="3600" b="1" spc="200" dirty="0">
                <a:solidFill>
                  <a:schemeClr val="tx1">
                    <a:lumMod val="85000"/>
                    <a:lumOff val="15000"/>
                  </a:schemeClr>
                </a:solidFill>
                <a:ea typeface="汉仪旗黑-85S" panose="00020600040101010101" pitchFamily="18" charset="-122"/>
                <a:cs typeface="Times New Roman" panose="02020603050405020304" charset="0"/>
              </a:rPr>
              <a:t>Figure </a:t>
            </a:r>
            <a:r>
              <a:rPr lang="en-US" altLang="zh-CN" sz="3600" spc="200" dirty="0">
                <a:ea typeface="汉仪旗黑-85S" panose="00020600040101010101" pitchFamily="18" charset="-122"/>
                <a:cs typeface="Times New Roman" panose="02020603050405020304" charset="0"/>
              </a:rPr>
              <a:t>4. Flow-induced Demand in Size and Value Factors. </a:t>
            </a:r>
          </a:p>
        </p:txBody>
      </p:sp>
      <p:sp>
        <p:nvSpPr>
          <p:cNvPr id="5" name="内容占位符 1"/>
          <p:cNvSpPr>
            <a:spLocks noGrp="1"/>
          </p:cNvSpPr>
          <p:nvPr>
            <p:custDataLst>
              <p:tags r:id="rId3"/>
            </p:custDataLst>
          </p:nvPr>
        </p:nvSpPr>
        <p:spPr>
          <a:xfrm>
            <a:off x="765800" y="1891430"/>
            <a:ext cx="10660397" cy="2855934"/>
          </a:xfrm>
          <a:prstGeom prst="rect">
            <a:avLst/>
          </a:prstGeom>
        </p:spPr>
        <p:txBody>
          <a:bodyPr vert="horz" lIns="101600" tIns="0" rIns="82550" bIns="0" rtlCol="0">
            <a:norm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spc="150" dirty="0">
                <a:latin typeface="Times New Roman" panose="02020603050405020304" charset="0"/>
                <a:cs typeface="Times New Roman" panose="02020603050405020304" charset="0"/>
              </a:rPr>
              <a:t>Apart from the tables, we also replicate some figures to keep on proving our idea. We chose the Flow-induced Demand in Size and Value Factors to investigate whether the flow-induced demand in factors in value and profitability are highly correlated with factor returns in China A-share market.</a:t>
            </a:r>
          </a:p>
          <a:p>
            <a:pPr marL="0" indent="0">
              <a:lnSpc>
                <a:spcPct val="130000"/>
              </a:lnSpc>
              <a:spcBef>
                <a:spcPts val="0"/>
              </a:spcBef>
              <a:spcAft>
                <a:spcPts val="1000"/>
              </a:spcAft>
              <a:buNone/>
            </a:pPr>
            <a:endParaRPr lang="zh-CN" altLang="en-US" sz="2400" spc="150" dirty="0">
              <a:solidFill>
                <a:schemeClr val="tx1">
                  <a:lumMod val="85000"/>
                  <a:lumOff val="15000"/>
                </a:schemeClr>
              </a:solidFill>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2"/>
          <p:cNvSpPr>
            <a:spLocks noGrp="1"/>
          </p:cNvSpPr>
          <p:nvPr>
            <p:ph type="title"/>
            <p:custDataLst>
              <p:tags r:id="rId2"/>
            </p:custDataLst>
          </p:nvPr>
        </p:nvSpPr>
        <p:spPr>
          <a:xfrm>
            <a:off x="765800" y="437759"/>
            <a:ext cx="2653805" cy="1553879"/>
          </a:xfrm>
        </p:spPr>
        <p:txBody>
          <a:bodyPr>
            <a:normAutofit/>
          </a:bodyPr>
          <a:lstStyle/>
          <a:p>
            <a:r>
              <a:rPr lang="en-US" altLang="zh-CN" sz="3600" b="1" spc="200" dirty="0">
                <a:solidFill>
                  <a:schemeClr val="tx1">
                    <a:lumMod val="85000"/>
                    <a:lumOff val="15000"/>
                  </a:schemeClr>
                </a:solidFill>
                <a:ea typeface="汉仪旗黑-85S" panose="00020600040101010101" pitchFamily="18" charset="-122"/>
                <a:cs typeface="Times New Roman" panose="02020603050405020304" charset="0"/>
              </a:rPr>
              <a:t>Figure </a:t>
            </a:r>
            <a:r>
              <a:rPr lang="en-US" altLang="zh-CN" sz="3600" spc="200" dirty="0">
                <a:ea typeface="汉仪旗黑-85S" panose="00020600040101010101" pitchFamily="18" charset="-122"/>
                <a:cs typeface="Times New Roman" panose="02020603050405020304" charset="0"/>
              </a:rPr>
              <a:t>4. (Original)</a:t>
            </a:r>
          </a:p>
        </p:txBody>
      </p:sp>
      <p:sp>
        <p:nvSpPr>
          <p:cNvPr id="5" name="内容占位符 1"/>
          <p:cNvSpPr>
            <a:spLocks noGrp="1"/>
          </p:cNvSpPr>
          <p:nvPr>
            <p:custDataLst>
              <p:tags r:id="rId3"/>
            </p:custDataLst>
          </p:nvPr>
        </p:nvSpPr>
        <p:spPr>
          <a:xfrm>
            <a:off x="765800" y="1891430"/>
            <a:ext cx="10660397" cy="2179529"/>
          </a:xfrm>
          <a:prstGeom prst="rect">
            <a:avLst/>
          </a:prstGeom>
        </p:spPr>
        <p:txBody>
          <a:bodyPr vert="horz" lIns="101600" tIns="0" rIns="82550" bIns="0" rtlCol="0">
            <a:norm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ts val="0"/>
              </a:spcBef>
              <a:spcAft>
                <a:spcPts val="1000"/>
              </a:spcAft>
              <a:buNone/>
            </a:pPr>
            <a:endParaRPr lang="zh-CN" altLang="en-US" sz="2400" spc="150" dirty="0">
              <a:solidFill>
                <a:schemeClr val="tx1">
                  <a:lumMod val="85000"/>
                  <a:lumOff val="15000"/>
                </a:schemeClr>
              </a:solidFill>
              <a:latin typeface="Times New Roman" panose="02020603050405020304" charset="0"/>
              <a:cs typeface="Times New Roman" panose="02020603050405020304" charset="0"/>
            </a:endParaRPr>
          </a:p>
        </p:txBody>
      </p:sp>
      <p:pic>
        <p:nvPicPr>
          <p:cNvPr id="8" name="图片 7">
            <a:extLst>
              <a:ext uri="{FF2B5EF4-FFF2-40B4-BE49-F238E27FC236}">
                <a16:creationId xmlns:a16="http://schemas.microsoft.com/office/drawing/2014/main" id="{0DE518A2-C8DD-42F9-6107-A7572A65126F}"/>
              </a:ext>
            </a:extLst>
          </p:cNvPr>
          <p:cNvPicPr>
            <a:picLocks noChangeAspect="1"/>
          </p:cNvPicPr>
          <p:nvPr/>
        </p:nvPicPr>
        <p:blipFill>
          <a:blip r:embed="rId5"/>
          <a:stretch>
            <a:fillRect/>
          </a:stretch>
        </p:blipFill>
        <p:spPr>
          <a:xfrm>
            <a:off x="4148574" y="380205"/>
            <a:ext cx="7778663" cy="6477795"/>
          </a:xfrm>
          <a:prstGeom prst="rect">
            <a:avLst/>
          </a:prstGeom>
        </p:spPr>
      </p:pic>
      <p:sp>
        <p:nvSpPr>
          <p:cNvPr id="2" name="文本框 1">
            <a:extLst>
              <a:ext uri="{FF2B5EF4-FFF2-40B4-BE49-F238E27FC236}">
                <a16:creationId xmlns:a16="http://schemas.microsoft.com/office/drawing/2014/main" id="{CD4CDEE3-FB99-B91D-C9BA-9E52DFD61CF9}"/>
              </a:ext>
            </a:extLst>
          </p:cNvPr>
          <p:cNvSpPr txBox="1"/>
          <p:nvPr/>
        </p:nvSpPr>
        <p:spPr>
          <a:xfrm>
            <a:off x="676292" y="2103729"/>
            <a:ext cx="3196709" cy="1967230"/>
          </a:xfrm>
          <a:prstGeom prst="rect">
            <a:avLst/>
          </a:prstGeom>
          <a:noFill/>
        </p:spPr>
        <p:txBody>
          <a:bodyPr wrap="square" rtlCol="0">
            <a:noAutofit/>
          </a:bodyPr>
          <a:lstStyle/>
          <a:p>
            <a:pPr marL="0" indent="0">
              <a:lnSpc>
                <a:spcPct val="130000"/>
              </a:lnSpc>
              <a:spcBef>
                <a:spcPts val="0"/>
              </a:spcBef>
              <a:spcAft>
                <a:spcPts val="1000"/>
              </a:spcAft>
              <a:buNone/>
            </a:pPr>
            <a:r>
              <a:rPr lang="en-US" altLang="zh-CN" sz="2400" spc="150" dirty="0">
                <a:solidFill>
                  <a:schemeClr val="tx1">
                    <a:lumMod val="85000"/>
                    <a:lumOff val="15000"/>
                  </a:schemeClr>
                </a:solidFill>
                <a:latin typeface="Times New Roman" panose="02020603050405020304" charset="0"/>
                <a:cs typeface="Times New Roman" panose="02020603050405020304" charset="0"/>
                <a:sym typeface="+mn-ea"/>
              </a:rPr>
              <a:t>Flow induced demand in size factor and value factor</a:t>
            </a:r>
            <a:endParaRPr lang="zh-CN" altLang="en-US" sz="2400" dirty="0">
              <a:latin typeface="Times New Roman" panose="02020603050405020304" charset="0"/>
              <a:cs typeface="Times New Roman" panose="02020603050405020304" charset="0"/>
            </a:endParaRPr>
          </a:p>
        </p:txBody>
      </p:sp>
    </p:spTree>
    <p:custDataLst>
      <p:tags r:id="rId1"/>
    </p:custDataLst>
    <p:extLst>
      <p:ext uri="{BB962C8B-B14F-4D97-AF65-F5344CB8AC3E}">
        <p14:creationId xmlns:p14="http://schemas.microsoft.com/office/powerpoint/2010/main" val="29905348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标题 2"/>
          <p:cNvSpPr>
            <a:spLocks noGrp="1"/>
          </p:cNvSpPr>
          <p:nvPr>
            <p:ph type="title"/>
            <p:custDataLst>
              <p:tags r:id="rId2"/>
            </p:custDataLst>
          </p:nvPr>
        </p:nvSpPr>
        <p:spPr>
          <a:xfrm>
            <a:off x="606821" y="320078"/>
            <a:ext cx="9842500" cy="723600"/>
          </a:xfrm>
        </p:spPr>
        <p:txBody>
          <a:bodyPr>
            <a:normAutofit/>
          </a:bodyPr>
          <a:lstStyle/>
          <a:p>
            <a:r>
              <a:rPr lang="en-US" altLang="zh-CN" sz="3600" b="1" spc="200" dirty="0">
                <a:solidFill>
                  <a:schemeClr val="tx1">
                    <a:lumMod val="85000"/>
                    <a:lumOff val="15000"/>
                  </a:schemeClr>
                </a:solidFill>
                <a:ea typeface="汉仪旗黑-85S" panose="00020600040101010101" pitchFamily="18" charset="-122"/>
                <a:cs typeface="Times New Roman" panose="02020603050405020304" charset="0"/>
              </a:rPr>
              <a:t>Figure 4 (Our replication)</a:t>
            </a:r>
          </a:p>
        </p:txBody>
      </p:sp>
      <p:pic>
        <p:nvPicPr>
          <p:cNvPr id="3" name="图片 4"/>
          <p:cNvPicPr>
            <a:picLocks noChangeAspect="1"/>
          </p:cNvPicPr>
          <p:nvPr>
            <p:custDataLst>
              <p:tags r:id="rId3"/>
            </p:custDataLst>
          </p:nvPr>
        </p:nvPicPr>
        <p:blipFill>
          <a:blip r:embed="rId5"/>
          <a:stretch>
            <a:fillRect/>
          </a:stretch>
        </p:blipFill>
        <p:spPr>
          <a:xfrm>
            <a:off x="3707130" y="3762375"/>
            <a:ext cx="4127500" cy="1046480"/>
          </a:xfrm>
          <a:prstGeom prst="rect">
            <a:avLst/>
          </a:prstGeom>
          <a:noFill/>
          <a:ln>
            <a:noFill/>
          </a:ln>
        </p:spPr>
      </p:pic>
      <p:sp>
        <p:nvSpPr>
          <p:cNvPr id="5" name="内容占位符 4">
            <a:extLst>
              <a:ext uri="{FF2B5EF4-FFF2-40B4-BE49-F238E27FC236}">
                <a16:creationId xmlns:a16="http://schemas.microsoft.com/office/drawing/2014/main" id="{4DCE0DE3-DF34-2B82-19B9-21044F70E023}"/>
              </a:ext>
            </a:extLst>
          </p:cNvPr>
          <p:cNvSpPr>
            <a:spLocks noGrp="1"/>
          </p:cNvSpPr>
          <p:nvPr>
            <p:ph sz="quarter" idx="13"/>
          </p:nvPr>
        </p:nvSpPr>
        <p:spPr>
          <a:xfrm>
            <a:off x="1052974" y="3092722"/>
            <a:ext cx="9626600" cy="3445200"/>
          </a:xfrm>
        </p:spPr>
        <p:txBody>
          <a:bodyPr/>
          <a:lstStyle/>
          <a:p>
            <a:endParaRPr lang="zh-CN" altLang="en-US" dirty="0"/>
          </a:p>
        </p:txBody>
      </p:sp>
      <p:pic>
        <p:nvPicPr>
          <p:cNvPr id="6" name="图片 5">
            <a:extLst>
              <a:ext uri="{FF2B5EF4-FFF2-40B4-BE49-F238E27FC236}">
                <a16:creationId xmlns:a16="http://schemas.microsoft.com/office/drawing/2014/main" id="{B27E838B-4072-BEA9-4786-E8235A83D3C9}"/>
              </a:ext>
            </a:extLst>
          </p:cNvPr>
          <p:cNvPicPr>
            <a:picLocks noChangeAspect="1"/>
          </p:cNvPicPr>
          <p:nvPr/>
        </p:nvPicPr>
        <p:blipFill>
          <a:blip r:embed="rId6"/>
          <a:stretch>
            <a:fillRect/>
          </a:stretch>
        </p:blipFill>
        <p:spPr>
          <a:xfrm>
            <a:off x="0" y="2426425"/>
            <a:ext cx="6054853" cy="4273644"/>
          </a:xfrm>
          <a:prstGeom prst="rect">
            <a:avLst/>
          </a:prstGeom>
          <a:noFill/>
          <a:ln>
            <a:noFill/>
          </a:ln>
        </p:spPr>
      </p:pic>
      <p:pic>
        <p:nvPicPr>
          <p:cNvPr id="7" name="图片 6">
            <a:extLst>
              <a:ext uri="{FF2B5EF4-FFF2-40B4-BE49-F238E27FC236}">
                <a16:creationId xmlns:a16="http://schemas.microsoft.com/office/drawing/2014/main" id="{659FCEF2-DAD3-0418-1F91-868EDE8F87C8}"/>
              </a:ext>
            </a:extLst>
          </p:cNvPr>
          <p:cNvPicPr>
            <a:picLocks noChangeAspect="1"/>
          </p:cNvPicPr>
          <p:nvPr/>
        </p:nvPicPr>
        <p:blipFill>
          <a:blip r:embed="rId7"/>
          <a:stretch>
            <a:fillRect/>
          </a:stretch>
        </p:blipFill>
        <p:spPr>
          <a:xfrm>
            <a:off x="6054853" y="2426425"/>
            <a:ext cx="6004122" cy="4273644"/>
          </a:xfrm>
          <a:prstGeom prst="rect">
            <a:avLst/>
          </a:prstGeom>
          <a:noFill/>
          <a:ln>
            <a:noFill/>
          </a:ln>
        </p:spPr>
      </p:pic>
      <p:sp>
        <p:nvSpPr>
          <p:cNvPr id="8" name="文本框 7">
            <a:extLst>
              <a:ext uri="{FF2B5EF4-FFF2-40B4-BE49-F238E27FC236}">
                <a16:creationId xmlns:a16="http://schemas.microsoft.com/office/drawing/2014/main" id="{656D57F1-CC21-A81C-215B-AD1E0286DAD8}"/>
              </a:ext>
            </a:extLst>
          </p:cNvPr>
          <p:cNvSpPr txBox="1"/>
          <p:nvPr/>
        </p:nvSpPr>
        <p:spPr>
          <a:xfrm>
            <a:off x="488402" y="923048"/>
            <a:ext cx="10810075" cy="1967230"/>
          </a:xfrm>
          <a:prstGeom prst="rect">
            <a:avLst/>
          </a:prstGeom>
          <a:noFill/>
        </p:spPr>
        <p:txBody>
          <a:bodyPr wrap="square" rtlCol="0">
            <a:noAutofit/>
          </a:bodyPr>
          <a:lstStyle/>
          <a:p>
            <a:pPr marL="0" indent="0">
              <a:lnSpc>
                <a:spcPct val="130000"/>
              </a:lnSpc>
              <a:spcBef>
                <a:spcPts val="0"/>
              </a:spcBef>
              <a:spcAft>
                <a:spcPts val="1000"/>
              </a:spcAft>
              <a:buNone/>
            </a:pPr>
            <a:r>
              <a:rPr lang="en-US" altLang="zh-CN" sz="2400" spc="150" dirty="0">
                <a:solidFill>
                  <a:schemeClr val="tx1">
                    <a:lumMod val="85000"/>
                    <a:lumOff val="15000"/>
                  </a:schemeClr>
                </a:solidFill>
                <a:latin typeface="Times New Roman" panose="02020603050405020304" charset="0"/>
                <a:cs typeface="Times New Roman" panose="02020603050405020304" charset="0"/>
                <a:sym typeface="+mn-ea"/>
              </a:rPr>
              <a:t>As shown in our replication, both the value factor and the profitability factor are not correlated with the return. This shows that during these years China A-share is different from US market.</a:t>
            </a:r>
            <a:endParaRPr lang="zh-CN" altLang="en-US" sz="2400" dirty="0">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custDataLst>
              <p:tags r:id="rId2"/>
            </p:custDataLst>
          </p:nvPr>
        </p:nvSpPr>
        <p:spPr>
          <a:xfrm>
            <a:off x="5848733" y="2181976"/>
            <a:ext cx="655949" cy="1107996"/>
          </a:xfrm>
          <a:prstGeom prst="rect">
            <a:avLst/>
          </a:prstGeom>
          <a:noFill/>
        </p:spPr>
        <p:txBody>
          <a:bodyPr wrap="square" rtlCol="0">
            <a:normAutofit/>
          </a:bodyPr>
          <a:lstStyle/>
          <a:p>
            <a:r>
              <a:rPr lang="en-US" altLang="zh-CN" sz="6600"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rPr>
              <a:t>3</a:t>
            </a:r>
          </a:p>
        </p:txBody>
      </p:sp>
      <p:sp>
        <p:nvSpPr>
          <p:cNvPr id="2" name="标题 1"/>
          <p:cNvSpPr>
            <a:spLocks noGrp="1"/>
          </p:cNvSpPr>
          <p:nvPr>
            <p:ph type="title"/>
            <p:custDataLst>
              <p:tags r:id="rId3"/>
            </p:custDataLst>
          </p:nvPr>
        </p:nvSpPr>
        <p:spPr>
          <a:xfrm>
            <a:off x="2973070" y="2694940"/>
            <a:ext cx="6341110" cy="1982470"/>
          </a:xfrm>
        </p:spPr>
        <p:txBody>
          <a:bodyPr>
            <a:normAutofit/>
          </a:bodyPr>
          <a:lstStyle/>
          <a:p>
            <a:r>
              <a:rPr lang="en-US" altLang="zh-CN" sz="5400" dirty="0">
                <a:latin typeface="Times New Roman" panose="02020603050405020304" charset="0"/>
                <a:cs typeface="Times New Roman" panose="02020603050405020304" charset="0"/>
                <a:sym typeface="+mn-lt"/>
              </a:rPr>
              <a:t>Our extension in hedging</a:t>
            </a:r>
          </a:p>
        </p:txBody>
      </p:sp>
      <p:sp>
        <p:nvSpPr>
          <p:cNvPr id="5" name="文本框 4"/>
          <p:cNvSpPr txBox="1"/>
          <p:nvPr>
            <p:custDataLst>
              <p:tags r:id="rId4"/>
            </p:custDataLst>
          </p:nvPr>
        </p:nvSpPr>
        <p:spPr>
          <a:xfrm>
            <a:off x="4605655" y="1958340"/>
            <a:ext cx="2841625" cy="306705"/>
          </a:xfrm>
          <a:prstGeom prst="rect">
            <a:avLst/>
          </a:prstGeom>
          <a:noFill/>
        </p:spPr>
        <p:txBody>
          <a:bodyPr wrap="square" rtlCol="0">
            <a:normAutofit/>
          </a:bodyPr>
          <a:lstStyle/>
          <a:p>
            <a:pPr algn="ctr"/>
            <a:r>
              <a:rPr lang="en-US" altLang="zh-CN" sz="1400" kern="2600" spc="2000">
                <a:solidFill>
                  <a:schemeClr val="tx1">
                    <a:lumMod val="75000"/>
                  </a:schemeClr>
                </a:solidFill>
                <a:uFillTx/>
                <a:latin typeface="Arial" panose="020B0604020202020204" pitchFamily="34" charset="0"/>
                <a:ea typeface="微软雅黑" panose="020B0503020204020204" charset="-122"/>
                <a:cs typeface="Arial" panose="020B0604020202020204" pitchFamily="34" charset="0"/>
              </a:rPr>
              <a:t>THREE</a:t>
            </a: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2"/>
          <p:cNvSpPr>
            <a:spLocks noGrp="1"/>
          </p:cNvSpPr>
          <p:nvPr>
            <p:ph type="title"/>
            <p:custDataLst>
              <p:tags r:id="rId2"/>
            </p:custDataLst>
          </p:nvPr>
        </p:nvSpPr>
        <p:spPr>
          <a:xfrm>
            <a:off x="951230" y="773230"/>
            <a:ext cx="9804400" cy="723900"/>
          </a:xfrm>
        </p:spPr>
        <p:txBody>
          <a:bodyPr>
            <a:normAutofit/>
          </a:bodyPr>
          <a:lstStyle/>
          <a:p>
            <a:r>
              <a:rPr lang="en-US" altLang="zh-CN" sz="3600" b="1" spc="200" dirty="0">
                <a:solidFill>
                  <a:schemeClr val="tx1">
                    <a:lumMod val="85000"/>
                    <a:lumOff val="15000"/>
                  </a:schemeClr>
                </a:solidFill>
                <a:ea typeface="汉仪旗黑-85S" panose="00020600040101010101" pitchFamily="18" charset="-122"/>
                <a:cs typeface="Times New Roman" panose="02020603050405020304" charset="0"/>
              </a:rPr>
              <a:t>Extension</a:t>
            </a:r>
          </a:p>
        </p:txBody>
      </p:sp>
      <p:sp>
        <p:nvSpPr>
          <p:cNvPr id="5" name="内容占位符 1"/>
          <p:cNvSpPr>
            <a:spLocks noGrp="1"/>
          </p:cNvSpPr>
          <p:nvPr>
            <p:custDataLst>
              <p:tags r:id="rId3"/>
            </p:custDataLst>
          </p:nvPr>
        </p:nvSpPr>
        <p:spPr>
          <a:xfrm>
            <a:off x="951230" y="1302708"/>
            <a:ext cx="9982200" cy="4681968"/>
          </a:xfrm>
          <a:prstGeom prst="rect">
            <a:avLst/>
          </a:prstGeom>
        </p:spPr>
        <p:txBody>
          <a:bodyPr vert="horz" lIns="101600" tIns="0" rIns="82550" bIns="0" rtlCol="0">
            <a:norm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ts val="0"/>
              </a:spcBef>
              <a:spcAft>
                <a:spcPts val="1000"/>
              </a:spcAft>
              <a:buNone/>
            </a:pPr>
            <a:r>
              <a:rPr lang="en-US" altLang="zh-CN" sz="2400" spc="150" dirty="0">
                <a:solidFill>
                  <a:schemeClr val="tx1">
                    <a:lumMod val="85000"/>
                    <a:lumOff val="15000"/>
                  </a:schemeClr>
                </a:solidFill>
                <a:latin typeface="Times New Roman" panose="02020603050405020304" charset="0"/>
                <a:cs typeface="Times New Roman" panose="02020603050405020304" charset="0"/>
              </a:rPr>
              <a:t>Apart from the replication of the original tables, we also try to construct the investment portfolio with the most optimize risk and highest return by combining the flow-value factors or the flow-profitability factors and select the highest bin of each indicator.</a:t>
            </a:r>
          </a:p>
          <a:p>
            <a:pPr marL="0" indent="0">
              <a:lnSpc>
                <a:spcPct val="130000"/>
              </a:lnSpc>
              <a:spcBef>
                <a:spcPts val="0"/>
              </a:spcBef>
              <a:spcAft>
                <a:spcPts val="1000"/>
              </a:spcAft>
              <a:buNone/>
            </a:pPr>
            <a:r>
              <a:rPr lang="en-US" altLang="zh-CN" sz="2400" spc="150" dirty="0">
                <a:latin typeface="Times New Roman" panose="02020603050405020304" charset="0"/>
                <a:cs typeface="Times New Roman" panose="02020603050405020304" charset="0"/>
              </a:rPr>
              <a:t>The performance before and after hedging for both factors are shown below:</a:t>
            </a:r>
            <a:endParaRPr lang="zh-CN" altLang="en-US" sz="2400" spc="150" dirty="0">
              <a:solidFill>
                <a:schemeClr val="tx1">
                  <a:lumMod val="85000"/>
                  <a:lumOff val="15000"/>
                </a:schemeClr>
              </a:solidFill>
              <a:latin typeface="Times New Roman" panose="02020603050405020304" charset="0"/>
              <a:cs typeface="Times New Roman" panose="02020603050405020304" charset="0"/>
            </a:endParaRPr>
          </a:p>
        </p:txBody>
      </p:sp>
      <p:pic>
        <p:nvPicPr>
          <p:cNvPr id="3" name="图片 2">
            <a:extLst>
              <a:ext uri="{FF2B5EF4-FFF2-40B4-BE49-F238E27FC236}">
                <a16:creationId xmlns:a16="http://schemas.microsoft.com/office/drawing/2014/main" id="{620FC724-648A-84A1-1951-177BC1C234F2}"/>
              </a:ext>
            </a:extLst>
          </p:cNvPr>
          <p:cNvPicPr>
            <a:picLocks noChangeAspect="1"/>
          </p:cNvPicPr>
          <p:nvPr/>
        </p:nvPicPr>
        <p:blipFill>
          <a:blip r:embed="rId5"/>
          <a:stretch>
            <a:fillRect/>
          </a:stretch>
        </p:blipFill>
        <p:spPr>
          <a:xfrm>
            <a:off x="2580362" y="4119153"/>
            <a:ext cx="6250487" cy="2404033"/>
          </a:xfrm>
          <a:prstGeom prst="rect">
            <a:avLst/>
          </a:prstGeom>
          <a:noFill/>
          <a:ln>
            <a:noFill/>
          </a:ln>
        </p:spPr>
      </p:pic>
    </p:spTree>
    <p:custDataLst>
      <p:tags r:id="rId1"/>
    </p:custDataLst>
    <p:extLst>
      <p:ext uri="{BB962C8B-B14F-4D97-AF65-F5344CB8AC3E}">
        <p14:creationId xmlns:p14="http://schemas.microsoft.com/office/powerpoint/2010/main" val="2421781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custDataLst>
              <p:tags r:id="rId2"/>
            </p:custDataLst>
          </p:nvPr>
        </p:nvSpPr>
        <p:spPr>
          <a:xfrm>
            <a:off x="5848733" y="2181976"/>
            <a:ext cx="655949" cy="1107996"/>
          </a:xfrm>
          <a:prstGeom prst="rect">
            <a:avLst/>
          </a:prstGeom>
          <a:noFill/>
        </p:spPr>
        <p:txBody>
          <a:bodyPr wrap="square" rtlCol="0">
            <a:normAutofit/>
          </a:bodyPr>
          <a:lstStyle/>
          <a:p>
            <a:r>
              <a:rPr lang="en-US" altLang="zh-CN" sz="6600"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rPr>
              <a:t>1</a:t>
            </a:r>
          </a:p>
        </p:txBody>
      </p:sp>
      <p:sp>
        <p:nvSpPr>
          <p:cNvPr id="2" name="标题 1"/>
          <p:cNvSpPr>
            <a:spLocks noGrp="1"/>
          </p:cNvSpPr>
          <p:nvPr>
            <p:ph type="title"/>
            <p:custDataLst>
              <p:tags r:id="rId3"/>
            </p:custDataLst>
          </p:nvPr>
        </p:nvSpPr>
        <p:spPr>
          <a:xfrm>
            <a:off x="3039745" y="2694940"/>
            <a:ext cx="6274435" cy="1467485"/>
          </a:xfrm>
        </p:spPr>
        <p:txBody>
          <a:bodyPr/>
          <a:lstStyle/>
          <a:p>
            <a:r>
              <a:rPr lang="en-US" altLang="zh-CN" sz="5400" dirty="0">
                <a:latin typeface="Times New Roman" panose="02020603050405020304" charset="0"/>
                <a:cs typeface="Times New Roman" panose="02020603050405020304" charset="0"/>
                <a:sym typeface="+mn-lt"/>
              </a:rPr>
              <a:t>Introduction</a:t>
            </a:r>
          </a:p>
        </p:txBody>
      </p:sp>
      <p:sp>
        <p:nvSpPr>
          <p:cNvPr id="5" name="文本框 4"/>
          <p:cNvSpPr txBox="1"/>
          <p:nvPr>
            <p:custDataLst>
              <p:tags r:id="rId4"/>
            </p:custDataLst>
          </p:nvPr>
        </p:nvSpPr>
        <p:spPr>
          <a:xfrm>
            <a:off x="5577367" y="1958149"/>
            <a:ext cx="1427629" cy="306705"/>
          </a:xfrm>
          <a:prstGeom prst="rect">
            <a:avLst/>
          </a:prstGeom>
          <a:noFill/>
        </p:spPr>
        <p:txBody>
          <a:bodyPr wrap="square" rtlCol="0">
            <a:normAutofit/>
          </a:bodyPr>
          <a:lstStyle/>
          <a:p>
            <a:pPr algn="ctr"/>
            <a:r>
              <a:rPr lang="en-US" altLang="zh-CN" sz="1400" kern="2600" spc="2000">
                <a:solidFill>
                  <a:schemeClr val="tx1">
                    <a:lumMod val="75000"/>
                  </a:schemeClr>
                </a:solidFill>
                <a:uFillTx/>
                <a:latin typeface="Arial" panose="020B0604020202020204" pitchFamily="34" charset="0"/>
                <a:ea typeface="微软雅黑" panose="020B0503020204020204" charset="-122"/>
                <a:cs typeface="Arial" panose="020B0604020202020204" pitchFamily="34" charset="0"/>
              </a:rPr>
              <a:t>ONE</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标题 2"/>
          <p:cNvSpPr>
            <a:spLocks noGrp="1"/>
          </p:cNvSpPr>
          <p:nvPr>
            <p:ph type="title"/>
            <p:custDataLst>
              <p:tags r:id="rId2"/>
            </p:custDataLst>
          </p:nvPr>
        </p:nvSpPr>
        <p:spPr>
          <a:xfrm>
            <a:off x="951230" y="347345"/>
            <a:ext cx="9804400" cy="723900"/>
          </a:xfrm>
        </p:spPr>
        <p:txBody>
          <a:bodyPr>
            <a:normAutofit/>
          </a:bodyPr>
          <a:lstStyle/>
          <a:p>
            <a:r>
              <a:rPr lang="en-US" altLang="zh-CN" sz="3600" b="1" spc="200" dirty="0">
                <a:solidFill>
                  <a:schemeClr val="tx1">
                    <a:lumMod val="85000"/>
                    <a:lumOff val="15000"/>
                  </a:schemeClr>
                </a:solidFill>
                <a:ea typeface="汉仪旗黑-85S" panose="00020600040101010101" pitchFamily="18" charset="-122"/>
                <a:cs typeface="Times New Roman" panose="02020603050405020304" charset="0"/>
              </a:rPr>
              <a:t>Two figures</a:t>
            </a:r>
          </a:p>
        </p:txBody>
      </p:sp>
      <p:sp>
        <p:nvSpPr>
          <p:cNvPr id="5" name="内容占位符 1"/>
          <p:cNvSpPr>
            <a:spLocks noGrp="1"/>
          </p:cNvSpPr>
          <p:nvPr>
            <p:custDataLst>
              <p:tags r:id="rId3"/>
            </p:custDataLst>
          </p:nvPr>
        </p:nvSpPr>
        <p:spPr>
          <a:xfrm>
            <a:off x="951230" y="1071245"/>
            <a:ext cx="9982200" cy="4487545"/>
          </a:xfrm>
          <a:prstGeom prst="rect">
            <a:avLst/>
          </a:prstGeom>
        </p:spPr>
        <p:txBody>
          <a:bodyPr vert="horz" lIns="101600" tIns="0" rIns="82550" bIns="0" rtlCol="0">
            <a:norm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ts val="0"/>
              </a:spcBef>
              <a:spcAft>
                <a:spcPts val="1000"/>
              </a:spcAft>
              <a:buNone/>
            </a:pPr>
            <a:endParaRPr lang="zh-CN" altLang="en-US" sz="2400" spc="150" dirty="0">
              <a:solidFill>
                <a:schemeClr val="tx1">
                  <a:lumMod val="85000"/>
                  <a:lumOff val="15000"/>
                </a:schemeClr>
              </a:solidFill>
              <a:latin typeface="Times New Roman" panose="02020603050405020304" charset="0"/>
              <a:cs typeface="Times New Roman" panose="02020603050405020304" charset="0"/>
            </a:endParaRPr>
          </a:p>
        </p:txBody>
      </p:sp>
      <p:pic>
        <p:nvPicPr>
          <p:cNvPr id="2" name="图片 1">
            <a:extLst>
              <a:ext uri="{FF2B5EF4-FFF2-40B4-BE49-F238E27FC236}">
                <a16:creationId xmlns:a16="http://schemas.microsoft.com/office/drawing/2014/main" id="{358CA712-265F-A718-BE91-774A5D90B31A}"/>
              </a:ext>
            </a:extLst>
          </p:cNvPr>
          <p:cNvPicPr>
            <a:picLocks noChangeAspect="1"/>
          </p:cNvPicPr>
          <p:nvPr/>
        </p:nvPicPr>
        <p:blipFill>
          <a:blip r:embed="rId5"/>
          <a:stretch>
            <a:fillRect/>
          </a:stretch>
        </p:blipFill>
        <p:spPr>
          <a:xfrm>
            <a:off x="-1" y="1295307"/>
            <a:ext cx="5850703" cy="5562693"/>
          </a:xfrm>
          <a:prstGeom prst="rect">
            <a:avLst/>
          </a:prstGeom>
          <a:noFill/>
          <a:ln>
            <a:noFill/>
          </a:ln>
        </p:spPr>
      </p:pic>
      <p:pic>
        <p:nvPicPr>
          <p:cNvPr id="3" name="图片 2">
            <a:extLst>
              <a:ext uri="{FF2B5EF4-FFF2-40B4-BE49-F238E27FC236}">
                <a16:creationId xmlns:a16="http://schemas.microsoft.com/office/drawing/2014/main" id="{CD6A6BBE-93FD-5775-065C-0A4FF6F293BC}"/>
              </a:ext>
            </a:extLst>
          </p:cNvPr>
          <p:cNvPicPr>
            <a:picLocks noChangeAspect="1"/>
          </p:cNvPicPr>
          <p:nvPr/>
        </p:nvPicPr>
        <p:blipFill>
          <a:blip r:embed="rId6"/>
          <a:stretch>
            <a:fillRect/>
          </a:stretch>
        </p:blipFill>
        <p:spPr>
          <a:xfrm>
            <a:off x="6017168" y="1160974"/>
            <a:ext cx="6174832" cy="5697025"/>
          </a:xfrm>
          <a:prstGeom prst="rect">
            <a:avLst/>
          </a:prstGeom>
          <a:noFill/>
          <a:ln>
            <a:noFill/>
          </a:ln>
        </p:spPr>
      </p:pic>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custDataLst>
              <p:tags r:id="rId2"/>
            </p:custDataLst>
          </p:nvPr>
        </p:nvSpPr>
        <p:spPr>
          <a:xfrm>
            <a:off x="5848733" y="2181976"/>
            <a:ext cx="655949" cy="1107996"/>
          </a:xfrm>
          <a:prstGeom prst="rect">
            <a:avLst/>
          </a:prstGeom>
          <a:noFill/>
        </p:spPr>
        <p:txBody>
          <a:bodyPr wrap="square" rtlCol="0">
            <a:normAutofit/>
          </a:bodyPr>
          <a:lstStyle/>
          <a:p>
            <a:r>
              <a:rPr lang="en-US" altLang="zh-CN" sz="6600"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rPr>
              <a:t>4</a:t>
            </a:r>
          </a:p>
        </p:txBody>
      </p:sp>
      <p:sp>
        <p:nvSpPr>
          <p:cNvPr id="2" name="标题 1"/>
          <p:cNvSpPr>
            <a:spLocks noGrp="1"/>
          </p:cNvSpPr>
          <p:nvPr>
            <p:ph type="title"/>
            <p:custDataLst>
              <p:tags r:id="rId3"/>
            </p:custDataLst>
          </p:nvPr>
        </p:nvSpPr>
        <p:spPr>
          <a:xfrm>
            <a:off x="3039745" y="2694940"/>
            <a:ext cx="6274435" cy="1467485"/>
          </a:xfrm>
        </p:spPr>
        <p:txBody>
          <a:bodyPr/>
          <a:lstStyle/>
          <a:p>
            <a:r>
              <a:rPr lang="en-US" altLang="zh-CN" sz="5400" dirty="0">
                <a:latin typeface="Times New Roman" panose="02020603050405020304" charset="0"/>
                <a:cs typeface="Times New Roman" panose="02020603050405020304" charset="0"/>
                <a:sym typeface="+mn-lt"/>
              </a:rPr>
              <a:t>Conclusion</a:t>
            </a:r>
          </a:p>
        </p:txBody>
      </p:sp>
      <p:sp>
        <p:nvSpPr>
          <p:cNvPr id="5" name="文本框 4"/>
          <p:cNvSpPr txBox="1"/>
          <p:nvPr>
            <p:custDataLst>
              <p:tags r:id="rId4"/>
            </p:custDataLst>
          </p:nvPr>
        </p:nvSpPr>
        <p:spPr>
          <a:xfrm>
            <a:off x="4584065" y="1958340"/>
            <a:ext cx="2945765" cy="319405"/>
          </a:xfrm>
          <a:prstGeom prst="rect">
            <a:avLst/>
          </a:prstGeom>
          <a:noFill/>
        </p:spPr>
        <p:txBody>
          <a:bodyPr wrap="square" rtlCol="0">
            <a:normAutofit/>
          </a:bodyPr>
          <a:lstStyle/>
          <a:p>
            <a:pPr algn="ctr"/>
            <a:r>
              <a:rPr lang="en-US" altLang="zh-CN" sz="1400" kern="2600" spc="2000">
                <a:solidFill>
                  <a:schemeClr val="tx1">
                    <a:lumMod val="75000"/>
                  </a:schemeClr>
                </a:solidFill>
                <a:uFillTx/>
                <a:latin typeface="Arial" panose="020B0604020202020204" pitchFamily="34" charset="0"/>
                <a:ea typeface="微软雅黑" panose="020B0503020204020204" charset="-122"/>
                <a:cs typeface="Arial" panose="020B0604020202020204" pitchFamily="34" charset="0"/>
              </a:rPr>
              <a:t>FOUR</a:t>
            </a:r>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标题 2"/>
          <p:cNvSpPr>
            <a:spLocks noGrp="1"/>
          </p:cNvSpPr>
          <p:nvPr>
            <p:ph type="title"/>
            <p:custDataLst>
              <p:tags r:id="rId2"/>
            </p:custDataLst>
          </p:nvPr>
        </p:nvSpPr>
        <p:spPr>
          <a:xfrm>
            <a:off x="1168866" y="588723"/>
            <a:ext cx="9626400" cy="1033348"/>
          </a:xfrm>
        </p:spPr>
        <p:txBody>
          <a:bodyPr>
            <a:normAutofit/>
          </a:bodyPr>
          <a:lstStyle/>
          <a:p>
            <a:r>
              <a:rPr lang="en-US" altLang="zh-CN" sz="3600" b="1" spc="200" dirty="0">
                <a:solidFill>
                  <a:schemeClr val="tx1">
                    <a:lumMod val="85000"/>
                    <a:lumOff val="15000"/>
                  </a:schemeClr>
                </a:solidFill>
                <a:latin typeface="Times New Roman" panose="02020603050405020304" pitchFamily="18" charset="0"/>
                <a:ea typeface="汉仪旗黑-85S" panose="00020600040101010101" pitchFamily="18" charset="-122"/>
                <a:cs typeface="Times New Roman" panose="02020603050405020304" pitchFamily="18" charset="0"/>
              </a:rPr>
              <a:t>Conclusion</a:t>
            </a:r>
            <a:endParaRPr lang="zh-CN" altLang="zh-CN" sz="3600" b="1" spc="200" dirty="0">
              <a:solidFill>
                <a:schemeClr val="tx1">
                  <a:lumMod val="85000"/>
                  <a:lumOff val="15000"/>
                </a:schemeClr>
              </a:solidFill>
              <a:latin typeface="Times New Roman" panose="02020603050405020304" pitchFamily="18" charset="0"/>
              <a:ea typeface="汉仪旗黑-85S" panose="00020600040101010101" pitchFamily="18" charset="-122"/>
              <a:cs typeface="Times New Roman" panose="02020603050405020304" pitchFamily="18" charset="0"/>
            </a:endParaRPr>
          </a:p>
        </p:txBody>
      </p:sp>
      <p:sp>
        <p:nvSpPr>
          <p:cNvPr id="5" name="内容占位符 4">
            <a:extLst>
              <a:ext uri="{FF2B5EF4-FFF2-40B4-BE49-F238E27FC236}">
                <a16:creationId xmlns:a16="http://schemas.microsoft.com/office/drawing/2014/main" id="{2330A96F-D612-DB4A-F602-3C31135F55C5}"/>
              </a:ext>
            </a:extLst>
          </p:cNvPr>
          <p:cNvSpPr>
            <a:spLocks noGrp="1"/>
          </p:cNvSpPr>
          <p:nvPr>
            <p:ph sz="quarter" idx="13"/>
          </p:nvPr>
        </p:nvSpPr>
        <p:spPr>
          <a:xfrm>
            <a:off x="1168666" y="1737579"/>
            <a:ext cx="9626600" cy="4168307"/>
          </a:xfrm>
        </p:spPr>
        <p:txBody>
          <a:bodyPr>
            <a:noAutofit/>
          </a:bodyPr>
          <a:lstStyle/>
          <a:p>
            <a:r>
              <a:rPr kumimoji="0" lang="en-US" altLang="zh-CN" sz="2400" b="0" i="0" u="none" strike="noStrike" kern="1200" cap="none" spc="150" normalizeH="0" baseline="0" noProof="0" dirty="0">
                <a:ln>
                  <a:noFill/>
                </a:ln>
                <a:solidFill>
                  <a:srgbClr val="000000">
                    <a:lumMod val="85000"/>
                    <a:lumOff val="15000"/>
                  </a:srgbClr>
                </a:solidFill>
                <a:effectLst/>
                <a:uLnTx/>
                <a:uFillTx/>
                <a:latin typeface="Times New Roman" panose="02020603050405020304" pitchFamily="18" charset="0"/>
                <a:ea typeface="微软雅黑" panose="020B0503020204020204" charset="-122"/>
                <a:cs typeface="Times New Roman" panose="02020603050405020304" pitchFamily="18" charset="0"/>
              </a:rPr>
              <a:t>The correlation between profitability and flow factor is weak as well as the correlation between value and flow factor. Therefore we shall not use profitability factor or the value factor to trade or hedge. </a:t>
            </a:r>
          </a:p>
          <a:p>
            <a:endParaRPr lang="en-US" altLang="zh-CN" sz="2400" spc="150" dirty="0">
              <a:solidFill>
                <a:srgbClr val="000000">
                  <a:lumMod val="85000"/>
                  <a:lumOff val="15000"/>
                </a:srgbClr>
              </a:solidFill>
              <a:latin typeface="Times New Roman" panose="02020603050405020304" pitchFamily="18" charset="0"/>
              <a:cs typeface="Times New Roman" panose="02020603050405020304" pitchFamily="18" charset="0"/>
            </a:endParaRPr>
          </a:p>
          <a:p>
            <a:r>
              <a:rPr lang="en-US" altLang="zh-CN" sz="2400" spc="150" dirty="0">
                <a:solidFill>
                  <a:srgbClr val="000000">
                    <a:lumMod val="85000"/>
                    <a:lumOff val="15000"/>
                  </a:srgbClr>
                </a:solidFill>
                <a:latin typeface="Times New Roman" panose="02020603050405020304" pitchFamily="18" charset="0"/>
                <a:cs typeface="Times New Roman" panose="02020603050405020304" pitchFamily="18" charset="0"/>
              </a:rPr>
              <a:t>What’s more, the idea in the article which is applicable for US stock market is not suitable for the China A-share market in recent years.</a:t>
            </a:r>
            <a:endParaRPr lang="zh-CN" altLang="en-US" sz="2400" dirty="0"/>
          </a:p>
          <a:p>
            <a:endParaRPr lang="zh-CN" altLang="en-US" sz="2400" dirty="0"/>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2"/>
            </p:custDataLst>
          </p:nvPr>
        </p:nvSpPr>
        <p:spPr/>
        <p:txBody>
          <a:bodyPr/>
          <a:lstStyle/>
          <a:p>
            <a:r>
              <a:rPr lang="en-US" altLang="zh-CN" noProof="0" dirty="0">
                <a:sym typeface="+mn-lt"/>
              </a:rPr>
              <a:t>THANKS</a:t>
            </a:r>
            <a:endParaRPr lang="zh-CN" altLang="en-US" dirty="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标题 2"/>
          <p:cNvSpPr>
            <a:spLocks noGrp="1"/>
          </p:cNvSpPr>
          <p:nvPr>
            <p:ph type="title"/>
            <p:custDataLst>
              <p:tags r:id="rId2"/>
            </p:custDataLst>
          </p:nvPr>
        </p:nvSpPr>
        <p:spPr>
          <a:xfrm>
            <a:off x="897890" y="706755"/>
            <a:ext cx="9878060" cy="723900"/>
          </a:xfrm>
        </p:spPr>
        <p:txBody>
          <a:bodyPr>
            <a:noAutofit/>
          </a:bodyPr>
          <a:lstStyle/>
          <a:p>
            <a:r>
              <a:rPr lang="en-US" altLang="zh-CN" sz="4000" b="1" spc="200" dirty="0">
                <a:solidFill>
                  <a:schemeClr val="tx1">
                    <a:lumMod val="85000"/>
                    <a:lumOff val="15000"/>
                  </a:schemeClr>
                </a:solidFill>
                <a:latin typeface="Times New Roman" panose="02020603050405020304" charset="0"/>
                <a:ea typeface="汉仪旗黑-85S" panose="00020600040101010101" pitchFamily="18" charset="-122"/>
                <a:cs typeface="Times New Roman" panose="02020603050405020304" charset="0"/>
              </a:rPr>
              <a:t>Topic and Data</a:t>
            </a:r>
          </a:p>
        </p:txBody>
      </p:sp>
      <p:sp>
        <p:nvSpPr>
          <p:cNvPr id="2" name="内容占位符 1"/>
          <p:cNvSpPr>
            <a:spLocks noGrp="1"/>
          </p:cNvSpPr>
          <p:nvPr>
            <p:ph sz="quarter" idx="13"/>
            <p:custDataLst>
              <p:tags r:id="rId3"/>
            </p:custDataLst>
          </p:nvPr>
        </p:nvSpPr>
        <p:spPr>
          <a:xfrm>
            <a:off x="897890" y="1430655"/>
            <a:ext cx="10565765" cy="4178300"/>
          </a:xfrm>
        </p:spPr>
        <p:txBody>
          <a:bodyPr/>
          <a:lstStyle/>
          <a:p>
            <a:pPr marL="0" indent="0">
              <a:lnSpc>
                <a:spcPct val="130000"/>
              </a:lnSpc>
              <a:spcBef>
                <a:spcPts val="0"/>
              </a:spcBef>
              <a:spcAft>
                <a:spcPts val="1000"/>
              </a:spcAft>
              <a:buNone/>
            </a:pPr>
            <a:r>
              <a:rPr sz="2400" spc="150" dirty="0">
                <a:solidFill>
                  <a:schemeClr val="tx1">
                    <a:lumMod val="85000"/>
                    <a:lumOff val="15000"/>
                  </a:schemeClr>
                </a:solidFill>
                <a:latin typeface="Times New Roman" panose="02020603050405020304" charset="0"/>
                <a:cs typeface="Times New Roman" panose="02020603050405020304" charset="0"/>
              </a:rPr>
              <a:t>In this final project, my group mate and I chose the own topic: replicate the tables and figures in the paper ‘What Drives the Size and Value Factors?’ with the data from Shenzhen Stock Exchange, China. We also did some changes and innovation after the replication. The purpose for this project is to see whether the same conclusion can work for China A-share market. </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标题 2"/>
          <p:cNvSpPr>
            <a:spLocks noGrp="1"/>
          </p:cNvSpPr>
          <p:nvPr>
            <p:ph type="title"/>
            <p:custDataLst>
              <p:tags r:id="rId2"/>
            </p:custDataLst>
          </p:nvPr>
        </p:nvSpPr>
        <p:spPr>
          <a:xfrm>
            <a:off x="1202055" y="509270"/>
            <a:ext cx="9705975" cy="737235"/>
          </a:xfrm>
        </p:spPr>
        <p:txBody>
          <a:bodyPr>
            <a:noAutofit/>
          </a:bodyPr>
          <a:lstStyle/>
          <a:p>
            <a:r>
              <a:rPr lang="en-US" altLang="zh-CN" sz="4000" b="1" spc="200" dirty="0">
                <a:solidFill>
                  <a:schemeClr val="tx1">
                    <a:lumMod val="85000"/>
                    <a:lumOff val="15000"/>
                  </a:schemeClr>
                </a:solidFill>
                <a:latin typeface="Times New Roman" panose="02020603050405020304" charset="0"/>
                <a:ea typeface="汉仪旗黑-85S" panose="00020600040101010101" pitchFamily="18" charset="-122"/>
                <a:cs typeface="Times New Roman" panose="02020603050405020304" charset="0"/>
              </a:rPr>
              <a:t>Content of the paper</a:t>
            </a:r>
          </a:p>
        </p:txBody>
      </p:sp>
      <p:sp>
        <p:nvSpPr>
          <p:cNvPr id="2" name="内容占位符 1"/>
          <p:cNvSpPr>
            <a:spLocks noGrp="1"/>
          </p:cNvSpPr>
          <p:nvPr>
            <p:ph sz="quarter" idx="13"/>
            <p:custDataLst>
              <p:tags r:id="rId3"/>
            </p:custDataLst>
          </p:nvPr>
        </p:nvSpPr>
        <p:spPr>
          <a:xfrm>
            <a:off x="964504" y="1339215"/>
            <a:ext cx="10683301" cy="4847590"/>
          </a:xfrm>
        </p:spPr>
        <p:txBody>
          <a:bodyPr>
            <a:noAutofit/>
          </a:bodyPr>
          <a:lstStyle/>
          <a:p>
            <a:pPr marL="0" indent="0">
              <a:lnSpc>
                <a:spcPct val="130000"/>
              </a:lnSpc>
              <a:spcBef>
                <a:spcPts val="0"/>
              </a:spcBef>
              <a:spcAft>
                <a:spcPts val="1000"/>
              </a:spcAft>
              <a:buNone/>
            </a:pPr>
            <a:r>
              <a:rPr lang="zh-CN" altLang="en-US" sz="2400" spc="150" dirty="0">
                <a:solidFill>
                  <a:schemeClr val="tx1">
                    <a:lumMod val="85000"/>
                    <a:lumOff val="15000"/>
                  </a:schemeClr>
                </a:solidFill>
                <a:latin typeface="Times New Roman" panose="02020603050405020304" charset="0"/>
                <a:cs typeface="Times New Roman" panose="02020603050405020304" charset="0"/>
              </a:rPr>
              <a:t>This paper mainly research the debate about whether size and value factors capture economic risk. Author found that a large fraction of price fluctuations in the Fama-French size and value factors are non-fundamental price pressures driven by correlated fund flows. These large demand-driven price movements revert over time, explaining approximately 30% of overall factor price fluctuations. Further corroborating the price pressure interpretation, these demand-driven price effects happen exclusively in periods when mutual funds place trades. Overall, </a:t>
            </a:r>
            <a:r>
              <a:rPr lang="en-US" altLang="zh-CN" sz="2400" spc="150" dirty="0">
                <a:solidFill>
                  <a:schemeClr val="tx1">
                    <a:lumMod val="85000"/>
                    <a:lumOff val="15000"/>
                  </a:schemeClr>
                </a:solidFill>
                <a:latin typeface="Times New Roman" panose="02020603050405020304" charset="0"/>
                <a:cs typeface="Times New Roman" panose="02020603050405020304" charset="0"/>
              </a:rPr>
              <a:t>his</a:t>
            </a:r>
            <a:r>
              <a:rPr lang="zh-CN" altLang="en-US" sz="2400" spc="150" dirty="0">
                <a:solidFill>
                  <a:schemeClr val="tx1">
                    <a:lumMod val="85000"/>
                    <a:lumOff val="15000"/>
                  </a:schemeClr>
                </a:solidFill>
                <a:latin typeface="Times New Roman" panose="02020603050405020304" charset="0"/>
                <a:cs typeface="Times New Roman" panose="02020603050405020304" charset="0"/>
              </a:rPr>
              <a:t> findings imply that a sizeable fraction of factor movements do not represent fundamental risk</a:t>
            </a:r>
            <a:r>
              <a:rPr lang="en-US" altLang="zh-CN" sz="2400" spc="150" dirty="0">
                <a:solidFill>
                  <a:schemeClr val="tx1">
                    <a:lumMod val="85000"/>
                    <a:lumOff val="15000"/>
                  </a:schemeClr>
                </a:solidFill>
                <a:latin typeface="Times New Roman" panose="02020603050405020304" charset="0"/>
                <a:cs typeface="Times New Roman" panose="02020603050405020304" charset="0"/>
              </a:rPr>
              <a:t>.</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custDataLst>
              <p:tags r:id="rId2"/>
            </p:custDataLst>
          </p:nvPr>
        </p:nvSpPr>
        <p:spPr>
          <a:xfrm>
            <a:off x="5848733" y="2181976"/>
            <a:ext cx="655949" cy="1107996"/>
          </a:xfrm>
          <a:prstGeom prst="rect">
            <a:avLst/>
          </a:prstGeom>
          <a:noFill/>
        </p:spPr>
        <p:txBody>
          <a:bodyPr wrap="square" rtlCol="0">
            <a:normAutofit/>
          </a:bodyPr>
          <a:lstStyle/>
          <a:p>
            <a:r>
              <a:rPr lang="en-US" altLang="zh-CN" sz="6600"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rPr>
              <a:t>2</a:t>
            </a:r>
          </a:p>
        </p:txBody>
      </p:sp>
      <p:sp>
        <p:nvSpPr>
          <p:cNvPr id="2" name="标题 1"/>
          <p:cNvSpPr>
            <a:spLocks noGrp="1"/>
          </p:cNvSpPr>
          <p:nvPr>
            <p:ph type="title"/>
            <p:custDataLst>
              <p:tags r:id="rId3"/>
            </p:custDataLst>
          </p:nvPr>
        </p:nvSpPr>
        <p:spPr>
          <a:xfrm>
            <a:off x="1638300" y="2694940"/>
            <a:ext cx="8508365" cy="2366010"/>
          </a:xfrm>
        </p:spPr>
        <p:txBody>
          <a:bodyPr>
            <a:normAutofit/>
          </a:bodyPr>
          <a:lstStyle/>
          <a:p>
            <a:r>
              <a:rPr lang="en-US" altLang="zh-CN" sz="5400" spc="150">
                <a:latin typeface="Times New Roman" panose="02020603050405020304" charset="0"/>
                <a:ea typeface="微软雅黑" panose="020B0503020204020204" charset="-122"/>
                <a:cs typeface="Times New Roman" panose="02020603050405020304" charset="0"/>
                <a:sym typeface="+mn-lt"/>
              </a:rPr>
              <a:t>Replication of tables and figures</a:t>
            </a:r>
            <a:endParaRPr lang="en-US" altLang="zh-CN" sz="5400" dirty="0">
              <a:latin typeface="Times New Roman" panose="02020603050405020304" charset="0"/>
              <a:cs typeface="Times New Roman" panose="02020603050405020304" charset="0"/>
              <a:sym typeface="+mn-lt"/>
            </a:endParaRPr>
          </a:p>
        </p:txBody>
      </p:sp>
      <p:sp>
        <p:nvSpPr>
          <p:cNvPr id="5" name="文本框 4"/>
          <p:cNvSpPr txBox="1"/>
          <p:nvPr>
            <p:custDataLst>
              <p:tags r:id="rId4"/>
            </p:custDataLst>
          </p:nvPr>
        </p:nvSpPr>
        <p:spPr>
          <a:xfrm>
            <a:off x="5577367" y="1958149"/>
            <a:ext cx="1427629" cy="306705"/>
          </a:xfrm>
          <a:prstGeom prst="rect">
            <a:avLst/>
          </a:prstGeom>
          <a:noFill/>
        </p:spPr>
        <p:txBody>
          <a:bodyPr wrap="square" rtlCol="0">
            <a:normAutofit/>
          </a:bodyPr>
          <a:lstStyle/>
          <a:p>
            <a:pPr algn="ctr"/>
            <a:r>
              <a:rPr lang="en-US" altLang="zh-CN" sz="1400" kern="2600" spc="2000">
                <a:solidFill>
                  <a:schemeClr val="tx1">
                    <a:lumMod val="75000"/>
                  </a:schemeClr>
                </a:solidFill>
                <a:uFillTx/>
                <a:latin typeface="Arial" panose="020B0604020202020204" pitchFamily="34" charset="0"/>
                <a:ea typeface="微软雅黑" panose="020B0503020204020204" charset="-122"/>
                <a:cs typeface="Arial" panose="020B0604020202020204" pitchFamily="34" charset="0"/>
              </a:rPr>
              <a:t>TWO</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标题 2"/>
          <p:cNvSpPr>
            <a:spLocks noGrp="1"/>
          </p:cNvSpPr>
          <p:nvPr>
            <p:ph type="title"/>
            <p:custDataLst>
              <p:tags r:id="rId2"/>
            </p:custDataLst>
          </p:nvPr>
        </p:nvSpPr>
        <p:spPr>
          <a:xfrm>
            <a:off x="951230" y="347345"/>
            <a:ext cx="9804400" cy="723900"/>
          </a:xfrm>
        </p:spPr>
        <p:txBody>
          <a:bodyPr>
            <a:normAutofit fontScale="90000"/>
          </a:bodyPr>
          <a:lstStyle/>
          <a:p>
            <a:r>
              <a:rPr lang="en-US" altLang="zh-CN" sz="3600" b="1" spc="200" dirty="0">
                <a:solidFill>
                  <a:schemeClr val="tx1">
                    <a:lumMod val="85000"/>
                    <a:lumOff val="15000"/>
                  </a:schemeClr>
                </a:solidFill>
                <a:ea typeface="汉仪旗黑-85S" panose="00020600040101010101" pitchFamily="18" charset="-122"/>
                <a:cs typeface="Times New Roman" panose="02020603050405020304" charset="0"/>
              </a:rPr>
              <a:t>Table 1 </a:t>
            </a:r>
            <a:r>
              <a:rPr lang="en-US" altLang="zh-CN" sz="3600" b="1" spc="200" dirty="0">
                <a:solidFill>
                  <a:schemeClr val="tx1">
                    <a:lumMod val="85000"/>
                    <a:lumOff val="15000"/>
                  </a:schemeClr>
                </a:solidFill>
                <a:latin typeface="Times New Roman" panose="02020603050405020304" charset="0"/>
                <a:ea typeface="汉仪旗黑-85S" panose="00020600040101010101" pitchFamily="18" charset="-122"/>
                <a:cs typeface="Times New Roman" panose="02020603050405020304" charset="0"/>
              </a:rPr>
              <a:t>Summary Statistics of Mutual Funds.</a:t>
            </a:r>
            <a:endParaRPr lang="en-US" altLang="zh-CN" sz="3600" b="1" spc="200" dirty="0">
              <a:solidFill>
                <a:schemeClr val="tx1">
                  <a:lumMod val="85000"/>
                  <a:lumOff val="15000"/>
                </a:schemeClr>
              </a:solidFill>
              <a:ea typeface="汉仪旗黑-85S" panose="00020600040101010101" pitchFamily="18" charset="-122"/>
              <a:cs typeface="Times New Roman" panose="02020603050405020304" charset="0"/>
            </a:endParaRPr>
          </a:p>
        </p:txBody>
      </p:sp>
      <p:sp>
        <p:nvSpPr>
          <p:cNvPr id="5" name="内容占位符 1"/>
          <p:cNvSpPr>
            <a:spLocks noGrp="1"/>
          </p:cNvSpPr>
          <p:nvPr>
            <p:custDataLst>
              <p:tags r:id="rId3"/>
            </p:custDataLst>
          </p:nvPr>
        </p:nvSpPr>
        <p:spPr>
          <a:xfrm>
            <a:off x="951230" y="1071245"/>
            <a:ext cx="9982200" cy="4487545"/>
          </a:xfrm>
          <a:prstGeom prst="rect">
            <a:avLst/>
          </a:prstGeom>
        </p:spPr>
        <p:txBody>
          <a:bodyPr vert="horz" lIns="101600" tIns="0" rIns="82550" bIns="0" rtlCol="0">
            <a:norm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ts val="0"/>
              </a:spcBef>
              <a:spcAft>
                <a:spcPts val="1000"/>
              </a:spcAft>
              <a:buNone/>
            </a:pPr>
            <a:r>
              <a:rPr lang="en-US" altLang="zh-CN" sz="2400" spc="150" dirty="0">
                <a:solidFill>
                  <a:schemeClr val="tx1">
                    <a:lumMod val="85000"/>
                    <a:lumOff val="15000"/>
                  </a:schemeClr>
                </a:solidFill>
                <a:latin typeface="Times New Roman" panose="02020603050405020304" charset="0"/>
                <a:cs typeface="Times New Roman" panose="02020603050405020304" charset="0"/>
              </a:rPr>
              <a:t>First </a:t>
            </a:r>
            <a:r>
              <a:rPr lang="zh-CN" altLang="en-US" sz="2400" spc="150" dirty="0">
                <a:solidFill>
                  <a:schemeClr val="tx1">
                    <a:lumMod val="85000"/>
                    <a:lumOff val="15000"/>
                  </a:schemeClr>
                </a:solidFill>
                <a:latin typeface="Times New Roman" panose="02020603050405020304" charset="0"/>
                <a:cs typeface="Times New Roman" panose="02020603050405020304" charset="0"/>
              </a:rPr>
              <a:t>we replicate the table 1 in order to summarize the statistics of mutual funds. But before that, there are several indicators that are used to analysis in here.</a:t>
            </a:r>
          </a:p>
          <a:p>
            <a:pPr marL="0" indent="0">
              <a:lnSpc>
                <a:spcPct val="130000"/>
              </a:lnSpc>
              <a:spcBef>
                <a:spcPts val="0"/>
              </a:spcBef>
              <a:spcAft>
                <a:spcPts val="1000"/>
              </a:spcAft>
              <a:buNone/>
            </a:pPr>
            <a:endParaRPr lang="zh-CN" altLang="en-US" sz="2400" spc="150" dirty="0">
              <a:solidFill>
                <a:schemeClr val="tx1">
                  <a:lumMod val="85000"/>
                  <a:lumOff val="15000"/>
                </a:schemeClr>
              </a:solidFill>
              <a:latin typeface="Times New Roman" panose="02020603050405020304" charset="0"/>
              <a:cs typeface="Times New Roman" panose="02020603050405020304" charset="0"/>
            </a:endParaRPr>
          </a:p>
        </p:txBody>
      </p:sp>
      <p:sp>
        <p:nvSpPr>
          <p:cNvPr id="6" name="文本框 5"/>
          <p:cNvSpPr txBox="1"/>
          <p:nvPr/>
        </p:nvSpPr>
        <p:spPr>
          <a:xfrm>
            <a:off x="951865" y="2839085"/>
            <a:ext cx="9803765" cy="1967230"/>
          </a:xfrm>
          <a:prstGeom prst="rect">
            <a:avLst/>
          </a:prstGeom>
          <a:noFill/>
        </p:spPr>
        <p:txBody>
          <a:bodyPr wrap="square" rtlCol="0">
            <a:noAutofit/>
          </a:bodyPr>
          <a:lstStyle/>
          <a:p>
            <a:pPr marL="0" indent="0">
              <a:lnSpc>
                <a:spcPct val="130000"/>
              </a:lnSpc>
              <a:spcBef>
                <a:spcPts val="0"/>
              </a:spcBef>
              <a:spcAft>
                <a:spcPts val="1000"/>
              </a:spcAft>
              <a:buNone/>
            </a:pPr>
            <a:r>
              <a:rPr lang="zh-CN" altLang="en-US" sz="2400" spc="150" dirty="0">
                <a:solidFill>
                  <a:schemeClr val="tx1">
                    <a:lumMod val="85000"/>
                    <a:lumOff val="15000"/>
                  </a:schemeClr>
                </a:solidFill>
                <a:latin typeface="Times New Roman" panose="02020603050405020304" charset="0"/>
                <a:cs typeface="Times New Roman" panose="02020603050405020304" charset="0"/>
                <a:sym typeface="+mn-ea"/>
              </a:rPr>
              <a:t>The flow funds are calculated as </a:t>
            </a:r>
            <a:endParaRPr lang="zh-CN" altLang="en-US" sz="2400" spc="150" dirty="0">
              <a:solidFill>
                <a:schemeClr val="tx1">
                  <a:lumMod val="85000"/>
                  <a:lumOff val="15000"/>
                </a:schemeClr>
              </a:solidFill>
              <a:latin typeface="Times New Roman" panose="02020603050405020304" charset="0"/>
              <a:cs typeface="Times New Roman" panose="02020603050405020304" charset="0"/>
            </a:endParaRPr>
          </a:p>
          <a:p>
            <a:pPr marL="0" indent="0">
              <a:lnSpc>
                <a:spcPct val="130000"/>
              </a:lnSpc>
              <a:spcBef>
                <a:spcPts val="0"/>
              </a:spcBef>
              <a:spcAft>
                <a:spcPts val="1000"/>
              </a:spcAft>
              <a:buNone/>
            </a:pPr>
            <a:r>
              <a:rPr lang="zh-CN" altLang="en-US" sz="2400" spc="150" dirty="0">
                <a:solidFill>
                  <a:schemeClr val="tx1">
                    <a:lumMod val="85000"/>
                    <a:lumOff val="15000"/>
                  </a:schemeClr>
                </a:solidFill>
                <a:latin typeface="Times New Roman" panose="02020603050405020304" charset="0"/>
                <a:cs typeface="Times New Roman" panose="02020603050405020304" charset="0"/>
                <a:sym typeface="+mn-ea"/>
              </a:rPr>
              <a:t>where Retj,t is the post-fee return of fund j in quarter t and TNAj,t is total net assets at the end of quarter t. </a:t>
            </a:r>
            <a:endParaRPr lang="zh-CN" altLang="en-US" sz="2400">
              <a:latin typeface="Times New Roman" panose="02020603050405020304" charset="0"/>
              <a:cs typeface="Times New Roman" panose="02020603050405020304" charset="0"/>
            </a:endParaRPr>
          </a:p>
        </p:txBody>
      </p:sp>
      <p:pic>
        <p:nvPicPr>
          <p:cNvPr id="7" name="图片 6"/>
          <p:cNvPicPr>
            <a:picLocks noChangeAspect="1"/>
          </p:cNvPicPr>
          <p:nvPr>
            <p:custDataLst>
              <p:tags r:id="rId4"/>
            </p:custDataLst>
          </p:nvPr>
        </p:nvPicPr>
        <p:blipFill>
          <a:blip r:embed="rId6"/>
          <a:srcRect l="9271" t="23346" r="9258" b="25514"/>
          <a:stretch>
            <a:fillRect/>
          </a:stretch>
        </p:blipFill>
        <p:spPr>
          <a:xfrm>
            <a:off x="6031230" y="2839085"/>
            <a:ext cx="3911600" cy="584200"/>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标题 2"/>
          <p:cNvSpPr>
            <a:spLocks noGrp="1"/>
          </p:cNvSpPr>
          <p:nvPr>
            <p:ph type="title"/>
            <p:custDataLst>
              <p:tags r:id="rId2"/>
            </p:custDataLst>
          </p:nvPr>
        </p:nvSpPr>
        <p:spPr>
          <a:xfrm>
            <a:off x="1065530" y="382796"/>
            <a:ext cx="9734520" cy="723600"/>
          </a:xfrm>
        </p:spPr>
        <p:txBody>
          <a:bodyPr>
            <a:normAutofit/>
          </a:bodyPr>
          <a:lstStyle/>
          <a:p>
            <a:r>
              <a:rPr lang="en-US" altLang="zh-CN" sz="3600" b="1" spc="200" dirty="0">
                <a:solidFill>
                  <a:schemeClr val="tx1">
                    <a:lumMod val="85000"/>
                    <a:lumOff val="15000"/>
                  </a:schemeClr>
                </a:solidFill>
                <a:ea typeface="汉仪旗黑-85S" panose="00020600040101010101" pitchFamily="18" charset="-122"/>
                <a:cs typeface="Times New Roman" panose="02020603050405020304" charset="0"/>
              </a:rPr>
              <a:t>Table 1</a:t>
            </a:r>
          </a:p>
        </p:txBody>
      </p:sp>
      <p:sp>
        <p:nvSpPr>
          <p:cNvPr id="2" name="内容占位符 1"/>
          <p:cNvSpPr>
            <a:spLocks noGrp="1"/>
          </p:cNvSpPr>
          <p:nvPr>
            <p:ph sz="quarter" idx="13"/>
            <p:custDataLst>
              <p:tags r:id="rId3"/>
            </p:custDataLst>
          </p:nvPr>
        </p:nvSpPr>
        <p:spPr>
          <a:xfrm>
            <a:off x="1065530" y="1249045"/>
            <a:ext cx="9842500" cy="4728210"/>
          </a:xfrm>
        </p:spPr>
        <p:txBody>
          <a:bodyPr>
            <a:noAutofit/>
          </a:bodyPr>
          <a:lstStyle/>
          <a:p>
            <a:pPr marL="0" indent="0">
              <a:lnSpc>
                <a:spcPct val="130000"/>
              </a:lnSpc>
              <a:spcBef>
                <a:spcPts val="0"/>
              </a:spcBef>
              <a:spcAft>
                <a:spcPts val="1000"/>
              </a:spcAft>
              <a:buNone/>
            </a:pPr>
            <a:r>
              <a:rPr lang="zh-CN" altLang="en-US" sz="2400" spc="150" dirty="0">
                <a:solidFill>
                  <a:schemeClr val="tx1">
                    <a:lumMod val="85000"/>
                    <a:lumOff val="15000"/>
                  </a:schemeClr>
                </a:solidFill>
                <a:latin typeface="Times New Roman" panose="02020603050405020304" charset="0"/>
                <a:cs typeface="Times New Roman" panose="02020603050405020304" charset="0"/>
              </a:rPr>
              <a:t>The flow funds indicator is used in flow-induced trading (FIT), which is defined as the non-discretionary, stock-level trading induced by fund managers proportionally expanding or contracting their existing holdings in response to fund flows (Lou, 2012). </a:t>
            </a:r>
          </a:p>
          <a:p>
            <a:pPr marL="0" indent="0">
              <a:lnSpc>
                <a:spcPct val="130000"/>
              </a:lnSpc>
              <a:spcBef>
                <a:spcPts val="0"/>
              </a:spcBef>
              <a:spcAft>
                <a:spcPts val="1000"/>
              </a:spcAft>
              <a:buNone/>
            </a:pPr>
            <a:r>
              <a:rPr lang="zh-CN" altLang="en-US" sz="2400" spc="150" dirty="0">
                <a:solidFill>
                  <a:schemeClr val="tx1">
                    <a:lumMod val="85000"/>
                    <a:lumOff val="15000"/>
                  </a:schemeClr>
                </a:solidFill>
                <a:latin typeface="Times New Roman" panose="02020603050405020304" charset="0"/>
                <a:cs typeface="Times New Roman" panose="02020603050405020304" charset="0"/>
              </a:rPr>
              <a:t>And the stock-level Flow-Induced Trading (FIT) for each stock i in each quarter t as </a:t>
            </a:r>
          </a:p>
          <a:p>
            <a:pPr marL="0" indent="0">
              <a:lnSpc>
                <a:spcPct val="130000"/>
              </a:lnSpc>
              <a:spcBef>
                <a:spcPts val="0"/>
              </a:spcBef>
              <a:spcAft>
                <a:spcPts val="1000"/>
              </a:spcAft>
              <a:buNone/>
            </a:pPr>
            <a:endParaRPr lang="zh-CN" altLang="en-US" sz="2400" spc="150" dirty="0">
              <a:solidFill>
                <a:schemeClr val="tx1">
                  <a:lumMod val="85000"/>
                  <a:lumOff val="15000"/>
                </a:schemeClr>
              </a:solidFill>
              <a:latin typeface="Times New Roman" panose="02020603050405020304" charset="0"/>
              <a:cs typeface="Times New Roman" panose="02020603050405020304" charset="0"/>
            </a:endParaRPr>
          </a:p>
          <a:p>
            <a:pPr marL="0" indent="0">
              <a:lnSpc>
                <a:spcPct val="130000"/>
              </a:lnSpc>
              <a:spcBef>
                <a:spcPts val="0"/>
              </a:spcBef>
              <a:spcAft>
                <a:spcPts val="1000"/>
              </a:spcAft>
              <a:buNone/>
            </a:pPr>
            <a:r>
              <a:rPr lang="zh-CN" altLang="en-US" sz="2400" spc="150" dirty="0">
                <a:solidFill>
                  <a:schemeClr val="tx1">
                    <a:lumMod val="85000"/>
                    <a:lumOff val="15000"/>
                  </a:schemeClr>
                </a:solidFill>
                <a:latin typeface="Times New Roman" panose="02020603050405020304" charset="0"/>
                <a:cs typeface="Times New Roman" panose="02020603050405020304" charset="0"/>
              </a:rPr>
              <a:t>where SharesHeldi,j,t−1 is the split-adjusted number of shares of stock i held by fund j at the end of quarter t − 1.</a:t>
            </a:r>
          </a:p>
        </p:txBody>
      </p:sp>
      <p:pic>
        <p:nvPicPr>
          <p:cNvPr id="3" name="图片 4"/>
          <p:cNvPicPr>
            <a:picLocks noChangeAspect="1"/>
          </p:cNvPicPr>
          <p:nvPr>
            <p:custDataLst>
              <p:tags r:id="rId4"/>
            </p:custDataLst>
          </p:nvPr>
        </p:nvPicPr>
        <p:blipFill>
          <a:blip r:embed="rId6"/>
          <a:stretch>
            <a:fillRect/>
          </a:stretch>
        </p:blipFill>
        <p:spPr>
          <a:xfrm>
            <a:off x="3707130" y="3762375"/>
            <a:ext cx="4127500" cy="1046480"/>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标题 2"/>
          <p:cNvSpPr>
            <a:spLocks noGrp="1"/>
          </p:cNvSpPr>
          <p:nvPr>
            <p:ph type="title"/>
            <p:custDataLst>
              <p:tags r:id="rId2"/>
            </p:custDataLst>
          </p:nvPr>
        </p:nvSpPr>
        <p:spPr>
          <a:xfrm>
            <a:off x="321945" y="408305"/>
            <a:ext cx="10540365" cy="723900"/>
          </a:xfrm>
        </p:spPr>
        <p:txBody>
          <a:bodyPr>
            <a:normAutofit/>
          </a:bodyPr>
          <a:lstStyle/>
          <a:p>
            <a:r>
              <a:rPr lang="en-US" altLang="zh-CN" sz="4000" b="1" spc="200" dirty="0">
                <a:solidFill>
                  <a:schemeClr val="tx1">
                    <a:lumMod val="85000"/>
                    <a:lumOff val="15000"/>
                  </a:schemeClr>
                </a:solidFill>
                <a:latin typeface="Times New Roman" panose="02020603050405020304" charset="0"/>
                <a:ea typeface="汉仪旗黑-85S" panose="00020600040101010101" pitchFamily="18" charset="-122"/>
                <a:cs typeface="Times New Roman" panose="02020603050405020304" charset="0"/>
              </a:rPr>
              <a:t>Table 1 (Original)</a:t>
            </a:r>
          </a:p>
        </p:txBody>
      </p:sp>
      <p:pic>
        <p:nvPicPr>
          <p:cNvPr id="3" name="图片 1"/>
          <p:cNvPicPr>
            <a:picLocks noChangeAspect="1"/>
          </p:cNvPicPr>
          <p:nvPr>
            <p:custDataLst>
              <p:tags r:id="rId3"/>
            </p:custDataLst>
          </p:nvPr>
        </p:nvPicPr>
        <p:blipFill>
          <a:blip r:embed="rId6"/>
          <a:srcRect l="3561" r="3979" b="42358"/>
          <a:stretch>
            <a:fillRect/>
          </a:stretch>
        </p:blipFill>
        <p:spPr>
          <a:xfrm>
            <a:off x="175895" y="1132205"/>
            <a:ext cx="6891655" cy="5259070"/>
          </a:xfrm>
          <a:prstGeom prst="rect">
            <a:avLst/>
          </a:prstGeom>
          <a:noFill/>
          <a:ln>
            <a:noFill/>
          </a:ln>
        </p:spPr>
      </p:pic>
      <p:pic>
        <p:nvPicPr>
          <p:cNvPr id="4" name="图片 3"/>
          <p:cNvPicPr>
            <a:picLocks noChangeAspect="1"/>
          </p:cNvPicPr>
          <p:nvPr>
            <p:custDataLst>
              <p:tags r:id="rId4"/>
            </p:custDataLst>
          </p:nvPr>
        </p:nvPicPr>
        <p:blipFill>
          <a:blip r:embed="rId7"/>
          <a:stretch>
            <a:fillRect/>
          </a:stretch>
        </p:blipFill>
        <p:spPr>
          <a:xfrm>
            <a:off x="6978650" y="1132205"/>
            <a:ext cx="5124450" cy="2851150"/>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DJhNmUwMWYzMDIwNDg2ZmQyOWM1NmZjYjQ2N2U5NzEifQ=="/>
  <p:tag name="KSO_WPP_MARK_KEY" val="bf3e1a1f-ba36-4fc8-89e0-e21325cc0b2d"/>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6*i*6"/>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6*i*7"/>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6*i*8"/>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5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6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1"/>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6*i*1"/>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1"/>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6*i*2"/>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6*i*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7*i*1"/>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1"/>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7*i*2"/>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7*i*3"/>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SLIDE_BACKGROUND_TYPE" val="belt"/>
  <p:tag name="KSO_WM_SLIDE_BK_DARK_LIGHT" val="1"/>
  <p:tag name="KSO_WM_UNIT_TYPE" val="i"/>
  <p:tag name="KSO_WM_UNIT_INDEX" val="2"/>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SLIDE_BACKGROUND_TYPE" val="belt"/>
  <p:tag name="KSO_WM_SLIDE_BK_DARK_LIGHT" val="1"/>
  <p:tag name="KSO_WM_UNIT_TYPE" val="i"/>
  <p:tag name="KSO_WM_UNIT_INDEX" val="1"/>
</p:tagLst>
</file>

<file path=ppt/tags/tag21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6"/>
  <p:tag name="KSO_WM_UNIT_ID" val="_18*i*6"/>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5"/>
  <p:tag name="KSO_WM_UNIT_ID" val="_18*i*5"/>
  <p:tag name="KSO_WM_UNIT_LAYERLEVEL" val="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3"/>
  <p:tag name="KSO_WM_UNIT_ID" val="_18*i*3"/>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TEMPLATE_THUMBS_INDEX" val="1、2、6、7、9、11、14、15"/>
  <p:tag name="KSO_WM_SLIDE_ID" val="custom2020254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2545"/>
  <p:tag name="KSO_WM_SLIDE_LAYOUT" val="a_b"/>
  <p:tag name="KSO_WM_SLIDE_LAYOUT_CNT" val="1_3"/>
  <p:tag name="KSO_WM_SPECIAL_SOURCE" val="bdnull"/>
</p:tagLst>
</file>

<file path=ppt/tags/tag22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极简大气通用模板"/>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45_1*a*1"/>
  <p:tag name="KSO_WM_TEMPLATE_CATEGORY" val="custom"/>
  <p:tag name="KSO_WM_TEMPLATE_INDEX" val="20202545"/>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副标题"/>
  <p:tag name="KSO_WM_UNIT_NOCLEAR" val="0"/>
  <p:tag name="KSO_WM_UNIT_VALUE" val="22"/>
  <p:tag name="KSO_WM_UNIT_HIGHLIGHT" val="0"/>
  <p:tag name="KSO_WM_UNIT_COMPATIBLE" val="0"/>
  <p:tag name="KSO_WM_UNIT_DIAGRAM_ISNUMVISUAL" val="0"/>
  <p:tag name="KSO_WM_UNIT_DIAGRAM_ISREFERUNIT" val="0"/>
  <p:tag name="KSO_WM_UNIT_TYPE" val="b"/>
  <p:tag name="KSO_WM_UNIT_INDEX" val="1"/>
  <p:tag name="KSO_WM_UNIT_ID" val="custom20202545_1*b*1"/>
  <p:tag name="KSO_WM_TEMPLATE_CATEGORY" val="custom"/>
  <p:tag name="KSO_WM_TEMPLATE_INDEX" val="20202545"/>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汇报日期"/>
  <p:tag name="KSO_WM_UNIT_NOCLEAR" val="0"/>
  <p:tag name="KSO_WM_UNIT_VALUE" val="10"/>
  <p:tag name="KSO_WM_UNIT_HIGHLIGHT" val="0"/>
  <p:tag name="KSO_WM_UNIT_COMPATIBLE" val="0"/>
  <p:tag name="KSO_WM_UNIT_DIAGRAM_ISNUMVISUAL" val="0"/>
  <p:tag name="KSO_WM_UNIT_DIAGRAM_ISREFERUNIT" val="0"/>
  <p:tag name="KSO_WM_UNIT_TYPE" val="b"/>
  <p:tag name="KSO_WM_UNIT_INDEX" val="3"/>
  <p:tag name="KSO_WM_UNIT_ID" val="custom20202545_1*b*3"/>
  <p:tag name="KSO_WM_TEMPLATE_CATEGORY" val="custom"/>
  <p:tag name="KSO_WM_TEMPLATE_INDEX" val="20202545"/>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汇报日期"/>
  <p:tag name="KSO_WM_UNIT_NOCLEAR" val="0"/>
  <p:tag name="KSO_WM_UNIT_VALUE" val="10"/>
  <p:tag name="KSO_WM_UNIT_HIGHLIGHT" val="0"/>
  <p:tag name="KSO_WM_UNIT_COMPATIBLE" val="0"/>
  <p:tag name="KSO_WM_UNIT_DIAGRAM_ISNUMVISUAL" val="0"/>
  <p:tag name="KSO_WM_UNIT_DIAGRAM_ISREFERUNIT" val="0"/>
  <p:tag name="KSO_WM_UNIT_TYPE" val="b"/>
  <p:tag name="KSO_WM_UNIT_INDEX" val="3"/>
  <p:tag name="KSO_WM_UNIT_ID" val="custom20202545_1*b*3"/>
  <p:tag name="KSO_WM_TEMPLATE_CATEGORY" val="custom"/>
  <p:tag name="KSO_WM_TEMPLATE_INDEX" val="20202545"/>
  <p:tag name="KSO_WM_UNIT_LAYERLEVEL" val="1"/>
  <p:tag name="KSO_WM_TAG_VERSION" val="1.0"/>
  <p:tag name="KSO_WM_BEAUTIFY_FLAG" val=""/>
</p:tagLst>
</file>

<file path=ppt/tags/tag229.xml><?xml version="1.0" encoding="utf-8"?>
<p:tagLst xmlns:a="http://schemas.openxmlformats.org/drawingml/2006/main" xmlns:r="http://schemas.openxmlformats.org/officeDocument/2006/relationships" xmlns:p="http://schemas.openxmlformats.org/presentationml/2006/main">
  <p:tag name="KSO_WM_SLIDE_ID" val="custom20202545_6"/>
  <p:tag name="KSO_WM_TEMPLATE_SUBCATEGORY" val="0"/>
  <p:tag name="KSO_WM_TEMPLATE_MASTER_TYPE" val="1"/>
  <p:tag name="KSO_WM_TEMPLATE_COLOR_TYPE" val="1"/>
  <p:tag name="KSO_WM_SLIDE_TYPE" val="contents"/>
  <p:tag name="KSO_WM_SLIDE_SUBTYPE" val="diag"/>
  <p:tag name="KSO_WM_SLIDE_ITEM_CNT" val="4"/>
  <p:tag name="KSO_WM_SLIDE_INDEX" val="6"/>
  <p:tag name="KSO_WM_DIAGRAM_GROUP_CODE" val="l1-1"/>
  <p:tag name="KSO_WM_SLIDE_DIAGTYPE" val="l"/>
  <p:tag name="KSO_WM_TAG_VERSION" val="1.0"/>
  <p:tag name="KSO_WM_BEAUTIFY_FLAG" val="#wm#"/>
  <p:tag name="KSO_WM_TEMPLATE_CATEGORY" val="custom"/>
  <p:tag name="KSO_WM_TEMPLATE_INDEX" val="20202545"/>
  <p:tag name="KSO_WM_SLIDE_LAYOUT" val="a_b_l"/>
  <p:tag name="KSO_WM_SLIDE_LAYOUT_CNT" val="1_1_1"/>
  <p:tag name="KSO_WM_SPECIAL_SOURCE" val="bdnull"/>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2545_6*i*1"/>
  <p:tag name="KSO_WM_TEMPLATE_CATEGORY" val="custom"/>
  <p:tag name="KSO_WM_TEMPLATE_INDEX" val="20202545"/>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02545_6*i*2"/>
  <p:tag name="KSO_WM_TEMPLATE_CATEGORY" val="custom"/>
  <p:tag name="KSO_WM_TEMPLATE_INDEX" val="20202545"/>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3"/>
  <p:tag name="KSO_WM_UNIT_ID" val="custom20202545_6*i*3"/>
  <p:tag name="KSO_WM_TEMPLATE_CATEGORY" val="custom"/>
  <p:tag name="KSO_WM_TEMPLATE_INDEX" val="20202545"/>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23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CONTENTS"/>
  <p:tag name="KSO_WM_UNIT_NOCLEAR" val="0"/>
  <p:tag name="KSO_WM_UNIT_VALUE" val="6"/>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45_6*b*1"/>
  <p:tag name="KSO_WM_TEMPLATE_CATEGORY" val="custom"/>
  <p:tag name="KSO_WM_TEMPLATE_INDEX" val="20202545"/>
  <p:tag name="KSO_WM_UNIT_LAYERLEVEL" val="1"/>
  <p:tag name="KSO_WM_TAG_VERSION" val="1.0"/>
  <p:tag name="KSO_WM_BEAUTIFY_FLAG" val="#wm#"/>
  <p:tag name="KSO_WM_UNIT_TEXT_FILL_FORE_SCHEMECOLOR_INDEX" val="14"/>
  <p:tag name="KSO_WM_UNIT_TEXT_FILL_TYPE" val="1"/>
  <p:tag name="KSO_WM_UNIT_USESOURCEFORMAT_APPLY" val="1"/>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2545_4*l_h_i*1_1_1"/>
  <p:tag name="KSO_WM_TEMPLATE_CATEGORY" val="custom"/>
  <p:tag name="KSO_WM_TEMPLATE_INDEX" val="20202545"/>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 name="KSO_WM_UNIT_USESOURCEFORMAT_APPLY" val="1"/>
</p:tagLst>
</file>

<file path=ppt/tags/tag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2545_4*i*1"/>
  <p:tag name="KSO_WM_TEMPLATE_CATEGORY" val="custom"/>
  <p:tag name="KSO_WM_TEMPLATE_INDEX" val="20202545"/>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2545_4*l_h_i*1_2_1"/>
  <p:tag name="KSO_WM_TEMPLATE_CATEGORY" val="custom"/>
  <p:tag name="KSO_WM_TEMPLATE_INDEX" val="20202545"/>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 name="KSO_WM_UNIT_USESOURCEFORMAT_APPLY" val="1"/>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02545_4*i*2"/>
  <p:tag name="KSO_WM_TEMPLATE_CATEGORY" val="custom"/>
  <p:tag name="KSO_WM_TEMPLATE_INDEX" val="20202545"/>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2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custom20202545_4*l_h_i*1_3_3"/>
  <p:tag name="KSO_WM_TEMPLATE_CATEGORY" val="custom"/>
  <p:tag name="KSO_WM_TEMPLATE_INDEX" val="20202545"/>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 name="KSO_WM_UNIT_USESOURCEFORMAT_APPLY" val="1"/>
</p:tagLst>
</file>

<file path=ppt/tags/tag2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3"/>
  <p:tag name="KSO_WM_UNIT_ID" val="custom20202545_4*i*3"/>
  <p:tag name="KSO_WM_TEMPLATE_CATEGORY" val="custom"/>
  <p:tag name="KSO_WM_TEMPLATE_INDEX" val="20202545"/>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2545_4*l_h_i*1_4_1"/>
  <p:tag name="KSO_WM_TEMPLATE_CATEGORY" val="custom"/>
  <p:tag name="KSO_WM_TEMPLATE_INDEX" val="20202545"/>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 name="KSO_WM_UNIT_USESOURCEFORMAT_APPLY" val="1"/>
</p:tagLst>
</file>

<file path=ppt/tags/tag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4"/>
  <p:tag name="KSO_WM_UNIT_ID" val="custom20202545_4*i*4"/>
  <p:tag name="KSO_WM_TEMPLATE_CATEGORY" val="custom"/>
  <p:tag name="KSO_WM_TEMPLATE_INDEX" val="20202545"/>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242.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添加文本具体内容，简明扼要的阐述您的观点。"/>
  <p:tag name="KSO_WM_UNIT_NOCLEAR" val="0"/>
  <p:tag name="KSO_WM_UNIT_VALUE" val="13"/>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2545_4*l_h_f*1_1_1"/>
  <p:tag name="KSO_WM_TEMPLATE_CATEGORY" val="custom"/>
  <p:tag name="KSO_WM_TEMPLATE_INDEX" val="20202545"/>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 name="KSO_WM_UNIT_USESOURCEFORMAT_APPLY" val="1"/>
</p:tagLst>
</file>

<file path=ppt/tags/tag243.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添加文本具体内容，简明扼要的阐述您的观点。"/>
  <p:tag name="KSO_WM_UNIT_NOCLEAR" val="0"/>
  <p:tag name="KSO_WM_UNIT_VALUE" val="13"/>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2545_4*l_h_f*1_2_1"/>
  <p:tag name="KSO_WM_TEMPLATE_CATEGORY" val="custom"/>
  <p:tag name="KSO_WM_TEMPLATE_INDEX" val="20202545"/>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 name="KSO_WM_UNIT_USESOURCEFORMAT_APPLY" val="1"/>
</p:tagLst>
</file>

<file path=ppt/tags/tag244.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添加文本具体内容，简明扼要的阐述您的观点。"/>
  <p:tag name="KSO_WM_UNIT_NOCLEAR" val="0"/>
  <p:tag name="KSO_WM_UNIT_VALUE" val="13"/>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2545_4*l_h_f*1_3_1"/>
  <p:tag name="KSO_WM_TEMPLATE_CATEGORY" val="custom"/>
  <p:tag name="KSO_WM_TEMPLATE_INDEX" val="20202545"/>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 name="KSO_WM_UNIT_USESOURCEFORMAT_APPLY" val="1"/>
</p:tagLst>
</file>

<file path=ppt/tags/tag245.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添加文本具体内容，简明扼要的阐述您的观点。"/>
  <p:tag name="KSO_WM_UNIT_NOCLEAR" val="0"/>
  <p:tag name="KSO_WM_UNIT_VALUE" val="13"/>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2545_4*l_h_f*1_4_1"/>
  <p:tag name="KSO_WM_TEMPLATE_CATEGORY" val="custom"/>
  <p:tag name="KSO_WM_TEMPLATE_INDEX" val="20202545"/>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 name="KSO_WM_UNIT_USESOURCEFORMAT_APPLY" val="1"/>
</p:tagLst>
</file>

<file path=ppt/tags/tag2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custom20202545_4*l_h_i*1_4_2"/>
  <p:tag name="KSO_WM_TEMPLATE_CATEGORY" val="custom"/>
  <p:tag name="KSO_WM_TEMPLATE_INDEX" val="20202545"/>
  <p:tag name="KSO_WM_UNIT_LAYERLEVEL" val="1_1_1"/>
  <p:tag name="KSO_WM_TAG_VERSION" val="1.0"/>
  <p:tag name="KSO_WM_BEAUTIFY_FLAG" val="#wm#"/>
  <p:tag name="KSO_WM_UNIT_FILL_FORE_SCHEMECOLOR_INDEX_BRIGHTNESS" val="0.8"/>
  <p:tag name="KSO_WM_UNIT_FILL_FORE_SCHEMECOLOR_INDEX" val="5"/>
  <p:tag name="KSO_WM_UNIT_FILL_TYPE" val="1"/>
  <p:tag name="KSO_WM_UNIT_TEXT_FILL_FORE_SCHEMECOLOR_INDEX_BRIGHTNESS" val="0.15"/>
  <p:tag name="KSO_WM_UNIT_TEXT_FILL_FORE_SCHEMECOLOR_INDEX" val="13"/>
  <p:tag name="KSO_WM_UNIT_TEXT_FILL_TYPE" val="1"/>
  <p:tag name="KSO_WM_UNIT_USESOURCEFORMAT_APPLY" val="1"/>
</p:tagLst>
</file>

<file path=ppt/tags/tag2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custom20202545_4*l_h_i*1_4_3"/>
  <p:tag name="KSO_WM_TEMPLATE_CATEGORY" val="custom"/>
  <p:tag name="KSO_WM_TEMPLATE_INDEX" val="20202545"/>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 name="KSO_WM_UNIT_USESOURCEFORMAT_APPLY" val="1"/>
</p:tagLst>
</file>

<file path=ppt/tags/tag2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custom20202545_4*l_h_i*1_3_2"/>
  <p:tag name="KSO_WM_TEMPLATE_CATEGORY" val="custom"/>
  <p:tag name="KSO_WM_TEMPLATE_INDEX" val="20202545"/>
  <p:tag name="KSO_WM_UNIT_LAYERLEVEL" val="1_1_1"/>
  <p:tag name="KSO_WM_TAG_VERSION" val="1.0"/>
  <p:tag name="KSO_WM_BEAUTIFY_FLAG" val="#wm#"/>
  <p:tag name="KSO_WM_UNIT_FILL_FORE_SCHEMECOLOR_INDEX_BRIGHTNESS" val="0.8"/>
  <p:tag name="KSO_WM_UNIT_FILL_FORE_SCHEMECOLOR_INDEX" val="5"/>
  <p:tag name="KSO_WM_UNIT_FILL_TYPE" val="1"/>
  <p:tag name="KSO_WM_UNIT_TEXT_FILL_FORE_SCHEMECOLOR_INDEX_BRIGHTNESS" val="0.15"/>
  <p:tag name="KSO_WM_UNIT_TEXT_FILL_FORE_SCHEMECOLOR_INDEX" val="13"/>
  <p:tag name="KSO_WM_UNIT_TEXT_FILL_TYPE" val="1"/>
  <p:tag name="KSO_WM_UNIT_USESOURCEFORMAT_APPLY" val="1"/>
</p:tagLst>
</file>

<file path=ppt/tags/tag2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2545_4*l_h_i*1_3_1"/>
  <p:tag name="KSO_WM_TEMPLATE_CATEGORY" val="custom"/>
  <p:tag name="KSO_WM_TEMPLATE_INDEX" val="20202545"/>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 name="KSO_WM_UNIT_USESOURCEFORMAT_APPLY" val="1"/>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custom20202545_4*l_h_i*1_2_2"/>
  <p:tag name="KSO_WM_TEMPLATE_CATEGORY" val="custom"/>
  <p:tag name="KSO_WM_TEMPLATE_INDEX" val="20202545"/>
  <p:tag name="KSO_WM_UNIT_LAYERLEVEL" val="1_1_1"/>
  <p:tag name="KSO_WM_TAG_VERSION" val="1.0"/>
  <p:tag name="KSO_WM_BEAUTIFY_FLAG" val="#wm#"/>
  <p:tag name="KSO_WM_UNIT_FILL_FORE_SCHEMECOLOR_INDEX_BRIGHTNESS" val="0.8"/>
  <p:tag name="KSO_WM_UNIT_FILL_FORE_SCHEMECOLOR_INDEX" val="5"/>
  <p:tag name="KSO_WM_UNIT_FILL_TYPE" val="1"/>
  <p:tag name="KSO_WM_UNIT_TEXT_FILL_FORE_SCHEMECOLOR_INDEX_BRIGHTNESS" val="0.15"/>
  <p:tag name="KSO_WM_UNIT_TEXT_FILL_FORE_SCHEMECOLOR_INDEX" val="13"/>
  <p:tag name="KSO_WM_UNIT_TEXT_FILL_TYPE" val="1"/>
  <p:tag name="KSO_WM_UNIT_USESOURCEFORMAT_APPLY" val="1"/>
</p:tagLst>
</file>

<file path=ppt/tags/tag2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custom20202545_4*l_h_i*1_2_3"/>
  <p:tag name="KSO_WM_TEMPLATE_CATEGORY" val="custom"/>
  <p:tag name="KSO_WM_TEMPLATE_INDEX" val="20202545"/>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 name="KSO_WM_UNIT_USESOURCEFORMAT_APPLY" val="1"/>
</p:tagLst>
</file>

<file path=ppt/tags/tag2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custom20202545_4*l_h_i*1_1_2"/>
  <p:tag name="KSO_WM_TEMPLATE_CATEGORY" val="custom"/>
  <p:tag name="KSO_WM_TEMPLATE_INDEX" val="20202545"/>
  <p:tag name="KSO_WM_UNIT_LAYERLEVEL" val="1_1_1"/>
  <p:tag name="KSO_WM_TAG_VERSION" val="1.0"/>
  <p:tag name="KSO_WM_BEAUTIFY_FLAG" val="#wm#"/>
  <p:tag name="KSO_WM_UNIT_FILL_FORE_SCHEMECOLOR_INDEX_BRIGHTNESS" val="0.8"/>
  <p:tag name="KSO_WM_UNIT_FILL_FORE_SCHEMECOLOR_INDEX" val="5"/>
  <p:tag name="KSO_WM_UNIT_FILL_TYPE" val="1"/>
  <p:tag name="KSO_WM_UNIT_TEXT_FILL_FORE_SCHEMECOLOR_INDEX_BRIGHTNESS" val="0.15"/>
  <p:tag name="KSO_WM_UNIT_TEXT_FILL_FORE_SCHEMECOLOR_INDEX" val="13"/>
  <p:tag name="KSO_WM_UNIT_TEXT_FILL_TYPE" val="1"/>
  <p:tag name="KSO_WM_UNIT_USESOURCEFORMAT_APPLY" val="1"/>
</p:tagLst>
</file>

<file path=ppt/tags/tag2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custom20202545_4*l_h_i*1_1_3"/>
  <p:tag name="KSO_WM_TEMPLATE_CATEGORY" val="custom"/>
  <p:tag name="KSO_WM_TEMPLATE_INDEX" val="20202545"/>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 name="KSO_WM_UNIT_USESOURCEFORMAT_APPLY" val="1"/>
</p:tagLst>
</file>

<file path=ppt/tags/tag254.xml><?xml version="1.0" encoding="utf-8"?>
<p:tagLst xmlns:a="http://schemas.openxmlformats.org/drawingml/2006/main" xmlns:r="http://schemas.openxmlformats.org/officeDocument/2006/relationships" xmlns:p="http://schemas.openxmlformats.org/presentationml/2006/main">
  <p:tag name="KSO_WM_SLIDE_ID" val="custom2020254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45"/>
  <p:tag name="KSO_WM_SLIDE_LAYOUT" val="a_b_e"/>
  <p:tag name="KSO_WM_SLIDE_LAYOUT_CNT" val="1_1_1"/>
  <p:tag name="KSO_WM_SPECIAL_SOURCE" val="bdnull"/>
</p:tagLst>
</file>

<file path=ppt/tags/tag255.xml><?xml version="1.0" encoding="utf-8"?>
<p:tagLst xmlns:a="http://schemas.openxmlformats.org/drawingml/2006/main" xmlns:r="http://schemas.openxmlformats.org/officeDocument/2006/relationships" xmlns:p="http://schemas.openxmlformats.org/presentationml/2006/main">
  <p:tag name="KSO_WM_UNIT_PRESET_TEXT" val="1"/>
  <p:tag name="KSO_WM_UNIT_NOCLEAR" val="0"/>
  <p:tag name="KSO_WM_UNIT_VALUE" val="0"/>
  <p:tag name="KSO_WM_UNIT_HIGHLIGHT" val="0"/>
  <p:tag name="KSO_WM_UNIT_COMPATIBLE" val="0"/>
  <p:tag name="KSO_WM_UNIT_DIAGRAM_ISNUMVISUAL" val="0"/>
  <p:tag name="KSO_WM_UNIT_DIAGRAM_ISREFERUNIT" val="0"/>
  <p:tag name="KSO_WM_UNIT_TYPE" val="e"/>
  <p:tag name="KSO_WM_UNIT_INDEX" val="1"/>
  <p:tag name="KSO_WM_UNIT_ID" val="custom20202545_7*e*1"/>
  <p:tag name="KSO_WM_TEMPLATE_CATEGORY" val="custom"/>
  <p:tag name="KSO_WM_TEMPLATE_INDEX" val="20202545"/>
  <p:tag name="KSO_WM_UNIT_LAYERLEVEL" val="1"/>
  <p:tag name="KSO_WM_TAG_VERSION" val="1.0"/>
  <p:tag name="KSO_WM_BEAUTIFY_FLAG" val="#wm#"/>
</p:tagLst>
</file>

<file path=ppt/tags/tag25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545_7*a*1"/>
  <p:tag name="KSO_WM_TEMPLATE_CATEGORY" val="custom"/>
  <p:tag name="KSO_WM_TEMPLATE_INDEX" val="20202545"/>
  <p:tag name="KSO_WM_UNIT_LAYERLEVEL" val="1"/>
  <p:tag name="KSO_WM_TAG_VERSION" val="1.0"/>
  <p:tag name="KSO_WM_BEAUTIFY_FLAG" val="#wm#"/>
</p:tagLst>
</file>

<file path=ppt/tags/tag2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545_7*i*1"/>
  <p:tag name="KSO_WM_TEMPLATE_CATEGORY" val="custom"/>
  <p:tag name="KSO_WM_TEMPLATE_INDEX" val="20202545"/>
  <p:tag name="KSO_WM_UNIT_LAYERLEVEL" val="1"/>
  <p:tag name="KSO_WM_TAG_VERSION" val="1.0"/>
  <p:tag name="KSO_WM_BEAUTIFY_FLAG" val="#wm#"/>
</p:tagLst>
</file>

<file path=ppt/tags/tag258.xml><?xml version="1.0" encoding="utf-8"?>
<p:tagLst xmlns:a="http://schemas.openxmlformats.org/drawingml/2006/main" xmlns:r="http://schemas.openxmlformats.org/officeDocument/2006/relationships" xmlns:p="http://schemas.openxmlformats.org/presentationml/2006/main">
  <p:tag name="KSO_WM_SLIDE_ID" val="custom20202545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5"/>
  <p:tag name="KSO_WM_SLIDE_LAYOUT" val="a_f"/>
  <p:tag name="KSO_WM_SLIDE_LAYOUT_CNT" val="1_1"/>
  <p:tag name="KSO_WM_SPECIAL_SOURCE" val="bdnull"/>
</p:tagLst>
</file>

<file path=ppt/tags/tag25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5_9*a*1"/>
  <p:tag name="KSO_WM_TEMPLATE_CATEGORY" val="custom"/>
  <p:tag name="KSO_WM_TEMPLATE_INDEX" val="20202545"/>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点击此处添加正文，文字是您思想的提炼，为了演示发布的良好效果，请言简意赅的阐述您的观点。您的正文已经经简明扼要，字字珠玑，但信息却千丝万缕、错综复杂，需要用更多的文字来表述；但请您尽可能提炼思想的精髓，否则容易造成观者的阅读压力，适得其反。&#10;正如我们都希望改变世界，希望给别人带去光明，但更多时候我们只需要播下一颗种子，自然有微风吹拂，雨露滋养。恰如其分的表达观点，往往事半功倍。为了能让您有更直观的字数感受，并进一步方便使用，我们为您标注了最适合的位置。您输入的文字到这里时，就是最佳视觉效果，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545_9*f*1"/>
  <p:tag name="KSO_WM_TEMPLATE_CATEGORY" val="custom"/>
  <p:tag name="KSO_WM_TEMPLATE_INDEX" val="20202545"/>
  <p:tag name="KSO_WM_UNIT_LAYERLEVEL" val="1"/>
  <p:tag name="KSO_WM_TAG_VERSION" val="1.0"/>
  <p:tag name="KSO_WM_BEAUTIFY_FLAG" val="#wm#"/>
</p:tagLst>
</file>

<file path=ppt/tags/tag261.xml><?xml version="1.0" encoding="utf-8"?>
<p:tagLst xmlns:a="http://schemas.openxmlformats.org/drawingml/2006/main" xmlns:r="http://schemas.openxmlformats.org/officeDocument/2006/relationships" xmlns:p="http://schemas.openxmlformats.org/presentationml/2006/main">
  <p:tag name="KSO_WM_SLIDE_ID" val="custom20202545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5"/>
  <p:tag name="KSO_WM_SLIDE_LAYOUT" val="a_f"/>
  <p:tag name="KSO_WM_SLIDE_LAYOUT_CNT" val="1_1"/>
  <p:tag name="KSO_WM_SPECIAL_SOURCE" val="bdnull"/>
</p:tagLst>
</file>

<file path=ppt/tags/tag26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5_9*a*1"/>
  <p:tag name="KSO_WM_TEMPLATE_CATEGORY" val="custom"/>
  <p:tag name="KSO_WM_TEMPLATE_INDEX" val="20202545"/>
  <p:tag name="KSO_WM_UNIT_LAYERLEVEL" val="1"/>
  <p:tag name="KSO_WM_TAG_VERSION" val="1.0"/>
  <p:tag name="KSO_WM_BEAUTIFY_FLAG" val="#wm#"/>
</p:tagLst>
</file>

<file path=ppt/tags/tag263.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点击此处添加正文，文字是您思想的提炼，为了演示发布的良好效果，请言简意赅的阐述您的观点。您的正文已经经简明扼要，字字珠玑，但信息却千丝万缕、错综复杂，需要用更多的文字来表述；但请您尽可能提炼思想的精髓，否则容易造成观者的阅读压力，适得其反。&#10;正如我们都希望改变世界，希望给别人带去光明，但更多时候我们只需要播下一颗种子，自然有微风吹拂，雨露滋养。恰如其分的表达观点，往往事半功倍。为了能让您有更直观的字数感受，并进一步方便使用，我们为您标注了最适合的位置。您输入的文字到这里时，就是最佳视觉效果，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545_9*f*1"/>
  <p:tag name="KSO_WM_TEMPLATE_CATEGORY" val="custom"/>
  <p:tag name="KSO_WM_TEMPLATE_INDEX" val="20202545"/>
  <p:tag name="KSO_WM_UNIT_LAYERLEVEL" val="1"/>
  <p:tag name="KSO_WM_TAG_VERSION" val="1.0"/>
  <p:tag name="KSO_WM_BEAUTIFY_FLAG" val="#wm#"/>
</p:tagLst>
</file>

<file path=ppt/tags/tag264.xml><?xml version="1.0" encoding="utf-8"?>
<p:tagLst xmlns:a="http://schemas.openxmlformats.org/drawingml/2006/main" xmlns:r="http://schemas.openxmlformats.org/officeDocument/2006/relationships" xmlns:p="http://schemas.openxmlformats.org/presentationml/2006/main">
  <p:tag name="KSO_WM_SLIDE_ID" val="custom2020254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45"/>
  <p:tag name="KSO_WM_SLIDE_LAYOUT" val="a_b_e"/>
  <p:tag name="KSO_WM_SLIDE_LAYOUT_CNT" val="1_1_1"/>
  <p:tag name="KSO_WM_SPECIAL_SOURCE" val="bdnull"/>
</p:tagLst>
</file>

<file path=ppt/tags/tag265.xml><?xml version="1.0" encoding="utf-8"?>
<p:tagLst xmlns:a="http://schemas.openxmlformats.org/drawingml/2006/main" xmlns:r="http://schemas.openxmlformats.org/officeDocument/2006/relationships" xmlns:p="http://schemas.openxmlformats.org/presentationml/2006/main">
  <p:tag name="KSO_WM_UNIT_PRESET_TEXT" val="1"/>
  <p:tag name="KSO_WM_UNIT_NOCLEAR" val="0"/>
  <p:tag name="KSO_WM_UNIT_VALUE" val="0"/>
  <p:tag name="KSO_WM_UNIT_HIGHLIGHT" val="0"/>
  <p:tag name="KSO_WM_UNIT_COMPATIBLE" val="0"/>
  <p:tag name="KSO_WM_UNIT_DIAGRAM_ISNUMVISUAL" val="0"/>
  <p:tag name="KSO_WM_UNIT_DIAGRAM_ISREFERUNIT" val="0"/>
  <p:tag name="KSO_WM_UNIT_TYPE" val="e"/>
  <p:tag name="KSO_WM_UNIT_INDEX" val="1"/>
  <p:tag name="KSO_WM_UNIT_ID" val="custom20202545_7*e*1"/>
  <p:tag name="KSO_WM_TEMPLATE_CATEGORY" val="custom"/>
  <p:tag name="KSO_WM_TEMPLATE_INDEX" val="20202545"/>
  <p:tag name="KSO_WM_UNIT_LAYERLEVEL" val="1"/>
  <p:tag name="KSO_WM_TAG_VERSION" val="1.0"/>
  <p:tag name="KSO_WM_BEAUTIFY_FLAG" val="#wm#"/>
</p:tagLst>
</file>

<file path=ppt/tags/tag26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545_7*a*1"/>
  <p:tag name="KSO_WM_TEMPLATE_CATEGORY" val="custom"/>
  <p:tag name="KSO_WM_TEMPLATE_INDEX" val="20202545"/>
  <p:tag name="KSO_WM_UNIT_LAYERLEVEL" val="1"/>
  <p:tag name="KSO_WM_TAG_VERSION" val="1.0"/>
  <p:tag name="KSO_WM_BEAUTIFY_FLAG" val="#wm#"/>
</p:tagLst>
</file>

<file path=ppt/tags/tag2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545_7*i*1"/>
  <p:tag name="KSO_WM_TEMPLATE_CATEGORY" val="custom"/>
  <p:tag name="KSO_WM_TEMPLATE_INDEX" val="20202545"/>
  <p:tag name="KSO_WM_UNIT_LAYERLEVEL" val="1"/>
  <p:tag name="KSO_WM_TAG_VERSION" val="1.0"/>
  <p:tag name="KSO_WM_BEAUTIFY_FLAG" val="#wm#"/>
</p:tagLst>
</file>

<file path=ppt/tags/tag268.xml><?xml version="1.0" encoding="utf-8"?>
<p:tagLst xmlns:a="http://schemas.openxmlformats.org/drawingml/2006/main" xmlns:r="http://schemas.openxmlformats.org/officeDocument/2006/relationships" xmlns:p="http://schemas.openxmlformats.org/presentationml/2006/main">
  <p:tag name="KSO_WM_SLIDE_ID" val="custom20202545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5"/>
  <p:tag name="KSO_WM_SLIDE_LAYOUT" val="a_f"/>
  <p:tag name="KSO_WM_SLIDE_LAYOUT_CNT" val="1_1"/>
  <p:tag name="KSO_WM_SPECIAL_SOURCE" val="bdnull"/>
</p:tagLst>
</file>

<file path=ppt/tags/tag26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5_9*a*1"/>
  <p:tag name="KSO_WM_TEMPLATE_CATEGORY" val="custom"/>
  <p:tag name="KSO_WM_TEMPLATE_INDEX" val="20202545"/>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点击此处添加正文，文字是您思想的提炼，为了演示发布的良好效果，请言简意赅的阐述您的观点。您的正文已经经简明扼要，字字珠玑，但信息却千丝万缕、错综复杂，需要用更多的文字来表述；但请您尽可能提炼思想的精髓，否则容易造成观者的阅读压力，适得其反。&#10;正如我们都希望改变世界，希望给别人带去光明，但更多时候我们只需要播下一颗种子，自然有微风吹拂，雨露滋养。恰如其分的表达观点，往往事半功倍。为了能让您有更直观的字数感受，并进一步方便使用，我们为您标注了最适合的位置。您输入的文字到这里时，就是最佳视觉效果，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545_9*f*1"/>
  <p:tag name="KSO_WM_TEMPLATE_CATEGORY" val="custom"/>
  <p:tag name="KSO_WM_TEMPLATE_INDEX" val="20202545"/>
  <p:tag name="KSO_WM_UNIT_LAYERLEVEL" val="1"/>
  <p:tag name="KSO_WM_TAG_VERSION" val="1.0"/>
  <p:tag name="KSO_WM_BEAUTIFY_FLAG" val=""/>
</p:tagLst>
</file>

<file path=ppt/tags/tag2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2.xml><?xml version="1.0" encoding="utf-8"?>
<p:tagLst xmlns:a="http://schemas.openxmlformats.org/drawingml/2006/main" xmlns:r="http://schemas.openxmlformats.org/officeDocument/2006/relationships" xmlns:p="http://schemas.openxmlformats.org/presentationml/2006/main">
  <p:tag name="KSO_WM_SLIDE_ID" val="custom20202545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5"/>
  <p:tag name="KSO_WM_SLIDE_LAYOUT" val="a_f"/>
  <p:tag name="KSO_WM_SLIDE_LAYOUT_CNT" val="1_1"/>
  <p:tag name="KSO_WM_SPECIAL_SOURCE" val="bdnull"/>
</p:tagLst>
</file>

<file path=ppt/tags/tag27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5_9*a*1"/>
  <p:tag name="KSO_WM_TEMPLATE_CATEGORY" val="custom"/>
  <p:tag name="KSO_WM_TEMPLATE_INDEX" val="20202545"/>
  <p:tag name="KSO_WM_UNIT_LAYERLEVEL" val="1"/>
  <p:tag name="KSO_WM_TAG_VERSION" val="1.0"/>
  <p:tag name="KSO_WM_BEAUTIFY_FLAG" val="#wm#"/>
</p:tagLst>
</file>

<file path=ppt/tags/tag274.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点击此处添加正文，文字是您思想的提炼，为了演示发布的良好效果，请言简意赅的阐述您的观点。您的正文已经经简明扼要，字字珠玑，但信息却千丝万缕、错综复杂，需要用更多的文字来表述；但请您尽可能提炼思想的精髓，否则容易造成观者的阅读压力，适得其反。&#10;正如我们都希望改变世界，希望给别人带去光明，但更多时候我们只需要播下一颗种子，自然有微风吹拂，雨露滋养。恰如其分的表达观点，往往事半功倍。为了能让您有更直观的字数感受，并进一步方便使用，我们为您标注了最适合的位置。您输入的文字到这里时，就是最佳视觉效果，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545_9*f*1"/>
  <p:tag name="KSO_WM_TEMPLATE_CATEGORY" val="custom"/>
  <p:tag name="KSO_WM_TEMPLATE_INDEX" val="20202545"/>
  <p:tag name="KSO_WM_UNIT_LAYERLEVEL" val="1"/>
  <p:tag name="KSO_WM_TAG_VERSION" val="1.0"/>
  <p:tag name="KSO_WM_BEAUTIFY_FLAG" val="#wm#"/>
</p:tagLst>
</file>

<file path=ppt/tags/tag2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6.xml><?xml version="1.0" encoding="utf-8"?>
<p:tagLst xmlns:a="http://schemas.openxmlformats.org/drawingml/2006/main" xmlns:r="http://schemas.openxmlformats.org/officeDocument/2006/relationships" xmlns:p="http://schemas.openxmlformats.org/presentationml/2006/main">
  <p:tag name="KSO_WM_SLIDE_ID" val="custom20202545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5"/>
  <p:tag name="KSO_WM_SLIDE_LAYOUT" val="a_f"/>
  <p:tag name="KSO_WM_SLIDE_LAYOUT_CNT" val="1_1"/>
  <p:tag name="KSO_WM_SPECIAL_SOURCE" val="bdnull"/>
</p:tagLst>
</file>

<file path=ppt/tags/tag27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5_9*a*1"/>
  <p:tag name="KSO_WM_TEMPLATE_CATEGORY" val="custom"/>
  <p:tag name="KSO_WM_TEMPLATE_INDEX" val="20202545"/>
  <p:tag name="KSO_WM_UNIT_LAYERLEVEL" val="1"/>
  <p:tag name="KSO_WM_TAG_VERSION" val="1.0"/>
  <p:tag name="KSO_WM_BEAUTIFY_FLAG" val="#wm#"/>
</p:tagLst>
</file>

<file path=ppt/tags/tag2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SLIDE_ID" val="custom20202545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5"/>
  <p:tag name="KSO_WM_SLIDE_LAYOUT" val="a_f"/>
  <p:tag name="KSO_WM_SLIDE_LAYOUT_CNT" val="1_1"/>
  <p:tag name="KSO_WM_SPECIAL_SOURCE" val="bdnull"/>
</p:tagLst>
</file>

<file path=ppt/tags/tag28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5_9*a*1"/>
  <p:tag name="KSO_WM_TEMPLATE_CATEGORY" val="custom"/>
  <p:tag name="KSO_WM_TEMPLATE_INDEX" val="20202545"/>
  <p:tag name="KSO_WM_UNIT_LAYERLEVEL" val="1"/>
  <p:tag name="KSO_WM_TAG_VERSION" val="1.0"/>
  <p:tag name="KSO_WM_BEAUTIFY_FLAG" val="#wm#"/>
</p:tagLst>
</file>

<file path=ppt/tags/tag2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3.xml><?xml version="1.0" encoding="utf-8"?>
<p:tagLst xmlns:a="http://schemas.openxmlformats.org/drawingml/2006/main" xmlns:r="http://schemas.openxmlformats.org/officeDocument/2006/relationships" xmlns:p="http://schemas.openxmlformats.org/presentationml/2006/main">
  <p:tag name="KSO_WM_SLIDE_ID" val="custom20202545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5"/>
  <p:tag name="KSO_WM_SLIDE_LAYOUT" val="a_f"/>
  <p:tag name="KSO_WM_SLIDE_LAYOUT_CNT" val="1_1"/>
  <p:tag name="KSO_WM_SPECIAL_SOURCE" val="bdnull"/>
</p:tagLst>
</file>

<file path=ppt/tags/tag28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5_9*a*1"/>
  <p:tag name="KSO_WM_TEMPLATE_CATEGORY" val="custom"/>
  <p:tag name="KSO_WM_TEMPLATE_INDEX" val="20202545"/>
  <p:tag name="KSO_WM_UNIT_LAYERLEVEL" val="1"/>
  <p:tag name="KSO_WM_TAG_VERSION" val="1.0"/>
  <p:tag name="KSO_WM_BEAUTIFY_FLAG" val="#wm#"/>
</p:tagLst>
</file>

<file path=ppt/tags/tag285.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点击此处添加正文，文字是您思想的提炼，为了演示发布的良好效果，请言简意赅的阐述您的观点。您的正文已经经简明扼要，字字珠玑，但信息却千丝万缕、错综复杂，需要用更多的文字来表述；但请您尽可能提炼思想的精髓，否则容易造成观者的阅读压力，适得其反。&#10;正如我们都希望改变世界，希望给别人带去光明，但更多时候我们只需要播下一颗种子，自然有微风吹拂，雨露滋养。恰如其分的表达观点，往往事半功倍。为了能让您有更直观的字数感受，并进一步方便使用，我们为您标注了最适合的位置。您输入的文字到这里时，就是最佳视觉效果，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545_9*f*1"/>
  <p:tag name="KSO_WM_TEMPLATE_CATEGORY" val="custom"/>
  <p:tag name="KSO_WM_TEMPLATE_INDEX" val="20202545"/>
  <p:tag name="KSO_WM_UNIT_LAYERLEVEL" val="1"/>
  <p:tag name="KSO_WM_TAG_VERSION" val="1.0"/>
  <p:tag name="KSO_WM_BEAUTIFY_FLAG" val="#wm#"/>
</p:tagLst>
</file>

<file path=ppt/tags/tag286.xml><?xml version="1.0" encoding="utf-8"?>
<p:tagLst xmlns:a="http://schemas.openxmlformats.org/drawingml/2006/main" xmlns:r="http://schemas.openxmlformats.org/officeDocument/2006/relationships" xmlns:p="http://schemas.openxmlformats.org/presentationml/2006/main">
  <p:tag name="KSO_WM_SLIDE_ID" val="custom20202545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5"/>
  <p:tag name="KSO_WM_SLIDE_LAYOUT" val="a_f"/>
  <p:tag name="KSO_WM_SLIDE_LAYOUT_CNT" val="1_1"/>
  <p:tag name="KSO_WM_SPECIAL_SOURCE" val="bdnull"/>
</p:tagLst>
</file>

<file path=ppt/tags/tag28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5_9*a*1"/>
  <p:tag name="KSO_WM_TEMPLATE_CATEGORY" val="custom"/>
  <p:tag name="KSO_WM_TEMPLATE_INDEX" val="20202545"/>
  <p:tag name="KSO_WM_UNIT_LAYERLEVEL" val="1"/>
  <p:tag name="KSO_WM_TAG_VERSION" val="1.0"/>
  <p:tag name="KSO_WM_BEAUTIFY_FLAG" val="#wm#"/>
</p:tagLst>
</file>

<file path=ppt/tags/tag288.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点击此处添加正文，文字是您思想的提炼，为了演示发布的良好效果，请言简意赅的阐述您的观点。您的正文已经经简明扼要，字字珠玑，但信息却千丝万缕、错综复杂，需要用更多的文字来表述；但请您尽可能提炼思想的精髓，否则容易造成观者的阅读压力，适得其反。&#10;正如我们都希望改变世界，希望给别人带去光明，但更多时候我们只需要播下一颗种子，自然有微风吹拂，雨露滋养。恰如其分的表达观点，往往事半功倍。为了能让您有更直观的字数感受，并进一步方便使用，我们为您标注了最适合的位置。您输入的文字到这里时，就是最佳视觉效果，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545_9*f*1"/>
  <p:tag name="KSO_WM_TEMPLATE_CATEGORY" val="custom"/>
  <p:tag name="KSO_WM_TEMPLATE_INDEX" val="20202545"/>
  <p:tag name="KSO_WM_UNIT_LAYERLEVEL" val="1"/>
  <p:tag name="KSO_WM_TAG_VERSION" val="1.0"/>
  <p:tag name="KSO_WM_BEAUTIFY_FLAG" val="#wm#"/>
</p:tagLst>
</file>

<file path=ppt/tags/tag289.xml><?xml version="1.0" encoding="utf-8"?>
<p:tagLst xmlns:a="http://schemas.openxmlformats.org/drawingml/2006/main" xmlns:r="http://schemas.openxmlformats.org/officeDocument/2006/relationships" xmlns:p="http://schemas.openxmlformats.org/presentationml/2006/main">
  <p:tag name="KSO_WM_SLIDE_ID" val="custom20202545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5"/>
  <p:tag name="KSO_WM_SLIDE_LAYOUT" val="a_f"/>
  <p:tag name="KSO_WM_SLIDE_LAYOUT_CNT" val="1_1"/>
  <p:tag name="KSO_WM_SPECIAL_SOURCE" val="bdnull"/>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5_9*a*1"/>
  <p:tag name="KSO_WM_TEMPLATE_CATEGORY" val="custom"/>
  <p:tag name="KSO_WM_TEMPLATE_INDEX" val="20202545"/>
  <p:tag name="KSO_WM_UNIT_LAYERLEVEL" val="1"/>
  <p:tag name="KSO_WM_TAG_VERSION" val="1.0"/>
  <p:tag name="KSO_WM_BEAUTIFY_FLAG" val="#wm#"/>
</p:tagLst>
</file>

<file path=ppt/tags/tag291.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点击此处添加正文，文字是您思想的提炼，为了演示发布的良好效果，请言简意赅的阐述您的观点。您的正文已经经简明扼要，字字珠玑，但信息却千丝万缕、错综复杂，需要用更多的文字来表述；但请您尽可能提炼思想的精髓，否则容易造成观者的阅读压力，适得其反。&#10;正如我们都希望改变世界，希望给别人带去光明，但更多时候我们只需要播下一颗种子，自然有微风吹拂，雨露滋养。恰如其分的表达观点，往往事半功倍。为了能让您有更直观的字数感受，并进一步方便使用，我们为您标注了最适合的位置。您输入的文字到这里时，就是最佳视觉效果，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545_9*f*1"/>
  <p:tag name="KSO_WM_TEMPLATE_CATEGORY" val="custom"/>
  <p:tag name="KSO_WM_TEMPLATE_INDEX" val="20202545"/>
  <p:tag name="KSO_WM_UNIT_LAYERLEVEL" val="1"/>
  <p:tag name="KSO_WM_TAG_VERSION" val="1.0"/>
  <p:tag name="KSO_WM_BEAUTIFY_FLAG" val=""/>
</p:tagLst>
</file>

<file path=ppt/tags/tag292.xml><?xml version="1.0" encoding="utf-8"?>
<p:tagLst xmlns:a="http://schemas.openxmlformats.org/drawingml/2006/main" xmlns:r="http://schemas.openxmlformats.org/officeDocument/2006/relationships" xmlns:p="http://schemas.openxmlformats.org/presentationml/2006/main">
  <p:tag name="KSO_WM_SLIDE_ID" val="custom20202545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5"/>
  <p:tag name="KSO_WM_SLIDE_LAYOUT" val="a_f"/>
  <p:tag name="KSO_WM_SLIDE_LAYOUT_CNT" val="1_1"/>
  <p:tag name="KSO_WM_SPECIAL_SOURCE" val="bdnull"/>
</p:tagLst>
</file>

<file path=ppt/tags/tag29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5_9*a*1"/>
  <p:tag name="KSO_WM_TEMPLATE_CATEGORY" val="custom"/>
  <p:tag name="KSO_WM_TEMPLATE_INDEX" val="20202545"/>
  <p:tag name="KSO_WM_UNIT_LAYERLEVEL" val="1"/>
  <p:tag name="KSO_WM_TAG_VERSION" val="1.0"/>
  <p:tag name="KSO_WM_BEAUTIFY_FLAG" val="#wm#"/>
</p:tagLst>
</file>

<file path=ppt/tags/tag294.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点击此处添加正文，文字是您思想的提炼，为了演示发布的良好效果，请言简意赅的阐述您的观点。您的正文已经经简明扼要，字字珠玑，但信息却千丝万缕、错综复杂，需要用更多的文字来表述；但请您尽可能提炼思想的精髓，否则容易造成观者的阅读压力，适得其反。&#10;正如我们都希望改变世界，希望给别人带去光明，但更多时候我们只需要播下一颗种子，自然有微风吹拂，雨露滋养。恰如其分的表达观点，往往事半功倍。为了能让您有更直观的字数感受，并进一步方便使用，我们为您标注了最适合的位置。您输入的文字到这里时，就是最佳视觉效果，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545_9*f*1"/>
  <p:tag name="KSO_WM_TEMPLATE_CATEGORY" val="custom"/>
  <p:tag name="KSO_WM_TEMPLATE_INDEX" val="20202545"/>
  <p:tag name="KSO_WM_UNIT_LAYERLEVEL" val="1"/>
  <p:tag name="KSO_WM_TAG_VERSION" val="1.0"/>
  <p:tag name="KSO_WM_BEAUTIFY_FLAG" val="#wm#"/>
</p:tagLst>
</file>

<file path=ppt/tags/tag295.xml><?xml version="1.0" encoding="utf-8"?>
<p:tagLst xmlns:a="http://schemas.openxmlformats.org/drawingml/2006/main" xmlns:r="http://schemas.openxmlformats.org/officeDocument/2006/relationships" xmlns:p="http://schemas.openxmlformats.org/presentationml/2006/main">
  <p:tag name="KSO_WM_SLIDE_ID" val="custom20202545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5"/>
  <p:tag name="KSO_WM_SLIDE_LAYOUT" val="a_f"/>
  <p:tag name="KSO_WM_SLIDE_LAYOUT_CNT" val="1_1"/>
  <p:tag name="KSO_WM_SPECIAL_SOURCE" val="bdnull"/>
</p:tagLst>
</file>

<file path=ppt/tags/tag29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5_9*a*1"/>
  <p:tag name="KSO_WM_TEMPLATE_CATEGORY" val="custom"/>
  <p:tag name="KSO_WM_TEMPLATE_INDEX" val="20202545"/>
  <p:tag name="KSO_WM_UNIT_LAYERLEVEL" val="1"/>
  <p:tag name="KSO_WM_TAG_VERSION" val="1.0"/>
  <p:tag name="KSO_WM_BEAUTIFY_FLAG" val="#wm#"/>
</p:tagLst>
</file>

<file path=ppt/tags/tag297.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点击此处添加正文，文字是您思想的提炼，为了演示发布的良好效果，请言简意赅的阐述您的观点。您的正文已经经简明扼要，字字珠玑，但信息却千丝万缕、错综复杂，需要用更多的文字来表述；但请您尽可能提炼思想的精髓，否则容易造成观者的阅读压力，适得其反。&#10;正如我们都希望改变世界，希望给别人带去光明，但更多时候我们只需要播下一颗种子，自然有微风吹拂，雨露滋养。恰如其分的表达观点，往往事半功倍。为了能让您有更直观的字数感受，并进一步方便使用，我们为您标注了最适合的位置。您输入的文字到这里时，就是最佳视觉效果，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545_9*f*1"/>
  <p:tag name="KSO_WM_TEMPLATE_CATEGORY" val="custom"/>
  <p:tag name="KSO_WM_TEMPLATE_INDEX" val="20202545"/>
  <p:tag name="KSO_WM_UNIT_LAYERLEVEL" val="1"/>
  <p:tag name="KSO_WM_TAG_VERSION" val="1.0"/>
  <p:tag name="KSO_WM_BEAUTIFY_FLAG" val="#wm#"/>
</p:tagLst>
</file>

<file path=ppt/tags/tag298.xml><?xml version="1.0" encoding="utf-8"?>
<p:tagLst xmlns:a="http://schemas.openxmlformats.org/drawingml/2006/main" xmlns:r="http://schemas.openxmlformats.org/officeDocument/2006/relationships" xmlns:p="http://schemas.openxmlformats.org/presentationml/2006/main">
  <p:tag name="KSO_WM_SLIDE_ID" val="custom20202545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5"/>
  <p:tag name="KSO_WM_SLIDE_LAYOUT" val="a_f"/>
  <p:tag name="KSO_WM_SLIDE_LAYOUT_CNT" val="1_1"/>
  <p:tag name="KSO_WM_SPECIAL_SOURCE" val="bdnull"/>
</p:tagLst>
</file>

<file path=ppt/tags/tag29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5_9*a*1"/>
  <p:tag name="KSO_WM_TEMPLATE_CATEGORY" val="custom"/>
  <p:tag name="KSO_WM_TEMPLATE_INDEX" val="2020254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点击此处添加正文，文字是您思想的提炼，为了演示发布的良好效果，请言简意赅的阐述您的观点。您的正文已经经简明扼要，字字珠玑，但信息却千丝万缕、错综复杂，需要用更多的文字来表述；但请您尽可能提炼思想的精髓，否则容易造成观者的阅读压力，适得其反。&#10;正如我们都希望改变世界，希望给别人带去光明，但更多时候我们只需要播下一颗种子，自然有微风吹拂，雨露滋养。恰如其分的表达观点，往往事半功倍。为了能让您有更直观的字数感受，并进一步方便使用，我们为您标注了最适合的位置。您输入的文字到这里时，就是最佳视觉效果，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545_9*f*1"/>
  <p:tag name="KSO_WM_TEMPLATE_CATEGORY" val="custom"/>
  <p:tag name="KSO_WM_TEMPLATE_INDEX" val="20202545"/>
  <p:tag name="KSO_WM_UNIT_LAYERLEVEL" val="1"/>
  <p:tag name="KSO_WM_TAG_VERSION" val="1.0"/>
  <p:tag name="KSO_WM_BEAUTIFY_FLAG" val="#wm#"/>
</p:tagLst>
</file>

<file path=ppt/tags/tag301.xml><?xml version="1.0" encoding="utf-8"?>
<p:tagLst xmlns:a="http://schemas.openxmlformats.org/drawingml/2006/main" xmlns:r="http://schemas.openxmlformats.org/officeDocument/2006/relationships" xmlns:p="http://schemas.openxmlformats.org/presentationml/2006/main">
  <p:tag name="KSO_WM_SLIDE_ID" val="custom20202545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5"/>
  <p:tag name="KSO_WM_SLIDE_LAYOUT" val="a_f"/>
  <p:tag name="KSO_WM_SLIDE_LAYOUT_CNT" val="1_1"/>
  <p:tag name="KSO_WM_SPECIAL_SOURCE" val="bdnull"/>
</p:tagLst>
</file>

<file path=ppt/tags/tag30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5_9*a*1"/>
  <p:tag name="KSO_WM_TEMPLATE_CATEGORY" val="custom"/>
  <p:tag name="KSO_WM_TEMPLATE_INDEX" val="20202545"/>
  <p:tag name="KSO_WM_UNIT_LAYERLEVEL" val="1"/>
  <p:tag name="KSO_WM_TAG_VERSION" val="1.0"/>
  <p:tag name="KSO_WM_BEAUTIFY_FLAG" val="#wm#"/>
</p:tagLst>
</file>

<file path=ppt/tags/tag303.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点击此处添加正文，文字是您思想的提炼，为了演示发布的良好效果，请言简意赅的阐述您的观点。您的正文已经经简明扼要，字字珠玑，但信息却千丝万缕、错综复杂，需要用更多的文字来表述；但请您尽可能提炼思想的精髓，否则容易造成观者的阅读压力，适得其反。&#10;正如我们都希望改变世界，希望给别人带去光明，但更多时候我们只需要播下一颗种子，自然有微风吹拂，雨露滋养。恰如其分的表达观点，往往事半功倍。为了能让您有更直观的字数感受，并进一步方便使用，我们为您标注了最适合的位置。您输入的文字到这里时，就是最佳视觉效果，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545_9*f*1"/>
  <p:tag name="KSO_WM_TEMPLATE_CATEGORY" val="custom"/>
  <p:tag name="KSO_WM_TEMPLATE_INDEX" val="20202545"/>
  <p:tag name="KSO_WM_UNIT_LAYERLEVEL" val="1"/>
  <p:tag name="KSO_WM_TAG_VERSION" val="1.0"/>
  <p:tag name="KSO_WM_BEAUTIFY_FLAG" val=""/>
</p:tagLst>
</file>

<file path=ppt/tags/tag304.xml><?xml version="1.0" encoding="utf-8"?>
<p:tagLst xmlns:a="http://schemas.openxmlformats.org/drawingml/2006/main" xmlns:r="http://schemas.openxmlformats.org/officeDocument/2006/relationships" xmlns:p="http://schemas.openxmlformats.org/presentationml/2006/main">
  <p:tag name="KSO_WM_SLIDE_ID" val="custom20202545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5"/>
  <p:tag name="KSO_WM_SLIDE_LAYOUT" val="a_f"/>
  <p:tag name="KSO_WM_SLIDE_LAYOUT_CNT" val="1_1"/>
  <p:tag name="KSO_WM_SPECIAL_SOURCE" val="bdnull"/>
</p:tagLst>
</file>

<file path=ppt/tags/tag30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5_9*a*1"/>
  <p:tag name="KSO_WM_TEMPLATE_CATEGORY" val="custom"/>
  <p:tag name="KSO_WM_TEMPLATE_INDEX" val="20202545"/>
  <p:tag name="KSO_WM_UNIT_LAYERLEVEL" val="1"/>
  <p:tag name="KSO_WM_TAG_VERSION" val="1.0"/>
  <p:tag name="KSO_WM_BEAUTIFY_FLAG" val="#wm#"/>
</p:tagLst>
</file>

<file path=ppt/tags/tag306.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点击此处添加正文，文字是您思想的提炼，为了演示发布的良好效果，请言简意赅的阐述您的观点。您的正文已经经简明扼要，字字珠玑，但信息却千丝万缕、错综复杂，需要用更多的文字来表述；但请您尽可能提炼思想的精髓，否则容易造成观者的阅读压力，适得其反。&#10;正如我们都希望改变世界，希望给别人带去光明，但更多时候我们只需要播下一颗种子，自然有微风吹拂，雨露滋养。恰如其分的表达观点，往往事半功倍。为了能让您有更直观的字数感受，并进一步方便使用，我们为您标注了最适合的位置。您输入的文字到这里时，就是最佳视觉效果，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545_9*f*1"/>
  <p:tag name="KSO_WM_TEMPLATE_CATEGORY" val="custom"/>
  <p:tag name="KSO_WM_TEMPLATE_INDEX" val="20202545"/>
  <p:tag name="KSO_WM_UNIT_LAYERLEVEL" val="1"/>
  <p:tag name="KSO_WM_TAG_VERSION" val="1.0"/>
  <p:tag name="KSO_WM_BEAUTIFY_FLAG" val="#wm#"/>
</p:tagLst>
</file>

<file path=ppt/tags/tag307.xml><?xml version="1.0" encoding="utf-8"?>
<p:tagLst xmlns:a="http://schemas.openxmlformats.org/drawingml/2006/main" xmlns:r="http://schemas.openxmlformats.org/officeDocument/2006/relationships" xmlns:p="http://schemas.openxmlformats.org/presentationml/2006/main">
  <p:tag name="KSO_WM_SLIDE_ID" val="custom20202545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5"/>
  <p:tag name="KSO_WM_SLIDE_LAYOUT" val="a_f"/>
  <p:tag name="KSO_WM_SLIDE_LAYOUT_CNT" val="1_1"/>
  <p:tag name="KSO_WM_SPECIAL_SOURCE" val="bdnull"/>
</p:tagLst>
</file>

<file path=ppt/tags/tag30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5_9*a*1"/>
  <p:tag name="KSO_WM_TEMPLATE_CATEGORY" val="custom"/>
  <p:tag name="KSO_WM_TEMPLATE_INDEX" val="20202545"/>
  <p:tag name="KSO_WM_UNIT_LAYERLEVEL" val="1"/>
  <p:tag name="KSO_WM_TAG_VERSION" val="1.0"/>
  <p:tag name="KSO_WM_BEAUTIFY_FLAG" val="#wm#"/>
</p:tagLst>
</file>

<file path=ppt/tags/tag309.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点击此处添加正文，文字是您思想的提炼，为了演示发布的良好效果，请言简意赅的阐述您的观点。您的正文已经经简明扼要，字字珠玑，但信息却千丝万缕、错综复杂，需要用更多的文字来表述；但请您尽可能提炼思想的精髓，否则容易造成观者的阅读压力，适得其反。&#10;正如我们都希望改变世界，希望给别人带去光明，但更多时候我们只需要播下一颗种子，自然有微风吹拂，雨露滋养。恰如其分的表达观点，往往事半功倍。为了能让您有更直观的字数感受，并进一步方便使用，我们为您标注了最适合的位置。您输入的文字到这里时，就是最佳视觉效果，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545_9*f*1"/>
  <p:tag name="KSO_WM_TEMPLATE_CATEGORY" val="custom"/>
  <p:tag name="KSO_WM_TEMPLATE_INDEX" val="2020254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SLIDE_ID" val="custom20202545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5"/>
  <p:tag name="KSO_WM_SLIDE_LAYOUT" val="a_f"/>
  <p:tag name="KSO_WM_SLIDE_LAYOUT_CNT" val="1_1"/>
  <p:tag name="KSO_WM_SPECIAL_SOURCE" val="bdnull"/>
</p:tagLst>
</file>

<file path=ppt/tags/tag31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5_9*a*1"/>
  <p:tag name="KSO_WM_TEMPLATE_CATEGORY" val="custom"/>
  <p:tag name="KSO_WM_TEMPLATE_INDEX" val="20202545"/>
  <p:tag name="KSO_WM_UNIT_LAYERLEVEL" val="1"/>
  <p:tag name="KSO_WM_TAG_VERSION" val="1.0"/>
  <p:tag name="KSO_WM_BEAUTIFY_FLAG" val="#wm#"/>
</p:tagLst>
</file>

<file path=ppt/tags/tag312.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点击此处添加正文，文字是您思想的提炼，为了演示发布的良好效果，请言简意赅的阐述您的观点。您的正文已经经简明扼要，字字珠玑，但信息却千丝万缕、错综复杂，需要用更多的文字来表述；但请您尽可能提炼思想的精髓，否则容易造成观者的阅读压力，适得其反。&#10;正如我们都希望改变世界，希望给别人带去光明，但更多时候我们只需要播下一颗种子，自然有微风吹拂，雨露滋养。恰如其分的表达观点，往往事半功倍。为了能让您有更直观的字数感受，并进一步方便使用，我们为您标注了最适合的位置。您输入的文字到这里时，就是最佳视觉效果，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545_9*f*1"/>
  <p:tag name="KSO_WM_TEMPLATE_CATEGORY" val="custom"/>
  <p:tag name="KSO_WM_TEMPLATE_INDEX" val="20202545"/>
  <p:tag name="KSO_WM_UNIT_LAYERLEVEL" val="1"/>
  <p:tag name="KSO_WM_TAG_VERSION" val="1.0"/>
  <p:tag name="KSO_WM_BEAUTIFY_FLAG" val="#wm#"/>
</p:tagLst>
</file>

<file path=ppt/tags/tag313.xml><?xml version="1.0" encoding="utf-8"?>
<p:tagLst xmlns:a="http://schemas.openxmlformats.org/drawingml/2006/main" xmlns:r="http://schemas.openxmlformats.org/officeDocument/2006/relationships" xmlns:p="http://schemas.openxmlformats.org/presentationml/2006/main">
  <p:tag name="KSO_WM_SLIDE_ID" val="custom20202545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5"/>
  <p:tag name="KSO_WM_SLIDE_LAYOUT" val="a_f"/>
  <p:tag name="KSO_WM_SLIDE_LAYOUT_CNT" val="1_1"/>
  <p:tag name="KSO_WM_SPECIAL_SOURCE" val="bdnull"/>
</p:tagLst>
</file>

<file path=ppt/tags/tag31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5_9*a*1"/>
  <p:tag name="KSO_WM_TEMPLATE_CATEGORY" val="custom"/>
  <p:tag name="KSO_WM_TEMPLATE_INDEX" val="20202545"/>
  <p:tag name="KSO_WM_UNIT_LAYERLEVEL" val="1"/>
  <p:tag name="KSO_WM_TAG_VERSION" val="1.0"/>
  <p:tag name="KSO_WM_BEAUTIFY_FLAG" val="#wm#"/>
</p:tagLst>
</file>

<file path=ppt/tags/tag315.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点击此处添加正文，文字是您思想的提炼，为了演示发布的良好效果，请言简意赅的阐述您的观点。您的正文已经经简明扼要，字字珠玑，但信息却千丝万缕、错综复杂，需要用更多的文字来表述；但请您尽可能提炼思想的精髓，否则容易造成观者的阅读压力，适得其反。&#10;正如我们都希望改变世界，希望给别人带去光明，但更多时候我们只需要播下一颗种子，自然有微风吹拂，雨露滋养。恰如其分的表达观点，往往事半功倍。为了能让您有更直观的字数感受，并进一步方便使用，我们为您标注了最适合的位置。您输入的文字到这里时，就是最佳视觉效果，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545_9*f*1"/>
  <p:tag name="KSO_WM_TEMPLATE_CATEGORY" val="custom"/>
  <p:tag name="KSO_WM_TEMPLATE_INDEX" val="20202545"/>
  <p:tag name="KSO_WM_UNIT_LAYERLEVEL" val="1"/>
  <p:tag name="KSO_WM_TAG_VERSION" val="1.0"/>
  <p:tag name="KSO_WM_BEAUTIFY_FLAG" val=""/>
</p:tagLst>
</file>

<file path=ppt/tags/tag316.xml><?xml version="1.0" encoding="utf-8"?>
<p:tagLst xmlns:a="http://schemas.openxmlformats.org/drawingml/2006/main" xmlns:r="http://schemas.openxmlformats.org/officeDocument/2006/relationships" xmlns:p="http://schemas.openxmlformats.org/presentationml/2006/main">
  <p:tag name="KSO_WM_SLIDE_ID" val="custom20202545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5"/>
  <p:tag name="KSO_WM_SLIDE_LAYOUT" val="a_f"/>
  <p:tag name="KSO_WM_SLIDE_LAYOUT_CNT" val="1_1"/>
  <p:tag name="KSO_WM_SPECIAL_SOURCE" val="bdnull"/>
</p:tagLst>
</file>

<file path=ppt/tags/tag31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5_9*a*1"/>
  <p:tag name="KSO_WM_TEMPLATE_CATEGORY" val="custom"/>
  <p:tag name="KSO_WM_TEMPLATE_INDEX" val="20202545"/>
  <p:tag name="KSO_WM_UNIT_LAYERLEVEL" val="1"/>
  <p:tag name="KSO_WM_TAG_VERSION" val="1.0"/>
  <p:tag name="KSO_WM_BEAUTIFY_FLAG" val="#wm#"/>
</p:tagLst>
</file>

<file path=ppt/tags/tag318.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点击此处添加正文，文字是您思想的提炼，为了演示发布的良好效果，请言简意赅的阐述您的观点。您的正文已经经简明扼要，字字珠玑，但信息却千丝万缕、错综复杂，需要用更多的文字来表述；但请您尽可能提炼思想的精髓，否则容易造成观者的阅读压力，适得其反。&#10;正如我们都希望改变世界，希望给别人带去光明，但更多时候我们只需要播下一颗种子，自然有微风吹拂，雨露滋养。恰如其分的表达观点，往往事半功倍。为了能让您有更直观的字数感受，并进一步方便使用，我们为您标注了最适合的位置。您输入的文字到这里时，就是最佳视觉效果，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545_9*f*1"/>
  <p:tag name="KSO_WM_TEMPLATE_CATEGORY" val="custom"/>
  <p:tag name="KSO_WM_TEMPLATE_INDEX" val="20202545"/>
  <p:tag name="KSO_WM_UNIT_LAYERLEVEL" val="1"/>
  <p:tag name="KSO_WM_TAG_VERSION" val="1.0"/>
  <p:tag name="KSO_WM_BEAUTIFY_FLAG" val="#wm#"/>
</p:tagLst>
</file>

<file path=ppt/tags/tag319.xml><?xml version="1.0" encoding="utf-8"?>
<p:tagLst xmlns:a="http://schemas.openxmlformats.org/drawingml/2006/main" xmlns:r="http://schemas.openxmlformats.org/officeDocument/2006/relationships" xmlns:p="http://schemas.openxmlformats.org/presentationml/2006/main">
  <p:tag name="KSO_WM_SLIDE_ID" val="custom20202545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5"/>
  <p:tag name="KSO_WM_SLIDE_LAYOUT" val="a_f"/>
  <p:tag name="KSO_WM_SLIDE_LAYOUT_CNT" val="1_1"/>
  <p:tag name="KSO_WM_SPECIAL_SOURCE" val="bdnull"/>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5_9*a*1"/>
  <p:tag name="KSO_WM_TEMPLATE_CATEGORY" val="custom"/>
  <p:tag name="KSO_WM_TEMPLATE_INDEX" val="20202545"/>
  <p:tag name="KSO_WM_UNIT_LAYERLEVEL" val="1"/>
  <p:tag name="KSO_WM_TAG_VERSION" val="1.0"/>
  <p:tag name="KSO_WM_BEAUTIFY_FLAG" val="#wm#"/>
</p:tagLst>
</file>

<file path=ppt/tags/tag321.xml><?xml version="1.0" encoding="utf-8"?>
<p:tagLst xmlns:a="http://schemas.openxmlformats.org/drawingml/2006/main" xmlns:r="http://schemas.openxmlformats.org/officeDocument/2006/relationships" xmlns:p="http://schemas.openxmlformats.org/presentationml/2006/main">
  <p:tag name="KSO_WM_SLIDE_ID" val="custom20202545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5"/>
  <p:tag name="KSO_WM_SLIDE_LAYOUT" val="a_f"/>
  <p:tag name="KSO_WM_SLIDE_LAYOUT_CNT" val="1_1"/>
  <p:tag name="KSO_WM_SPECIAL_SOURCE" val="bdnull"/>
</p:tagLst>
</file>

<file path=ppt/tags/tag32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5_9*a*1"/>
  <p:tag name="KSO_WM_TEMPLATE_CATEGORY" val="custom"/>
  <p:tag name="KSO_WM_TEMPLATE_INDEX" val="20202545"/>
  <p:tag name="KSO_WM_UNIT_LAYERLEVEL" val="1"/>
  <p:tag name="KSO_WM_TAG_VERSION" val="1.0"/>
  <p:tag name="KSO_WM_BEAUTIFY_FLAG" val="#wm#"/>
</p:tagLst>
</file>

<file path=ppt/tags/tag323.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点击此处添加正文，文字是您思想的提炼，为了演示发布的良好效果，请言简意赅的阐述您的观点。您的正文已经经简明扼要，字字珠玑，但信息却千丝万缕、错综复杂，需要用更多的文字来表述；但请您尽可能提炼思想的精髓，否则容易造成观者的阅读压力，适得其反。&#10;正如我们都希望改变世界，希望给别人带去光明，但更多时候我们只需要播下一颗种子，自然有微风吹拂，雨露滋养。恰如其分的表达观点，往往事半功倍。为了能让您有更直观的字数感受，并进一步方便使用，我们为您标注了最适合的位置。您输入的文字到这里时，就是最佳视觉效果，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545_9*f*1"/>
  <p:tag name="KSO_WM_TEMPLATE_CATEGORY" val="custom"/>
  <p:tag name="KSO_WM_TEMPLATE_INDEX" val="20202545"/>
  <p:tag name="KSO_WM_UNIT_LAYERLEVEL" val="1"/>
  <p:tag name="KSO_WM_TAG_VERSION" val="1.0"/>
  <p:tag name="KSO_WM_BEAUTIFY_FLAG" val="#wm#"/>
</p:tagLst>
</file>

<file path=ppt/tags/tag324.xml><?xml version="1.0" encoding="utf-8"?>
<p:tagLst xmlns:a="http://schemas.openxmlformats.org/drawingml/2006/main" xmlns:r="http://schemas.openxmlformats.org/officeDocument/2006/relationships" xmlns:p="http://schemas.openxmlformats.org/presentationml/2006/main">
  <p:tag name="KSO_WM_SLIDE_ID" val="custom20202545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5"/>
  <p:tag name="KSO_WM_SLIDE_LAYOUT" val="a_f"/>
  <p:tag name="KSO_WM_SLIDE_LAYOUT_CNT" val="1_1"/>
  <p:tag name="KSO_WM_SPECIAL_SOURCE" val="bdnull"/>
</p:tagLst>
</file>

<file path=ppt/tags/tag32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5_9*a*1"/>
  <p:tag name="KSO_WM_TEMPLATE_CATEGORY" val="custom"/>
  <p:tag name="KSO_WM_TEMPLATE_INDEX" val="20202545"/>
  <p:tag name="KSO_WM_UNIT_LAYERLEVEL" val="1"/>
  <p:tag name="KSO_WM_TAG_VERSION" val="1.0"/>
  <p:tag name="KSO_WM_BEAUTIFY_FLAG" val="#wm#"/>
</p:tagLst>
</file>

<file path=ppt/tags/tag326.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点击此处添加正文，文字是您思想的提炼，为了演示发布的良好效果，请言简意赅的阐述您的观点。您的正文已经经简明扼要，字字珠玑，但信息却千丝万缕、错综复杂，需要用更多的文字来表述；但请您尽可能提炼思想的精髓，否则容易造成观者的阅读压力，适得其反。&#10;正如我们都希望改变世界，希望给别人带去光明，但更多时候我们只需要播下一颗种子，自然有微风吹拂，雨露滋养。恰如其分的表达观点，往往事半功倍。为了能让您有更直观的字数感受，并进一步方便使用，我们为您标注了最适合的位置。您输入的文字到这里时，就是最佳视觉效果，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545_9*f*1"/>
  <p:tag name="KSO_WM_TEMPLATE_CATEGORY" val="custom"/>
  <p:tag name="KSO_WM_TEMPLATE_INDEX" val="20202545"/>
  <p:tag name="KSO_WM_UNIT_LAYERLEVEL" val="1"/>
  <p:tag name="KSO_WM_TAG_VERSION" val="1.0"/>
  <p:tag name="KSO_WM_BEAUTIFY_FLAG" val=""/>
</p:tagLst>
</file>

<file path=ppt/tags/tag327.xml><?xml version="1.0" encoding="utf-8"?>
<p:tagLst xmlns:a="http://schemas.openxmlformats.org/drawingml/2006/main" xmlns:r="http://schemas.openxmlformats.org/officeDocument/2006/relationships" xmlns:p="http://schemas.openxmlformats.org/presentationml/2006/main">
  <p:tag name="KSO_WM_SLIDE_ID" val="custom20202545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5"/>
  <p:tag name="KSO_WM_SLIDE_LAYOUT" val="a_f"/>
  <p:tag name="KSO_WM_SLIDE_LAYOUT_CNT" val="1_1"/>
  <p:tag name="KSO_WM_SPECIAL_SOURCE" val="bdnull"/>
</p:tagLst>
</file>

<file path=ppt/tags/tag32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5_9*a*1"/>
  <p:tag name="KSO_WM_TEMPLATE_CATEGORY" val="custom"/>
  <p:tag name="KSO_WM_TEMPLATE_INDEX" val="20202545"/>
  <p:tag name="KSO_WM_UNIT_LAYERLEVEL" val="1"/>
  <p:tag name="KSO_WM_TAG_VERSION" val="1.0"/>
  <p:tag name="KSO_WM_BEAUTIFY_FLAG" val="#wm#"/>
</p:tagLst>
</file>

<file path=ppt/tags/tag329.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点击此处添加正文，文字是您思想的提炼，为了演示发布的良好效果，请言简意赅的阐述您的观点。您的正文已经经简明扼要，字字珠玑，但信息却千丝万缕、错综复杂，需要用更多的文字来表述；但请您尽可能提炼思想的精髓，否则容易造成观者的阅读压力，适得其反。&#10;正如我们都希望改变世界，希望给别人带去光明，但更多时候我们只需要播下一颗种子，自然有微风吹拂，雨露滋养。恰如其分的表达观点，往往事半功倍。为了能让您有更直观的字数感受，并进一步方便使用，我们为您标注了最适合的位置。您输入的文字到这里时，就是最佳视觉效果，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545_9*f*1"/>
  <p:tag name="KSO_WM_TEMPLATE_CATEGORY" val="custom"/>
  <p:tag name="KSO_WM_TEMPLATE_INDEX" val="20202545"/>
  <p:tag name="KSO_WM_UNIT_LAYERLEVEL" val="1"/>
  <p:tag name="KSO_WM_TAG_VERSION" val="1.0"/>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a="http://schemas.openxmlformats.org/drawingml/2006/main" xmlns:r="http://schemas.openxmlformats.org/officeDocument/2006/relationships" xmlns:p="http://schemas.openxmlformats.org/presentationml/2006/main">
  <p:tag name="KSO_WM_SLIDE_ID" val="custom20202545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5"/>
  <p:tag name="KSO_WM_SLIDE_LAYOUT" val="a_f"/>
  <p:tag name="KSO_WM_SLIDE_LAYOUT_CNT" val="1_1"/>
  <p:tag name="KSO_WM_SPECIAL_SOURCE" val="bdnull"/>
</p:tagLst>
</file>

<file path=ppt/tags/tag33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5_9*a*1"/>
  <p:tag name="KSO_WM_TEMPLATE_CATEGORY" val="custom"/>
  <p:tag name="KSO_WM_TEMPLATE_INDEX" val="20202545"/>
  <p:tag name="KSO_WM_UNIT_LAYERLEVEL" val="1"/>
  <p:tag name="KSO_WM_TAG_VERSION" val="1.0"/>
  <p:tag name="KSO_WM_BEAUTIFY_FLAG" val="#wm#"/>
</p:tagLst>
</file>

<file path=ppt/tags/tag3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3.xml><?xml version="1.0" encoding="utf-8"?>
<p:tagLst xmlns:a="http://schemas.openxmlformats.org/drawingml/2006/main" xmlns:r="http://schemas.openxmlformats.org/officeDocument/2006/relationships" xmlns:p="http://schemas.openxmlformats.org/presentationml/2006/main">
  <p:tag name="KSO_WM_SLIDE_ID" val="custom2020254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45"/>
  <p:tag name="KSO_WM_SLIDE_LAYOUT" val="a_b_e"/>
  <p:tag name="KSO_WM_SLIDE_LAYOUT_CNT" val="1_1_1"/>
  <p:tag name="KSO_WM_SPECIAL_SOURCE" val="bdnull"/>
</p:tagLst>
</file>

<file path=ppt/tags/tag334.xml><?xml version="1.0" encoding="utf-8"?>
<p:tagLst xmlns:a="http://schemas.openxmlformats.org/drawingml/2006/main" xmlns:r="http://schemas.openxmlformats.org/officeDocument/2006/relationships" xmlns:p="http://schemas.openxmlformats.org/presentationml/2006/main">
  <p:tag name="KSO_WM_UNIT_PRESET_TEXT" val="1"/>
  <p:tag name="KSO_WM_UNIT_NOCLEAR" val="0"/>
  <p:tag name="KSO_WM_UNIT_VALUE" val="0"/>
  <p:tag name="KSO_WM_UNIT_HIGHLIGHT" val="0"/>
  <p:tag name="KSO_WM_UNIT_COMPATIBLE" val="0"/>
  <p:tag name="KSO_WM_UNIT_DIAGRAM_ISNUMVISUAL" val="0"/>
  <p:tag name="KSO_WM_UNIT_DIAGRAM_ISREFERUNIT" val="0"/>
  <p:tag name="KSO_WM_UNIT_TYPE" val="e"/>
  <p:tag name="KSO_WM_UNIT_INDEX" val="1"/>
  <p:tag name="KSO_WM_UNIT_ID" val="custom20202545_7*e*1"/>
  <p:tag name="KSO_WM_TEMPLATE_CATEGORY" val="custom"/>
  <p:tag name="KSO_WM_TEMPLATE_INDEX" val="20202545"/>
  <p:tag name="KSO_WM_UNIT_LAYERLEVEL" val="1"/>
  <p:tag name="KSO_WM_TAG_VERSION" val="1.0"/>
  <p:tag name="KSO_WM_BEAUTIFY_FLAG" val="#wm#"/>
</p:tagLst>
</file>

<file path=ppt/tags/tag33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545_7*a*1"/>
  <p:tag name="KSO_WM_TEMPLATE_CATEGORY" val="custom"/>
  <p:tag name="KSO_WM_TEMPLATE_INDEX" val="20202545"/>
  <p:tag name="KSO_WM_UNIT_LAYERLEVEL" val="1"/>
  <p:tag name="KSO_WM_TAG_VERSION" val="1.0"/>
  <p:tag name="KSO_WM_BEAUTIFY_FLAG" val="#wm#"/>
</p:tagLst>
</file>

<file path=ppt/tags/tag3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545_7*i*1"/>
  <p:tag name="KSO_WM_TEMPLATE_CATEGORY" val="custom"/>
  <p:tag name="KSO_WM_TEMPLATE_INDEX" val="20202545"/>
  <p:tag name="KSO_WM_UNIT_LAYERLEVEL" val="1"/>
  <p:tag name="KSO_WM_TAG_VERSION" val="1.0"/>
  <p:tag name="KSO_WM_BEAUTIFY_FLAG" val="#wm#"/>
</p:tagLst>
</file>

<file path=ppt/tags/tag337.xml><?xml version="1.0" encoding="utf-8"?>
<p:tagLst xmlns:a="http://schemas.openxmlformats.org/drawingml/2006/main" xmlns:r="http://schemas.openxmlformats.org/officeDocument/2006/relationships" xmlns:p="http://schemas.openxmlformats.org/presentationml/2006/main">
  <p:tag name="KSO_WM_SLIDE_ID" val="custom20202545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5"/>
  <p:tag name="KSO_WM_SLIDE_LAYOUT" val="a_f"/>
  <p:tag name="KSO_WM_SLIDE_LAYOUT_CNT" val="1_1"/>
  <p:tag name="KSO_WM_SPECIAL_SOURCE" val="bdnull"/>
</p:tagLst>
</file>

<file path=ppt/tags/tag33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5_9*a*1"/>
  <p:tag name="KSO_WM_TEMPLATE_CATEGORY" val="custom"/>
  <p:tag name="KSO_WM_TEMPLATE_INDEX" val="20202545"/>
  <p:tag name="KSO_WM_UNIT_LAYERLEVEL" val="1"/>
  <p:tag name="KSO_WM_TAG_VERSION" val="1.0"/>
  <p:tag name="KSO_WM_BEAUTIFY_FLAG" val="#wm#"/>
</p:tagLst>
</file>

<file path=ppt/tags/tag339.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点击此处添加正文，文字是您思想的提炼，为了演示发布的良好效果，请言简意赅的阐述您的观点。您的正文已经经简明扼要，字字珠玑，但信息却千丝万缕、错综复杂，需要用更多的文字来表述；但请您尽可能提炼思想的精髓，否则容易造成观者的阅读压力，适得其反。&#10;正如我们都希望改变世界，希望给别人带去光明，但更多时候我们只需要播下一颗种子，自然有微风吹拂，雨露滋养。恰如其分的表达观点，往往事半功倍。为了能让您有更直观的字数感受，并进一步方便使用，我们为您标注了最适合的位置。您输入的文字到这里时，就是最佳视觉效果，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545_9*f*1"/>
  <p:tag name="KSO_WM_TEMPLATE_CATEGORY" val="custom"/>
  <p:tag name="KSO_WM_TEMPLATE_INDEX" val="20202545"/>
  <p:tag name="KSO_WM_UNIT_LAYERLEVEL" val="1"/>
  <p:tag name="KSO_WM_TAG_VERSION" val="1.0"/>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KSO_WM_SLIDE_ID" val="custom20202545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5"/>
  <p:tag name="KSO_WM_SLIDE_LAYOUT" val="a_f"/>
  <p:tag name="KSO_WM_SLIDE_LAYOUT_CNT" val="1_1"/>
  <p:tag name="KSO_WM_SPECIAL_SOURCE" val="bdnull"/>
</p:tagLst>
</file>

<file path=ppt/tags/tag34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5_9*a*1"/>
  <p:tag name="KSO_WM_TEMPLATE_CATEGORY" val="custom"/>
  <p:tag name="KSO_WM_TEMPLATE_INDEX" val="20202545"/>
  <p:tag name="KSO_WM_UNIT_LAYERLEVEL" val="1"/>
  <p:tag name="KSO_WM_TAG_VERSION" val="1.0"/>
  <p:tag name="KSO_WM_BEAUTIFY_FLAG" val="#wm#"/>
</p:tagLst>
</file>

<file path=ppt/tags/tag342.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点击此处添加正文，文字是您思想的提炼，为了演示发布的良好效果，请言简意赅的阐述您的观点。您的正文已经经简明扼要，字字珠玑，但信息却千丝万缕、错综复杂，需要用更多的文字来表述；但请您尽可能提炼思想的精髓，否则容易造成观者的阅读压力，适得其反。&#10;正如我们都希望改变世界，希望给别人带去光明，但更多时候我们只需要播下一颗种子，自然有微风吹拂，雨露滋养。恰如其分的表达观点，往往事半功倍。为了能让您有更直观的字数感受，并进一步方便使用，我们为您标注了最适合的位置。您输入的文字到这里时，就是最佳视觉效果，请您务必注意。"/>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545_9*f*1"/>
  <p:tag name="KSO_WM_TEMPLATE_CATEGORY" val="custom"/>
  <p:tag name="KSO_WM_TEMPLATE_INDEX" val="20202545"/>
  <p:tag name="KSO_WM_UNIT_LAYERLEVEL" val="1"/>
  <p:tag name="KSO_WM_TAG_VERSION" val="1.0"/>
  <p:tag name="KSO_WM_BEAUTIFY_FLAG" val=""/>
</p:tagLst>
</file>

<file path=ppt/tags/tag343.xml><?xml version="1.0" encoding="utf-8"?>
<p:tagLst xmlns:a="http://schemas.openxmlformats.org/drawingml/2006/main" xmlns:r="http://schemas.openxmlformats.org/officeDocument/2006/relationships" xmlns:p="http://schemas.openxmlformats.org/presentationml/2006/main">
  <p:tag name="KSO_WM_SLIDE_ID" val="custom2020254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45"/>
  <p:tag name="KSO_WM_SLIDE_LAYOUT" val="a_b_e"/>
  <p:tag name="KSO_WM_SLIDE_LAYOUT_CNT" val="1_1_1"/>
  <p:tag name="KSO_WM_SPECIAL_SOURCE" val="bdnull"/>
</p:tagLst>
</file>

<file path=ppt/tags/tag344.xml><?xml version="1.0" encoding="utf-8"?>
<p:tagLst xmlns:a="http://schemas.openxmlformats.org/drawingml/2006/main" xmlns:r="http://schemas.openxmlformats.org/officeDocument/2006/relationships" xmlns:p="http://schemas.openxmlformats.org/presentationml/2006/main">
  <p:tag name="KSO_WM_UNIT_PRESET_TEXT" val="1"/>
  <p:tag name="KSO_WM_UNIT_NOCLEAR" val="0"/>
  <p:tag name="KSO_WM_UNIT_VALUE" val="0"/>
  <p:tag name="KSO_WM_UNIT_HIGHLIGHT" val="0"/>
  <p:tag name="KSO_WM_UNIT_COMPATIBLE" val="0"/>
  <p:tag name="KSO_WM_UNIT_DIAGRAM_ISNUMVISUAL" val="0"/>
  <p:tag name="KSO_WM_UNIT_DIAGRAM_ISREFERUNIT" val="0"/>
  <p:tag name="KSO_WM_UNIT_TYPE" val="e"/>
  <p:tag name="KSO_WM_UNIT_INDEX" val="1"/>
  <p:tag name="KSO_WM_UNIT_ID" val="custom20202545_7*e*1"/>
  <p:tag name="KSO_WM_TEMPLATE_CATEGORY" val="custom"/>
  <p:tag name="KSO_WM_TEMPLATE_INDEX" val="20202545"/>
  <p:tag name="KSO_WM_UNIT_LAYERLEVEL" val="1"/>
  <p:tag name="KSO_WM_TAG_VERSION" val="1.0"/>
  <p:tag name="KSO_WM_BEAUTIFY_FLAG" val="#wm#"/>
</p:tagLst>
</file>

<file path=ppt/tags/tag34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545_7*a*1"/>
  <p:tag name="KSO_WM_TEMPLATE_CATEGORY" val="custom"/>
  <p:tag name="KSO_WM_TEMPLATE_INDEX" val="20202545"/>
  <p:tag name="KSO_WM_UNIT_LAYERLEVEL" val="1"/>
  <p:tag name="KSO_WM_TAG_VERSION" val="1.0"/>
  <p:tag name="KSO_WM_BEAUTIFY_FLAG" val="#wm#"/>
</p:tagLst>
</file>

<file path=ppt/tags/tag3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545_7*i*1"/>
  <p:tag name="KSO_WM_TEMPLATE_CATEGORY" val="custom"/>
  <p:tag name="KSO_WM_TEMPLATE_INDEX" val="20202545"/>
  <p:tag name="KSO_WM_UNIT_LAYERLEVEL" val="1"/>
  <p:tag name="KSO_WM_TAG_VERSION" val="1.0"/>
  <p:tag name="KSO_WM_BEAUTIFY_FLAG" val="#wm#"/>
</p:tagLst>
</file>

<file path=ppt/tags/tag347.xml><?xml version="1.0" encoding="utf-8"?>
<p:tagLst xmlns:a="http://schemas.openxmlformats.org/drawingml/2006/main" xmlns:r="http://schemas.openxmlformats.org/officeDocument/2006/relationships" xmlns:p="http://schemas.openxmlformats.org/presentationml/2006/main">
  <p:tag name="KSO_WM_SLIDE_ID" val="custom20202545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545"/>
  <p:tag name="KSO_WM_SLIDE_LAYOUT" val="a_f"/>
  <p:tag name="KSO_WM_SLIDE_LAYOUT_CNT" val="1_1"/>
  <p:tag name="KSO_WM_SPECIAL_SOURCE" val="bdnull"/>
</p:tagLst>
</file>

<file path=ppt/tags/tag34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545_9*a*1"/>
  <p:tag name="KSO_WM_TEMPLATE_CATEGORY" val="custom"/>
  <p:tag name="KSO_WM_TEMPLATE_INDEX" val="20202545"/>
  <p:tag name="KSO_WM_UNIT_LAYERLEVEL" val="1"/>
  <p:tag name="KSO_WM_TAG_VERSION" val="1.0"/>
  <p:tag name="KSO_WM_BEAUTIFY_FLAG" val="#wm#"/>
</p:tagLst>
</file>

<file path=ppt/tags/tag349.xml><?xml version="1.0" encoding="utf-8"?>
<p:tagLst xmlns:a="http://schemas.openxmlformats.org/drawingml/2006/main" xmlns:r="http://schemas.openxmlformats.org/officeDocument/2006/relationships" xmlns:p="http://schemas.openxmlformats.org/presentationml/2006/main">
  <p:tag name="KSO_WM_SLIDE_ID" val="custom20202545_15"/>
  <p:tag name="KSO_WM_TEMPLATE_SUBCATEGORY" val="0"/>
  <p:tag name="KSO_WM_TEMPLATE_MASTER_TYPE" val="1"/>
  <p:tag name="KSO_WM_TEMPLATE_COLOR_TYPE" val="1"/>
  <p:tag name="KSO_WM_SLIDE_TYPE" val="endPage"/>
  <p:tag name="KSO_WM_SLIDE_SUBTYPE" val="pureTxt"/>
  <p:tag name="KSO_WM_SLIDE_ITEM_CNT" val="0"/>
  <p:tag name="KSO_WM_SLIDE_INDEX" val="15"/>
  <p:tag name="KSO_WM_TAG_VERSION" val="1.0"/>
  <p:tag name="KSO_WM_BEAUTIFY_FLAG" val="#wm#"/>
  <p:tag name="KSO_WM_TEMPLATE_CATEGORY" val="custom"/>
  <p:tag name="KSO_WM_TEMPLATE_INDEX" val="20202545"/>
  <p:tag name="KSO_WM_SLIDE_LAYOUT" val="a"/>
  <p:tag name="KSO_WM_SLIDE_LAYOUT_CNT" val="1"/>
  <p:tag name="KSO_WM_SPECIAL_SOURCE" val="bdnull"/>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1"/>
  <p:tag name="KSO_WM_UNIT_HIGHLIGHT" val="0"/>
  <p:tag name="KSO_WM_UNIT_COMPATIBLE" val="0"/>
  <p:tag name="KSO_WM_UNIT_DIAGRAM_ISNUMVISUAL" val="0"/>
  <p:tag name="KSO_WM_UNIT_DIAGRAM_ISREFERUNIT" val="0"/>
  <p:tag name="KSO_WM_UNIT_TYPE" val="a"/>
  <p:tag name="KSO_WM_UNIT_INDEX" val="1"/>
  <p:tag name="KSO_WM_UNIT_ID" val="custom20202545_15*a*1"/>
  <p:tag name="KSO_WM_TEMPLATE_CATEGORY" val="custom"/>
  <p:tag name="KSO_WM_TEMPLATE_INDEX" val="20202545"/>
  <p:tag name="KSO_WM_UNIT_LAYERLEVEL" val="1"/>
  <p:tag name="KSO_WM_TAG_VERSION" val="1.0"/>
  <p:tag name="KSO_WM_BEAUTIFY_FLAG" val="#wm#"/>
  <p:tag name="KSO_WM_UNIT_PRESET_TEXT" val="THANKS"/>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5"/>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5"/>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COLOR_TYPE" val="1"/>
  <p:tag name="KSO_WM_TEMPLATE_MASTER_THUMB_INDEX" val="12"/>
  <p:tag name="KSO_WM_UNIT_SHOW_EDIT_AREA_INDICATION" val="0"/>
  <p:tag name="KSO_WM_TEMPLATE_THUMBS_INDEX" val="1、2、3、11、14"/>
  <p:tag name="KSO_WM_TAG_VERSION" val="1.0"/>
  <p:tag name="KSO_WM_BEAUTIFY_FLAG" val="#wm#"/>
  <p:tag name="KSO_WM_TEMPLATE_CATEGORY" val="custom"/>
  <p:tag name="KSO_WM_TEMPLATE_INDEX" val="20202545"/>
  <p:tag name="KSO_WM_TEMPLATE_MASTER_TYPE" val="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333333"/>
      </a:dk2>
      <a:lt2>
        <a:srgbClr val="FFFFFF"/>
      </a:lt2>
      <a:accent1>
        <a:srgbClr val="5C8FC7"/>
      </a:accent1>
      <a:accent2>
        <a:srgbClr val="6E82BA"/>
      </a:accent2>
      <a:accent3>
        <a:srgbClr val="8376B0"/>
      </a:accent3>
      <a:accent4>
        <a:srgbClr val="9868A3"/>
      </a:accent4>
      <a:accent5>
        <a:srgbClr val="AE5B97"/>
      </a:accent5>
      <a:accent6>
        <a:srgbClr val="C44B8A"/>
      </a:accent6>
      <a:hlink>
        <a:srgbClr val="658BD5"/>
      </a:hlink>
      <a:folHlink>
        <a:srgbClr val="9F69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TotalTime>
  <Words>1460</Words>
  <Application>Microsoft Office PowerPoint</Application>
  <PresentationFormat>宽屏</PresentationFormat>
  <Paragraphs>88</Paragraphs>
  <Slides>33</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33</vt:i4>
      </vt:variant>
    </vt:vector>
  </HeadingPairs>
  <TitlesOfParts>
    <vt:vector size="43" baseType="lpstr">
      <vt:lpstr>SFRM1095</vt:lpstr>
      <vt:lpstr>宋体</vt:lpstr>
      <vt:lpstr>微软雅黑</vt:lpstr>
      <vt:lpstr>Arial</vt:lpstr>
      <vt:lpstr>Calibri</vt:lpstr>
      <vt:lpstr>Times New Roman</vt:lpstr>
      <vt:lpstr>Viner Hand ITC</vt:lpstr>
      <vt:lpstr>Wingdings</vt:lpstr>
      <vt:lpstr>Office 主题​​</vt:lpstr>
      <vt:lpstr>1_Office 主题​​</vt:lpstr>
      <vt:lpstr>Replication for What Drives the Size and Value Factors</vt:lpstr>
      <vt:lpstr>PowerPoint 演示文稿</vt:lpstr>
      <vt:lpstr>Introduction</vt:lpstr>
      <vt:lpstr>Topic and Data</vt:lpstr>
      <vt:lpstr>Content of the paper</vt:lpstr>
      <vt:lpstr>Replication of tables and figures</vt:lpstr>
      <vt:lpstr>Table 1 Summary Statistics of Mutual Funds.</vt:lpstr>
      <vt:lpstr>Table 1</vt:lpstr>
      <vt:lpstr>Table 1 (Original)</vt:lpstr>
      <vt:lpstr>Table 1 (Our replication)</vt:lpstr>
      <vt:lpstr>Difference between Two Tables</vt:lpstr>
      <vt:lpstr>Table 2 (Dynamic Relationship between Factor Flow and Return)</vt:lpstr>
      <vt:lpstr>Table 2 (Original) </vt:lpstr>
      <vt:lpstr>Table 2 (Our replication)</vt:lpstr>
      <vt:lpstr>Difference between Two Tables</vt:lpstr>
      <vt:lpstr>Table 3 (Factor Return Predictability)</vt:lpstr>
      <vt:lpstr>Table 3 (Original) </vt:lpstr>
      <vt:lpstr>Table 3 (Our replication) and comparison</vt:lpstr>
      <vt:lpstr>Table 4 (The Effect of Mutual Fund Trades on Intraday and Overnight Returns.)</vt:lpstr>
      <vt:lpstr>Table 4 (The Effect of Mutual Fund Trades on Intraday and Overnight Returns.)</vt:lpstr>
      <vt:lpstr>Table 4 (Original Panel A) </vt:lpstr>
      <vt:lpstr>Table 4 (Original Panel B)</vt:lpstr>
      <vt:lpstr>Table 4 (Our replication)</vt:lpstr>
      <vt:lpstr>Table 4 (Our replication and comparison)</vt:lpstr>
      <vt:lpstr>Figure 4. Flow-induced Demand in Size and Value Factors. </vt:lpstr>
      <vt:lpstr>Figure 4. (Original)</vt:lpstr>
      <vt:lpstr>Figure 4 (Our replication)</vt:lpstr>
      <vt:lpstr>Our extension in hedging</vt:lpstr>
      <vt:lpstr>Extension</vt:lpstr>
      <vt:lpstr>Two figures</vt:lpstr>
      <vt:lpstr>Conclusion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lijun</dc:creator>
  <cp:lastModifiedBy>李 俊朋</cp:lastModifiedBy>
  <cp:revision>161</cp:revision>
  <dcterms:created xsi:type="dcterms:W3CDTF">2019-06-19T02:08:00Z</dcterms:created>
  <dcterms:modified xsi:type="dcterms:W3CDTF">2023-05-13T08:39:48Z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ADE4BE6FEEBB43D69386EE3129417067_11</vt:lpwstr>
  </property>
</Properties>
</file>