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-3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626"/>
            <a:ext cx="10363200" cy="125332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8198"/>
            <a:ext cx="9144000" cy="869160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96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48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653"/>
            <a:ext cx="2628900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653"/>
            <a:ext cx="7734300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6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9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4945"/>
            <a:ext cx="10515600" cy="149748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1502"/>
            <a:ext cx="10515600" cy="78749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84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264"/>
            <a:ext cx="5181600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264"/>
            <a:ext cx="5181600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3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661"/>
            <a:ext cx="1051560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4938"/>
            <a:ext cx="5157787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49904"/>
            <a:ext cx="5157787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4938"/>
            <a:ext cx="5183188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49904"/>
            <a:ext cx="518318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73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42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12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304"/>
            <a:ext cx="6172200" cy="255831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0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304"/>
            <a:ext cx="6172200" cy="255831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4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661"/>
            <a:ext cx="1051560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264"/>
            <a:ext cx="1051560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F2AC-1D22-41F1-8067-CECEC86A7173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6432"/>
            <a:ext cx="41148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A9B1-14D0-4AE9-84B8-6855617E4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2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F6903F7-BC79-4BD2-B07B-3FB757BB982B}"/>
              </a:ext>
            </a:extLst>
          </p:cNvPr>
          <p:cNvCxnSpPr>
            <a:cxnSpLocks/>
          </p:cNvCxnSpPr>
          <p:nvPr/>
        </p:nvCxnSpPr>
        <p:spPr>
          <a:xfrm>
            <a:off x="5024682" y="29227177"/>
            <a:ext cx="4938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>
            <a:extLst>
              <a:ext uri="{FF2B5EF4-FFF2-40B4-BE49-F238E27FC236}">
                <a16:creationId xmlns:a16="http://schemas.microsoft.com/office/drawing/2014/main" id="{0A41D2F3-95DD-4683-A81A-8462FCC3A22F}"/>
              </a:ext>
            </a:extLst>
          </p:cNvPr>
          <p:cNvSpPr txBox="1"/>
          <p:nvPr/>
        </p:nvSpPr>
        <p:spPr>
          <a:xfrm>
            <a:off x="5003801" y="796014"/>
            <a:ext cx="1143000" cy="38100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“Start”</a:t>
            </a:r>
            <a:endParaRPr lang="en-CA" sz="11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DF11B-5C38-425C-8DF9-23F0364F3F7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75301" y="1177014"/>
            <a:ext cx="0" cy="51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">
            <a:extLst>
              <a:ext uri="{FF2B5EF4-FFF2-40B4-BE49-F238E27FC236}">
                <a16:creationId xmlns:a16="http://schemas.microsoft.com/office/drawing/2014/main" id="{6E509D9D-562A-4C79-B1B3-BD2716CB5D0A}"/>
              </a:ext>
            </a:extLst>
          </p:cNvPr>
          <p:cNvSpPr txBox="1"/>
          <p:nvPr/>
        </p:nvSpPr>
        <p:spPr>
          <a:xfrm>
            <a:off x="3673764" y="2070632"/>
            <a:ext cx="1143000" cy="38100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run_Na</a:t>
            </a:r>
            <a:endParaRPr lang="en-CA" sz="1100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BD80582-C4B8-41B9-9221-84AE3A3A1127}"/>
              </a:ext>
            </a:extLst>
          </p:cNvPr>
          <p:cNvSpPr txBox="1"/>
          <p:nvPr/>
        </p:nvSpPr>
        <p:spPr>
          <a:xfrm>
            <a:off x="5945217" y="2070632"/>
            <a:ext cx="2320636" cy="1674209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controlTimer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run sequence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injection interval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Previous State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interval timer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92C337DE-1A66-4DB5-92C3-7D17A7D4216C}"/>
              </a:ext>
            </a:extLst>
          </p:cNvPr>
          <p:cNvSpPr txBox="1"/>
          <p:nvPr/>
        </p:nvSpPr>
        <p:spPr>
          <a:xfrm>
            <a:off x="4636652" y="4017355"/>
            <a:ext cx="1821863" cy="142702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readPrevState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and start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readThread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clickWarning</a:t>
            </a: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4CBA6DB2-7930-4B6D-955E-1E31F074256C}"/>
              </a:ext>
            </a:extLst>
          </p:cNvPr>
          <p:cNvSpPr txBox="1"/>
          <p:nvPr/>
        </p:nvSpPr>
        <p:spPr>
          <a:xfrm>
            <a:off x="4650512" y="5850704"/>
            <a:ext cx="1821863" cy="1833592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clickWarning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Modal popup window that warn user from touch the mouse or keyboard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Destroyed after 4 seconds</a:t>
            </a: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88D96F38-D68C-43CB-9DD1-24486F653F20}"/>
              </a:ext>
            </a:extLst>
          </p:cNvPr>
          <p:cNvSpPr txBox="1"/>
          <p:nvPr/>
        </p:nvSpPr>
        <p:spPr>
          <a:xfrm>
            <a:off x="2265462" y="4975852"/>
            <a:ext cx="1821863" cy="142702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readThread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from injectionInfo.csv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 a list of dictionary of all the rows of data</a:t>
            </a: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">
            <a:extLst>
              <a:ext uri="{FF2B5EF4-FFF2-40B4-BE49-F238E27FC236}">
                <a16:creationId xmlns:a16="http://schemas.microsoft.com/office/drawing/2014/main" id="{25B7D908-A563-48E1-B69E-05E725494DF1}"/>
              </a:ext>
            </a:extLst>
          </p:cNvPr>
          <p:cNvSpPr txBox="1"/>
          <p:nvPr/>
        </p:nvSpPr>
        <p:spPr>
          <a:xfrm>
            <a:off x="2265461" y="6758004"/>
            <a:ext cx="1821863" cy="1888982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prevStateStore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empty list 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prevState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attribute to []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not empty then index the last item of the list (list[-1])</a:t>
            </a: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">
            <a:extLst>
              <a:ext uri="{FF2B5EF4-FFF2-40B4-BE49-F238E27FC236}">
                <a16:creationId xmlns:a16="http://schemas.microsoft.com/office/drawing/2014/main" id="{85AA1826-78D6-42FD-B024-83CD0A9501E3}"/>
              </a:ext>
            </a:extLst>
          </p:cNvPr>
          <p:cNvSpPr txBox="1"/>
          <p:nvPr/>
        </p:nvSpPr>
        <p:spPr>
          <a:xfrm>
            <a:off x="2265462" y="8971725"/>
            <a:ext cx="1821863" cy="1380719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revertOrder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Reorder the dictionary of data back into the required order</a:t>
            </a: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">
            <a:extLst>
              <a:ext uri="{FF2B5EF4-FFF2-40B4-BE49-F238E27FC236}">
                <a16:creationId xmlns:a16="http://schemas.microsoft.com/office/drawing/2014/main" id="{16DA4A58-F967-4179-AE3B-3D5491B537C1}"/>
              </a:ext>
            </a:extLst>
          </p:cNvPr>
          <p:cNvSpPr txBox="1"/>
          <p:nvPr/>
        </p:nvSpPr>
        <p:spPr>
          <a:xfrm>
            <a:off x="4650511" y="7956595"/>
            <a:ext cx="1821863" cy="1888983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autoThread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 the start button and enable the stop button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and start the thread that do the injection</a:t>
            </a: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AA4A81E6-E7F8-43E9-A898-C0EC6372DC27}"/>
              </a:ext>
            </a:extLst>
          </p:cNvPr>
          <p:cNvSpPr txBox="1"/>
          <p:nvPr/>
        </p:nvSpPr>
        <p:spPr>
          <a:xfrm>
            <a:off x="4650510" y="10108210"/>
            <a:ext cx="1821863" cy="121923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writeState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anode box is checked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</a:t>
            </a: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89824C79-5D97-4020-84E8-6D182B4E648F}"/>
              </a:ext>
            </a:extLst>
          </p:cNvPr>
          <p:cNvSpPr txBox="1"/>
          <p:nvPr/>
        </p:nvSpPr>
        <p:spPr>
          <a:xfrm>
            <a:off x="2587581" y="11226807"/>
            <a:ext cx="1821863" cy="85899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down the injection info with anode data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1EBD8BC2-7182-4552-BC05-F2C44B3F9C6D}"/>
              </a:ext>
            </a:extLst>
          </p:cNvPr>
          <p:cNvSpPr txBox="1"/>
          <p:nvPr/>
        </p:nvSpPr>
        <p:spPr>
          <a:xfrm>
            <a:off x="6973234" y="11211872"/>
            <a:ext cx="1821863" cy="85899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down the injection info with cathode data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1">
            <a:extLst>
              <a:ext uri="{FF2B5EF4-FFF2-40B4-BE49-F238E27FC236}">
                <a16:creationId xmlns:a16="http://schemas.microsoft.com/office/drawing/2014/main" id="{983685CE-9BFC-44C4-B71D-9D064ACC4BDB}"/>
              </a:ext>
            </a:extLst>
          </p:cNvPr>
          <p:cNvSpPr txBox="1"/>
          <p:nvPr/>
        </p:nvSpPr>
        <p:spPr>
          <a:xfrm>
            <a:off x="6985013" y="12303304"/>
            <a:ext cx="1821863" cy="1258868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streamShuffle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Shuffle the run sequence such that the first element goes to the end of the list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">
            <a:extLst>
              <a:ext uri="{FF2B5EF4-FFF2-40B4-BE49-F238E27FC236}">
                <a16:creationId xmlns:a16="http://schemas.microsoft.com/office/drawing/2014/main" id="{9A5A2794-85D9-492F-9331-658E41F0BA47}"/>
              </a:ext>
            </a:extLst>
          </p:cNvPr>
          <p:cNvSpPr txBox="1"/>
          <p:nvPr/>
        </p:nvSpPr>
        <p:spPr>
          <a:xfrm>
            <a:off x="4830620" y="14018046"/>
            <a:ext cx="1821863" cy="1847444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ocRun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prevState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not empty 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 up and start the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openchrom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auto clicker thread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">
            <a:extLst>
              <a:ext uri="{FF2B5EF4-FFF2-40B4-BE49-F238E27FC236}">
                <a16:creationId xmlns:a16="http://schemas.microsoft.com/office/drawing/2014/main" id="{B0D6710F-F896-4B06-BED4-691E6847753E}"/>
              </a:ext>
            </a:extLst>
          </p:cNvPr>
          <p:cNvSpPr txBox="1"/>
          <p:nvPr/>
        </p:nvSpPr>
        <p:spPr>
          <a:xfrm>
            <a:off x="2500980" y="15680226"/>
            <a:ext cx="1821863" cy="858997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Cycle is finished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">
            <a:extLst>
              <a:ext uri="{FF2B5EF4-FFF2-40B4-BE49-F238E27FC236}">
                <a16:creationId xmlns:a16="http://schemas.microsoft.com/office/drawing/2014/main" id="{4B14D884-0924-4B28-B48A-77034A9D79C4}"/>
              </a:ext>
            </a:extLst>
          </p:cNvPr>
          <p:cNvSpPr txBox="1"/>
          <p:nvPr/>
        </p:nvSpPr>
        <p:spPr>
          <a:xfrm>
            <a:off x="7075075" y="15696525"/>
            <a:ext cx="1821863" cy="1431807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runAnalysis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and start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analysisThread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prevState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attribute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">
            <a:extLst>
              <a:ext uri="{FF2B5EF4-FFF2-40B4-BE49-F238E27FC236}">
                <a16:creationId xmlns:a16="http://schemas.microsoft.com/office/drawing/2014/main" id="{A65675F0-F11E-4528-A8A0-1F0EA1187823}"/>
              </a:ext>
            </a:extLst>
          </p:cNvPr>
          <p:cNvSpPr txBox="1"/>
          <p:nvPr/>
        </p:nvSpPr>
        <p:spPr>
          <a:xfrm>
            <a:off x="7075074" y="18063620"/>
            <a:ext cx="1821863" cy="858997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Wait for the next cycle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58DD881D-3022-413E-8CC4-29EF30BE86C1}"/>
              </a:ext>
            </a:extLst>
          </p:cNvPr>
          <p:cNvSpPr txBox="1"/>
          <p:nvPr/>
        </p:nvSpPr>
        <p:spPr>
          <a:xfrm>
            <a:off x="4830620" y="16899108"/>
            <a:ext cx="1821863" cy="1214947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Pop up window saying that something seems wrong with the OC auto clicker because there are no new csv file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1">
            <a:extLst>
              <a:ext uri="{FF2B5EF4-FFF2-40B4-BE49-F238E27FC236}">
                <a16:creationId xmlns:a16="http://schemas.microsoft.com/office/drawing/2014/main" id="{F5DD74A2-1FDF-4F78-BD91-78F9297E3AC0}"/>
              </a:ext>
            </a:extLst>
          </p:cNvPr>
          <p:cNvSpPr txBox="1"/>
          <p:nvPr/>
        </p:nvSpPr>
        <p:spPr>
          <a:xfrm>
            <a:off x="4650511" y="19548092"/>
            <a:ext cx="1821863" cy="392717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analysisThread</a:t>
            </a:r>
            <a:endParaRPr lang="en-CA" sz="1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1">
            <a:extLst>
              <a:ext uri="{FF2B5EF4-FFF2-40B4-BE49-F238E27FC236}">
                <a16:creationId xmlns:a16="http://schemas.microsoft.com/office/drawing/2014/main" id="{C7DFBDB9-0A8E-49DD-B912-0521B64FB74A}"/>
              </a:ext>
            </a:extLst>
          </p:cNvPr>
          <p:cNvSpPr txBox="1"/>
          <p:nvPr/>
        </p:nvSpPr>
        <p:spPr>
          <a:xfrm>
            <a:off x="4529284" y="20309456"/>
            <a:ext cx="2064308" cy="3507654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checkNew</a:t>
            </a:r>
            <a:endParaRPr lang="en-CA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oldfile.txt and store it in a local attribute called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oldfile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the newest file in the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dataCSV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 and store it in a local attribute called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oldfile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return False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 Write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newfile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into the csv and return True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">
            <a:extLst>
              <a:ext uri="{FF2B5EF4-FFF2-40B4-BE49-F238E27FC236}">
                <a16:creationId xmlns:a16="http://schemas.microsoft.com/office/drawing/2014/main" id="{C5935B49-8043-4CA0-A0B6-6047FA7D9DB0}"/>
              </a:ext>
            </a:extLst>
          </p:cNvPr>
          <p:cNvSpPr txBox="1"/>
          <p:nvPr/>
        </p:nvSpPr>
        <p:spPr>
          <a:xfrm>
            <a:off x="2240182" y="23271512"/>
            <a:ext cx="1821863" cy="392773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noNew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">
            <a:extLst>
              <a:ext uri="{FF2B5EF4-FFF2-40B4-BE49-F238E27FC236}">
                <a16:creationId xmlns:a16="http://schemas.microsoft.com/office/drawing/2014/main" id="{64C36489-B546-4FAC-AF40-D1936A8BC803}"/>
              </a:ext>
            </a:extLst>
          </p:cNvPr>
          <p:cNvSpPr txBox="1"/>
          <p:nvPr/>
        </p:nvSpPr>
        <p:spPr>
          <a:xfrm>
            <a:off x="4346973" y="24431167"/>
            <a:ext cx="2406705" cy="564904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intergrate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cathodeGas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anodeGas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5FA508-5DA3-4397-AA91-F8C1DD0CEEC2}"/>
              </a:ext>
            </a:extLst>
          </p:cNvPr>
          <p:cNvCxnSpPr>
            <a:cxnSpLocks/>
          </p:cNvCxnSpPr>
          <p:nvPr/>
        </p:nvCxnSpPr>
        <p:spPr>
          <a:xfrm>
            <a:off x="4409440" y="1694396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035E65-6F09-410E-AE7B-7CB311BD06BE}"/>
              </a:ext>
            </a:extLst>
          </p:cNvPr>
          <p:cNvCxnSpPr>
            <a:cxnSpLocks/>
          </p:cNvCxnSpPr>
          <p:nvPr/>
        </p:nvCxnSpPr>
        <p:spPr>
          <a:xfrm>
            <a:off x="4409440" y="1694397"/>
            <a:ext cx="0" cy="25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5D35B7-0D33-45DE-837B-4FEC5E7FCD40}"/>
              </a:ext>
            </a:extLst>
          </p:cNvPr>
          <p:cNvCxnSpPr>
            <a:cxnSpLocks/>
          </p:cNvCxnSpPr>
          <p:nvPr/>
        </p:nvCxnSpPr>
        <p:spPr>
          <a:xfrm>
            <a:off x="6924041" y="1694397"/>
            <a:ext cx="0" cy="25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A77900-A70C-410C-8A93-47E418753DFB}"/>
              </a:ext>
            </a:extLst>
          </p:cNvPr>
          <p:cNvCxnSpPr>
            <a:cxnSpLocks/>
          </p:cNvCxnSpPr>
          <p:nvPr/>
        </p:nvCxnSpPr>
        <p:spPr>
          <a:xfrm>
            <a:off x="5666740" y="3111716"/>
            <a:ext cx="66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C459ED-FB0A-445B-847F-B1BB2D46D938}"/>
              </a:ext>
            </a:extLst>
          </p:cNvPr>
          <p:cNvCxnSpPr>
            <a:cxnSpLocks/>
          </p:cNvCxnSpPr>
          <p:nvPr/>
        </p:nvCxnSpPr>
        <p:spPr>
          <a:xfrm>
            <a:off x="5666740" y="3111716"/>
            <a:ext cx="0" cy="83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99D519-CFFC-48E1-9706-2B223DBC3B0D}"/>
              </a:ext>
            </a:extLst>
          </p:cNvPr>
          <p:cNvCxnSpPr>
            <a:cxnSpLocks/>
          </p:cNvCxnSpPr>
          <p:nvPr/>
        </p:nvCxnSpPr>
        <p:spPr>
          <a:xfrm flipH="1">
            <a:off x="7140883" y="3528724"/>
            <a:ext cx="1" cy="41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C76E0F-E2E5-4DC5-9066-B01CAA01D4BF}"/>
              </a:ext>
            </a:extLst>
          </p:cNvPr>
          <p:cNvCxnSpPr>
            <a:cxnSpLocks/>
          </p:cNvCxnSpPr>
          <p:nvPr/>
        </p:nvCxnSpPr>
        <p:spPr>
          <a:xfrm flipH="1">
            <a:off x="6035981" y="3938112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6A25BC-0A23-4F60-8A18-60F00DBE469E}"/>
              </a:ext>
            </a:extLst>
          </p:cNvPr>
          <p:cNvSpPr txBox="1"/>
          <p:nvPr/>
        </p:nvSpPr>
        <p:spPr>
          <a:xfrm>
            <a:off x="7133954" y="3878856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On timeouts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053FC0-62F4-4158-8355-D87711CA9BC8}"/>
              </a:ext>
            </a:extLst>
          </p:cNvPr>
          <p:cNvCxnSpPr>
            <a:cxnSpLocks/>
          </p:cNvCxnSpPr>
          <p:nvPr/>
        </p:nvCxnSpPr>
        <p:spPr>
          <a:xfrm>
            <a:off x="3215879" y="4452836"/>
            <a:ext cx="1692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567273-CAF9-42DC-ADA3-4E28F7D5D7A1}"/>
              </a:ext>
            </a:extLst>
          </p:cNvPr>
          <p:cNvCxnSpPr>
            <a:cxnSpLocks/>
          </p:cNvCxnSpPr>
          <p:nvPr/>
        </p:nvCxnSpPr>
        <p:spPr>
          <a:xfrm>
            <a:off x="3215878" y="4452836"/>
            <a:ext cx="0" cy="5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3E1C90-2D4B-431A-854F-ACF72199A99B}"/>
              </a:ext>
            </a:extLst>
          </p:cNvPr>
          <p:cNvCxnSpPr>
            <a:cxnSpLocks/>
          </p:cNvCxnSpPr>
          <p:nvPr/>
        </p:nvCxnSpPr>
        <p:spPr>
          <a:xfrm>
            <a:off x="5489391" y="5040631"/>
            <a:ext cx="0" cy="81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71C15-0929-429B-BB5C-5B9D3DE579F9}"/>
              </a:ext>
            </a:extLst>
          </p:cNvPr>
          <p:cNvCxnSpPr>
            <a:cxnSpLocks/>
          </p:cNvCxnSpPr>
          <p:nvPr/>
        </p:nvCxnSpPr>
        <p:spPr>
          <a:xfrm>
            <a:off x="3233896" y="6402875"/>
            <a:ext cx="0" cy="35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C21605-6973-4074-A5DC-EADE4D356035}"/>
              </a:ext>
            </a:extLst>
          </p:cNvPr>
          <p:cNvCxnSpPr>
            <a:cxnSpLocks/>
          </p:cNvCxnSpPr>
          <p:nvPr/>
        </p:nvCxnSpPr>
        <p:spPr>
          <a:xfrm>
            <a:off x="3287236" y="8646986"/>
            <a:ext cx="0" cy="32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A7FD19-EBD1-46C7-91F3-ECF21D42A5D3}"/>
              </a:ext>
            </a:extLst>
          </p:cNvPr>
          <p:cNvCxnSpPr>
            <a:cxnSpLocks/>
          </p:cNvCxnSpPr>
          <p:nvPr/>
        </p:nvCxnSpPr>
        <p:spPr>
          <a:xfrm>
            <a:off x="5550376" y="7684296"/>
            <a:ext cx="0" cy="27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705ECE-7F65-4A6E-BD9B-DC061A76578A}"/>
              </a:ext>
            </a:extLst>
          </p:cNvPr>
          <p:cNvCxnSpPr>
            <a:cxnSpLocks/>
          </p:cNvCxnSpPr>
          <p:nvPr/>
        </p:nvCxnSpPr>
        <p:spPr>
          <a:xfrm>
            <a:off x="5561437" y="9845576"/>
            <a:ext cx="0" cy="27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5818CA-7690-4F94-8E22-E15BA28AD11F}"/>
              </a:ext>
            </a:extLst>
          </p:cNvPr>
          <p:cNvCxnSpPr>
            <a:cxnSpLocks/>
          </p:cNvCxnSpPr>
          <p:nvPr/>
        </p:nvCxnSpPr>
        <p:spPr>
          <a:xfrm>
            <a:off x="3556003" y="10556456"/>
            <a:ext cx="1377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EB08FF6-E30E-48F5-B580-1611FBD2A53C}"/>
              </a:ext>
            </a:extLst>
          </p:cNvPr>
          <p:cNvCxnSpPr>
            <a:cxnSpLocks/>
          </p:cNvCxnSpPr>
          <p:nvPr/>
        </p:nvCxnSpPr>
        <p:spPr>
          <a:xfrm>
            <a:off x="3556000" y="10556457"/>
            <a:ext cx="0" cy="67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7867A0-65A1-49BC-9D9C-AC93B1E0B8B2}"/>
              </a:ext>
            </a:extLst>
          </p:cNvPr>
          <p:cNvCxnSpPr>
            <a:cxnSpLocks/>
          </p:cNvCxnSpPr>
          <p:nvPr/>
        </p:nvCxnSpPr>
        <p:spPr>
          <a:xfrm>
            <a:off x="5945221" y="11026082"/>
            <a:ext cx="204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766C08-9982-4225-BED6-C4FECB155F79}"/>
              </a:ext>
            </a:extLst>
          </p:cNvPr>
          <p:cNvCxnSpPr>
            <a:cxnSpLocks/>
          </p:cNvCxnSpPr>
          <p:nvPr/>
        </p:nvCxnSpPr>
        <p:spPr>
          <a:xfrm>
            <a:off x="7986002" y="11026082"/>
            <a:ext cx="0" cy="18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4217143-04AB-4C5E-BDAA-B5A340FAC1A3}"/>
              </a:ext>
            </a:extLst>
          </p:cNvPr>
          <p:cNvCxnSpPr>
            <a:cxnSpLocks/>
          </p:cNvCxnSpPr>
          <p:nvPr/>
        </p:nvCxnSpPr>
        <p:spPr>
          <a:xfrm>
            <a:off x="8013711" y="12070868"/>
            <a:ext cx="0" cy="2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3C74D5E-BF1F-4C73-9CC8-8DED8F382142}"/>
              </a:ext>
            </a:extLst>
          </p:cNvPr>
          <p:cNvCxnSpPr>
            <a:cxnSpLocks/>
          </p:cNvCxnSpPr>
          <p:nvPr/>
        </p:nvCxnSpPr>
        <p:spPr>
          <a:xfrm>
            <a:off x="3548380" y="12085803"/>
            <a:ext cx="0" cy="17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3CA050-DC42-45CE-8D44-E3E6506ACE9E}"/>
              </a:ext>
            </a:extLst>
          </p:cNvPr>
          <p:cNvCxnSpPr>
            <a:cxnSpLocks/>
          </p:cNvCxnSpPr>
          <p:nvPr/>
        </p:nvCxnSpPr>
        <p:spPr>
          <a:xfrm flipV="1">
            <a:off x="3548384" y="13794608"/>
            <a:ext cx="4549151" cy="3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C83990-0FFB-4451-8088-995F833DE133}"/>
              </a:ext>
            </a:extLst>
          </p:cNvPr>
          <p:cNvCxnSpPr>
            <a:cxnSpLocks/>
          </p:cNvCxnSpPr>
          <p:nvPr/>
        </p:nvCxnSpPr>
        <p:spPr>
          <a:xfrm>
            <a:off x="8097531" y="13562172"/>
            <a:ext cx="0" cy="2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04C389-93F3-4DFD-93D2-2E4E3328F618}"/>
              </a:ext>
            </a:extLst>
          </p:cNvPr>
          <p:cNvCxnSpPr>
            <a:cxnSpLocks/>
          </p:cNvCxnSpPr>
          <p:nvPr/>
        </p:nvCxnSpPr>
        <p:spPr>
          <a:xfrm>
            <a:off x="5819151" y="13828872"/>
            <a:ext cx="0" cy="18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B60B048-604C-4CE7-B34F-E93A1B5C14F6}"/>
              </a:ext>
            </a:extLst>
          </p:cNvPr>
          <p:cNvCxnSpPr>
            <a:cxnSpLocks/>
          </p:cNvCxnSpPr>
          <p:nvPr/>
        </p:nvCxnSpPr>
        <p:spPr>
          <a:xfrm flipV="1">
            <a:off x="4418465" y="11708231"/>
            <a:ext cx="2554769" cy="192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ublic Domain Clip Art Image | Text File Icon | ID: 13919992229610 ...">
            <a:extLst>
              <a:ext uri="{FF2B5EF4-FFF2-40B4-BE49-F238E27FC236}">
                <a16:creationId xmlns:a16="http://schemas.microsoft.com/office/drawing/2014/main" id="{C7CC1C5D-1815-4D24-9C5B-E70F2886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6" y="7575656"/>
            <a:ext cx="548191" cy="5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54AD5C3-9EC0-4BCE-96C8-50B280B9F054}"/>
              </a:ext>
            </a:extLst>
          </p:cNvPr>
          <p:cNvSpPr txBox="1"/>
          <p:nvPr/>
        </p:nvSpPr>
        <p:spPr>
          <a:xfrm>
            <a:off x="414699" y="8130734"/>
            <a:ext cx="130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injectionInfo.csv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930402-44E1-461B-ADC4-0B5EED86999B}"/>
              </a:ext>
            </a:extLst>
          </p:cNvPr>
          <p:cNvCxnSpPr>
            <a:cxnSpLocks/>
          </p:cNvCxnSpPr>
          <p:nvPr/>
        </p:nvCxnSpPr>
        <p:spPr>
          <a:xfrm flipV="1">
            <a:off x="1074657" y="5444375"/>
            <a:ext cx="0" cy="21312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F57ACF-0FCD-4BFC-8D6F-F1483BD1E825}"/>
              </a:ext>
            </a:extLst>
          </p:cNvPr>
          <p:cNvCxnSpPr>
            <a:cxnSpLocks/>
          </p:cNvCxnSpPr>
          <p:nvPr/>
        </p:nvCxnSpPr>
        <p:spPr>
          <a:xfrm>
            <a:off x="1074661" y="5444374"/>
            <a:ext cx="162790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A0CBC55-FAD4-4D12-81FA-F4F95906748F}"/>
              </a:ext>
            </a:extLst>
          </p:cNvPr>
          <p:cNvCxnSpPr>
            <a:cxnSpLocks/>
          </p:cNvCxnSpPr>
          <p:nvPr/>
        </p:nvCxnSpPr>
        <p:spPr>
          <a:xfrm>
            <a:off x="1069371" y="11727475"/>
            <a:ext cx="150918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A4F03E1-4055-48E1-9E07-529A76B21F6B}"/>
              </a:ext>
            </a:extLst>
          </p:cNvPr>
          <p:cNvCxnSpPr>
            <a:cxnSpLocks/>
          </p:cNvCxnSpPr>
          <p:nvPr/>
        </p:nvCxnSpPr>
        <p:spPr>
          <a:xfrm flipH="1" flipV="1">
            <a:off x="1069372" y="10556449"/>
            <a:ext cx="1" cy="1151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0D961D-786A-41E2-B083-005CA710CF93}"/>
              </a:ext>
            </a:extLst>
          </p:cNvPr>
          <p:cNvCxnSpPr>
            <a:cxnSpLocks/>
          </p:cNvCxnSpPr>
          <p:nvPr/>
        </p:nvCxnSpPr>
        <p:spPr>
          <a:xfrm>
            <a:off x="3411907" y="15378606"/>
            <a:ext cx="2077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C31130-4981-47A9-AC6C-C42D6D2EDE9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411911" y="15383356"/>
            <a:ext cx="1" cy="29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220CBFE-26B6-4615-845E-E787B6E51180}"/>
              </a:ext>
            </a:extLst>
          </p:cNvPr>
          <p:cNvCxnSpPr>
            <a:cxnSpLocks/>
          </p:cNvCxnSpPr>
          <p:nvPr/>
        </p:nvCxnSpPr>
        <p:spPr>
          <a:xfrm>
            <a:off x="6532650" y="14677566"/>
            <a:ext cx="1453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DC9BF18-6DC4-434B-982E-FC56527425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986006" y="14677567"/>
            <a:ext cx="1" cy="101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4D5C0E2-A3EC-4DE7-BFEC-2118C56C4BA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986005" y="17116682"/>
            <a:ext cx="1" cy="94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56A2B4F-C074-4237-AF13-611C523F1664}"/>
              </a:ext>
            </a:extLst>
          </p:cNvPr>
          <p:cNvCxnSpPr>
            <a:cxnSpLocks/>
          </p:cNvCxnSpPr>
          <p:nvPr/>
        </p:nvCxnSpPr>
        <p:spPr>
          <a:xfrm>
            <a:off x="5800801" y="16315866"/>
            <a:ext cx="1453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63556C-147A-4E29-AFE6-2F57841FA4B5}"/>
              </a:ext>
            </a:extLst>
          </p:cNvPr>
          <p:cNvCxnSpPr>
            <a:cxnSpLocks/>
          </p:cNvCxnSpPr>
          <p:nvPr/>
        </p:nvCxnSpPr>
        <p:spPr>
          <a:xfrm>
            <a:off x="5800797" y="16315868"/>
            <a:ext cx="0" cy="58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B9EB98F-A411-4761-A2FE-73FF6BBF1DAB}"/>
              </a:ext>
            </a:extLst>
          </p:cNvPr>
          <p:cNvSpPr txBox="1"/>
          <p:nvPr/>
        </p:nvSpPr>
        <p:spPr>
          <a:xfrm>
            <a:off x="5758874" y="16065330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noNew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 signal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5458B0-41D4-4A7B-83D6-C13C92BEA87B}"/>
              </a:ext>
            </a:extLst>
          </p:cNvPr>
          <p:cNvSpPr txBox="1"/>
          <p:nvPr/>
        </p:nvSpPr>
        <p:spPr>
          <a:xfrm>
            <a:off x="7986001" y="17388086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done signal</a:t>
            </a:r>
          </a:p>
        </p:txBody>
      </p:sp>
      <p:pic>
        <p:nvPicPr>
          <p:cNvPr id="1041" name="Graphic 1040">
            <a:extLst>
              <a:ext uri="{FF2B5EF4-FFF2-40B4-BE49-F238E27FC236}">
                <a16:creationId xmlns:a16="http://schemas.microsoft.com/office/drawing/2014/main" id="{6CB5D9E9-29E2-4C0D-A920-6CF5B0CB7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6681" y="2850387"/>
            <a:ext cx="426585" cy="618730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86D2103-8CB9-40E1-81A1-FA1227A55541}"/>
              </a:ext>
            </a:extLst>
          </p:cNvPr>
          <p:cNvCxnSpPr>
            <a:cxnSpLocks/>
          </p:cNvCxnSpPr>
          <p:nvPr/>
        </p:nvCxnSpPr>
        <p:spPr>
          <a:xfrm flipV="1">
            <a:off x="9285834" y="2502321"/>
            <a:ext cx="0" cy="3480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9FDD337-BC4F-42C8-ACF5-A8946A7823C9}"/>
              </a:ext>
            </a:extLst>
          </p:cNvPr>
          <p:cNvCxnSpPr>
            <a:cxnSpLocks/>
          </p:cNvCxnSpPr>
          <p:nvPr/>
        </p:nvCxnSpPr>
        <p:spPr>
          <a:xfrm flipH="1">
            <a:off x="7823202" y="2502320"/>
            <a:ext cx="146263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5ECC16B-E076-4C62-ACCD-E30022F89974}"/>
              </a:ext>
            </a:extLst>
          </p:cNvPr>
          <p:cNvSpPr txBox="1"/>
          <p:nvPr/>
        </p:nvSpPr>
        <p:spPr>
          <a:xfrm>
            <a:off x="8757483" y="3496098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sData.db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C5DA7A-A4CE-4625-B589-7AB03D5C5C99}"/>
              </a:ext>
            </a:extLst>
          </p:cNvPr>
          <p:cNvCxnSpPr>
            <a:cxnSpLocks/>
          </p:cNvCxnSpPr>
          <p:nvPr/>
        </p:nvCxnSpPr>
        <p:spPr>
          <a:xfrm>
            <a:off x="5547580" y="19940805"/>
            <a:ext cx="0" cy="36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4" descr="Public Domain Clip Art Image | Text File Icon | ID: 13919992229610 ...">
            <a:extLst>
              <a:ext uri="{FF2B5EF4-FFF2-40B4-BE49-F238E27FC236}">
                <a16:creationId xmlns:a16="http://schemas.microsoft.com/office/drawing/2014/main" id="{22F12A6A-566F-4A49-A711-B7BA8F81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10" y="21154527"/>
            <a:ext cx="548191" cy="5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277E1B43-EB03-4A70-8AD8-495B531F9CC5}"/>
              </a:ext>
            </a:extLst>
          </p:cNvPr>
          <p:cNvSpPr txBox="1"/>
          <p:nvPr/>
        </p:nvSpPr>
        <p:spPr>
          <a:xfrm>
            <a:off x="1069370" y="21702716"/>
            <a:ext cx="106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oldfile.txt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39A9374-7D70-4D60-9ABC-E0863D21AD77}"/>
              </a:ext>
            </a:extLst>
          </p:cNvPr>
          <p:cNvCxnSpPr>
            <a:cxnSpLocks/>
          </p:cNvCxnSpPr>
          <p:nvPr/>
        </p:nvCxnSpPr>
        <p:spPr>
          <a:xfrm>
            <a:off x="1602503" y="20767645"/>
            <a:ext cx="3034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74FA3EA-08AB-4665-B784-5C0771F0690D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1602501" y="20767649"/>
            <a:ext cx="0" cy="3868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D9739D8-C828-48D7-8A84-00F74984710B}"/>
              </a:ext>
            </a:extLst>
          </p:cNvPr>
          <p:cNvCxnSpPr>
            <a:cxnSpLocks/>
          </p:cNvCxnSpPr>
          <p:nvPr/>
        </p:nvCxnSpPr>
        <p:spPr>
          <a:xfrm>
            <a:off x="1616360" y="22821997"/>
            <a:ext cx="3034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B51DE1-E8AF-4434-9E84-A233C3836277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1602502" y="21979715"/>
            <a:ext cx="0" cy="8422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020FB97-7F94-483F-8331-2FDF61B2C717}"/>
              </a:ext>
            </a:extLst>
          </p:cNvPr>
          <p:cNvCxnSpPr>
            <a:cxnSpLocks/>
          </p:cNvCxnSpPr>
          <p:nvPr/>
        </p:nvCxnSpPr>
        <p:spPr>
          <a:xfrm>
            <a:off x="3133431" y="22523293"/>
            <a:ext cx="208884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2D5B403-6FF3-4F48-8035-EA3F56A7A964}"/>
              </a:ext>
            </a:extLst>
          </p:cNvPr>
          <p:cNvCxnSpPr>
            <a:cxnSpLocks/>
          </p:cNvCxnSpPr>
          <p:nvPr/>
        </p:nvCxnSpPr>
        <p:spPr>
          <a:xfrm>
            <a:off x="3133431" y="22523293"/>
            <a:ext cx="0" cy="74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7C1048D-5B91-4D2F-995C-61438925B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8765" y="21125976"/>
            <a:ext cx="914400" cy="914400"/>
          </a:xfrm>
          <a:prstGeom prst="rect">
            <a:avLst/>
          </a:prstGeom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D815FAA-A7C4-42AA-AA15-E7A93F50F40E}"/>
              </a:ext>
            </a:extLst>
          </p:cNvPr>
          <p:cNvCxnSpPr>
            <a:cxnSpLocks/>
          </p:cNvCxnSpPr>
          <p:nvPr/>
        </p:nvCxnSpPr>
        <p:spPr>
          <a:xfrm flipV="1">
            <a:off x="3580246" y="21588307"/>
            <a:ext cx="1167651" cy="15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748E0D3-0E5C-4C3B-8695-B0CE47F13664}"/>
              </a:ext>
            </a:extLst>
          </p:cNvPr>
          <p:cNvSpPr txBox="1"/>
          <p:nvPr/>
        </p:nvSpPr>
        <p:spPr>
          <a:xfrm>
            <a:off x="2617980" y="21912732"/>
            <a:ext cx="106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dataCSV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D123BB0-1A64-41CC-93AE-F0BE3E3BC89E}"/>
              </a:ext>
            </a:extLst>
          </p:cNvPr>
          <p:cNvCxnSpPr>
            <a:cxnSpLocks/>
          </p:cNvCxnSpPr>
          <p:nvPr/>
        </p:nvCxnSpPr>
        <p:spPr>
          <a:xfrm>
            <a:off x="2188126" y="15055693"/>
            <a:ext cx="3034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46A2E62-8D4B-4815-8652-F69A35C53062}"/>
              </a:ext>
            </a:extLst>
          </p:cNvPr>
          <p:cNvSpPr/>
          <p:nvPr/>
        </p:nvSpPr>
        <p:spPr>
          <a:xfrm>
            <a:off x="2098042" y="20648773"/>
            <a:ext cx="167417" cy="211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C7E927C-CECD-4D7D-A865-3C669D127A4C}"/>
              </a:ext>
            </a:extLst>
          </p:cNvPr>
          <p:cNvCxnSpPr>
            <a:cxnSpLocks/>
          </p:cNvCxnSpPr>
          <p:nvPr/>
        </p:nvCxnSpPr>
        <p:spPr>
          <a:xfrm>
            <a:off x="2172609" y="15055697"/>
            <a:ext cx="11475" cy="65274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B40C2E7-A5FF-40BA-AABE-97F1568F0024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2188128" y="21583176"/>
            <a:ext cx="4806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7981CF9-BCD1-4603-874D-B72436B9613B}"/>
              </a:ext>
            </a:extLst>
          </p:cNvPr>
          <p:cNvSpPr txBox="1"/>
          <p:nvPr/>
        </p:nvSpPr>
        <p:spPr>
          <a:xfrm>
            <a:off x="2847959" y="14768045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Output data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ED44A80-C858-4777-A597-6EAE7DA75838}"/>
              </a:ext>
            </a:extLst>
          </p:cNvPr>
          <p:cNvCxnSpPr>
            <a:cxnSpLocks/>
          </p:cNvCxnSpPr>
          <p:nvPr/>
        </p:nvCxnSpPr>
        <p:spPr>
          <a:xfrm>
            <a:off x="6472372" y="19744446"/>
            <a:ext cx="3083111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6DCAD87-9C57-404F-9924-4F0104A32D37}"/>
              </a:ext>
            </a:extLst>
          </p:cNvPr>
          <p:cNvCxnSpPr>
            <a:cxnSpLocks/>
          </p:cNvCxnSpPr>
          <p:nvPr/>
        </p:nvCxnSpPr>
        <p:spPr>
          <a:xfrm>
            <a:off x="8013711" y="19744446"/>
            <a:ext cx="0" cy="74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54AD6C5-DCDC-474F-8B47-86B7B6A808AC}"/>
              </a:ext>
            </a:extLst>
          </p:cNvPr>
          <p:cNvCxnSpPr>
            <a:cxnSpLocks/>
          </p:cNvCxnSpPr>
          <p:nvPr/>
        </p:nvCxnSpPr>
        <p:spPr>
          <a:xfrm>
            <a:off x="9555480" y="19744446"/>
            <a:ext cx="0" cy="74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FF4444F-6297-4859-9C7B-9C72E9F3A036}"/>
              </a:ext>
            </a:extLst>
          </p:cNvPr>
          <p:cNvSpPr txBox="1"/>
          <p:nvPr/>
        </p:nvSpPr>
        <p:spPr>
          <a:xfrm>
            <a:off x="7152995" y="19472437"/>
            <a:ext cx="17214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analysisThread</a:t>
            </a:r>
            <a:r>
              <a:rPr lang="en-CA" sz="800" dirty="0">
                <a:latin typeface="Arial" panose="020B0604020202020204" pitchFamily="34" charset="0"/>
                <a:cs typeface="Arial" panose="020B0604020202020204" pitchFamily="34" charset="0"/>
              </a:rPr>
              <a:t>(cathode=True)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DAAC28C-4C53-4552-9ED1-72D03046427B}"/>
              </a:ext>
            </a:extLst>
          </p:cNvPr>
          <p:cNvSpPr txBox="1"/>
          <p:nvPr/>
        </p:nvSpPr>
        <p:spPr>
          <a:xfrm>
            <a:off x="8623586" y="19472437"/>
            <a:ext cx="1764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analysisThread</a:t>
            </a:r>
            <a:r>
              <a:rPr lang="en-CA" sz="800" dirty="0">
                <a:latin typeface="Arial" panose="020B0604020202020204" pitchFamily="34" charset="0"/>
                <a:cs typeface="Arial" panose="020B0604020202020204" pitchFamily="34" charset="0"/>
              </a:rPr>
              <a:t>(cathode=False)</a:t>
            </a:r>
          </a:p>
        </p:txBody>
      </p:sp>
      <p:pic>
        <p:nvPicPr>
          <p:cNvPr id="186" name="Graphic 185">
            <a:extLst>
              <a:ext uri="{FF2B5EF4-FFF2-40B4-BE49-F238E27FC236}">
                <a16:creationId xmlns:a16="http://schemas.microsoft.com/office/drawing/2014/main" id="{5151E2A3-A670-446D-A02A-969B0C83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423" y="20530454"/>
            <a:ext cx="426585" cy="618730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608BEF8D-CAF1-41DB-AA34-E9A2903C2C86}"/>
              </a:ext>
            </a:extLst>
          </p:cNvPr>
          <p:cNvSpPr txBox="1"/>
          <p:nvPr/>
        </p:nvSpPr>
        <p:spPr>
          <a:xfrm>
            <a:off x="7195434" y="21125974"/>
            <a:ext cx="158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cathodeGasData.db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8" name="Graphic 187">
            <a:extLst>
              <a:ext uri="{FF2B5EF4-FFF2-40B4-BE49-F238E27FC236}">
                <a16:creationId xmlns:a16="http://schemas.microsoft.com/office/drawing/2014/main" id="{97E246DA-5D5A-4904-B46B-F0E845B68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4796" y="20509393"/>
            <a:ext cx="426585" cy="61873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93DF2700-FF9F-4FDA-9710-76AB1C994164}"/>
              </a:ext>
            </a:extLst>
          </p:cNvPr>
          <p:cNvSpPr txBox="1"/>
          <p:nvPr/>
        </p:nvSpPr>
        <p:spPr>
          <a:xfrm>
            <a:off x="8757518" y="21137051"/>
            <a:ext cx="158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anodeGasData.db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FFCD9E5-65FB-4A31-BEDF-B3CB05110983}"/>
              </a:ext>
            </a:extLst>
          </p:cNvPr>
          <p:cNvCxnSpPr>
            <a:cxnSpLocks/>
          </p:cNvCxnSpPr>
          <p:nvPr/>
        </p:nvCxnSpPr>
        <p:spPr>
          <a:xfrm>
            <a:off x="5531411" y="23817113"/>
            <a:ext cx="0" cy="61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 Box 1">
            <a:extLst>
              <a:ext uri="{FF2B5EF4-FFF2-40B4-BE49-F238E27FC236}">
                <a16:creationId xmlns:a16="http://schemas.microsoft.com/office/drawing/2014/main" id="{949A913D-6378-48C8-9C36-16E317E598FE}"/>
              </a:ext>
            </a:extLst>
          </p:cNvPr>
          <p:cNvSpPr txBox="1"/>
          <p:nvPr/>
        </p:nvSpPr>
        <p:spPr>
          <a:xfrm>
            <a:off x="4344231" y="25356044"/>
            <a:ext cx="2406705" cy="564904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to Area table in respective database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0B3C79E-7E80-4E7C-8D97-1F266FC3E66B}"/>
              </a:ext>
            </a:extLst>
          </p:cNvPr>
          <p:cNvCxnSpPr>
            <a:cxnSpLocks/>
          </p:cNvCxnSpPr>
          <p:nvPr/>
        </p:nvCxnSpPr>
        <p:spPr>
          <a:xfrm>
            <a:off x="5561437" y="24996072"/>
            <a:ext cx="0" cy="35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095BEE0-0736-4B65-A52F-E60948AC3D41}"/>
              </a:ext>
            </a:extLst>
          </p:cNvPr>
          <p:cNvCxnSpPr>
            <a:cxnSpLocks/>
          </p:cNvCxnSpPr>
          <p:nvPr/>
        </p:nvCxnSpPr>
        <p:spPr>
          <a:xfrm>
            <a:off x="5561437" y="25920948"/>
            <a:ext cx="0" cy="35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C3FC2B-7BD7-4A5F-A5C9-9EA286ACF6F2}"/>
              </a:ext>
            </a:extLst>
          </p:cNvPr>
          <p:cNvCxnSpPr>
            <a:cxnSpLocks/>
          </p:cNvCxnSpPr>
          <p:nvPr/>
        </p:nvCxnSpPr>
        <p:spPr>
          <a:xfrm>
            <a:off x="3810000" y="27317238"/>
            <a:ext cx="3444153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CF5D53-F1AA-4B31-888D-BF4ECD2DD391}"/>
              </a:ext>
            </a:extLst>
          </p:cNvPr>
          <p:cNvSpPr txBox="1"/>
          <p:nvPr/>
        </p:nvSpPr>
        <p:spPr>
          <a:xfrm>
            <a:off x="3024199" y="26998754"/>
            <a:ext cx="161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598735-F6D8-4F5A-B7EA-89650805BC0A}"/>
              </a:ext>
            </a:extLst>
          </p:cNvPr>
          <p:cNvSpPr txBox="1"/>
          <p:nvPr/>
        </p:nvSpPr>
        <p:spPr>
          <a:xfrm>
            <a:off x="6346767" y="26998754"/>
            <a:ext cx="1846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If stream != combined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C3F3644-E2E3-48E9-AFB5-CA6CED3FBD5A}"/>
              </a:ext>
            </a:extLst>
          </p:cNvPr>
          <p:cNvCxnSpPr>
            <a:cxnSpLocks/>
          </p:cNvCxnSpPr>
          <p:nvPr/>
        </p:nvCxnSpPr>
        <p:spPr>
          <a:xfrm>
            <a:off x="7254152" y="27317241"/>
            <a:ext cx="0" cy="35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 Box 1">
            <a:extLst>
              <a:ext uri="{FF2B5EF4-FFF2-40B4-BE49-F238E27FC236}">
                <a16:creationId xmlns:a16="http://schemas.microsoft.com/office/drawing/2014/main" id="{A269BA38-5735-4893-96EA-EDAF71F52D2B}"/>
              </a:ext>
            </a:extLst>
          </p:cNvPr>
          <p:cNvSpPr txBox="1"/>
          <p:nvPr/>
        </p:nvSpPr>
        <p:spPr>
          <a:xfrm>
            <a:off x="4344230" y="26280919"/>
            <a:ext cx="2406705" cy="41913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findNx_GC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B7DFDF6-37CF-4C41-BD5E-94FE15AA00B7}"/>
              </a:ext>
            </a:extLst>
          </p:cNvPr>
          <p:cNvCxnSpPr>
            <a:cxnSpLocks/>
          </p:cNvCxnSpPr>
          <p:nvPr/>
        </p:nvCxnSpPr>
        <p:spPr>
          <a:xfrm>
            <a:off x="5575301" y="26700050"/>
            <a:ext cx="0" cy="57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 Box 1">
            <a:extLst>
              <a:ext uri="{FF2B5EF4-FFF2-40B4-BE49-F238E27FC236}">
                <a16:creationId xmlns:a16="http://schemas.microsoft.com/office/drawing/2014/main" id="{4BFD9524-F24F-4381-AF53-644C662585E4}"/>
              </a:ext>
            </a:extLst>
          </p:cNvPr>
          <p:cNvSpPr txBox="1"/>
          <p:nvPr/>
        </p:nvSpPr>
        <p:spPr>
          <a:xfrm>
            <a:off x="6050803" y="27709532"/>
            <a:ext cx="2406705" cy="41913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findMolFrac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 Box 1">
            <a:extLst>
              <a:ext uri="{FF2B5EF4-FFF2-40B4-BE49-F238E27FC236}">
                <a16:creationId xmlns:a16="http://schemas.microsoft.com/office/drawing/2014/main" id="{794C26E9-F93A-4797-B005-6F057B34FA57}"/>
              </a:ext>
            </a:extLst>
          </p:cNvPr>
          <p:cNvSpPr txBox="1"/>
          <p:nvPr/>
        </p:nvSpPr>
        <p:spPr>
          <a:xfrm>
            <a:off x="6055556" y="28520957"/>
            <a:ext cx="2406705" cy="564904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to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molFrac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in respective database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B712F2A-04EB-4B69-8543-2B7CF96B7CF6}"/>
              </a:ext>
            </a:extLst>
          </p:cNvPr>
          <p:cNvCxnSpPr>
            <a:cxnSpLocks/>
          </p:cNvCxnSpPr>
          <p:nvPr/>
        </p:nvCxnSpPr>
        <p:spPr>
          <a:xfrm>
            <a:off x="7272764" y="28160986"/>
            <a:ext cx="0" cy="35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2A6357F-0BC5-45A7-ADC3-75BB1C35CEAE}"/>
              </a:ext>
            </a:extLst>
          </p:cNvPr>
          <p:cNvCxnSpPr>
            <a:cxnSpLocks/>
          </p:cNvCxnSpPr>
          <p:nvPr/>
        </p:nvCxnSpPr>
        <p:spPr>
          <a:xfrm>
            <a:off x="3810000" y="27317239"/>
            <a:ext cx="0" cy="57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 Box 1">
            <a:extLst>
              <a:ext uri="{FF2B5EF4-FFF2-40B4-BE49-F238E27FC236}">
                <a16:creationId xmlns:a16="http://schemas.microsoft.com/office/drawing/2014/main" id="{0F464D5E-B04E-4722-B226-47239A2272C1}"/>
              </a:ext>
            </a:extLst>
          </p:cNvPr>
          <p:cNvSpPr txBox="1"/>
          <p:nvPr/>
        </p:nvSpPr>
        <p:spPr>
          <a:xfrm>
            <a:off x="2617980" y="27971225"/>
            <a:ext cx="2406705" cy="41913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findMolFlow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 Box 1">
            <a:extLst>
              <a:ext uri="{FF2B5EF4-FFF2-40B4-BE49-F238E27FC236}">
                <a16:creationId xmlns:a16="http://schemas.microsoft.com/office/drawing/2014/main" id="{B63C8653-C7AD-4B13-906D-A9F196367625}"/>
              </a:ext>
            </a:extLst>
          </p:cNvPr>
          <p:cNvSpPr txBox="1"/>
          <p:nvPr/>
        </p:nvSpPr>
        <p:spPr>
          <a:xfrm>
            <a:off x="2617980" y="28944728"/>
            <a:ext cx="2406705" cy="564904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to 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molFlow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in respective database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5518B17-7E9B-48FE-A601-42C8F42D68E9}"/>
              </a:ext>
            </a:extLst>
          </p:cNvPr>
          <p:cNvCxnSpPr>
            <a:cxnSpLocks/>
          </p:cNvCxnSpPr>
          <p:nvPr/>
        </p:nvCxnSpPr>
        <p:spPr>
          <a:xfrm>
            <a:off x="3835186" y="28387985"/>
            <a:ext cx="0" cy="55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2D8729F-AFF4-4BFB-9FFD-267248B640CC}"/>
              </a:ext>
            </a:extLst>
          </p:cNvPr>
          <p:cNvCxnSpPr>
            <a:cxnSpLocks/>
          </p:cNvCxnSpPr>
          <p:nvPr/>
        </p:nvCxnSpPr>
        <p:spPr>
          <a:xfrm>
            <a:off x="3827535" y="29592338"/>
            <a:ext cx="0" cy="31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 Box 1">
            <a:extLst>
              <a:ext uri="{FF2B5EF4-FFF2-40B4-BE49-F238E27FC236}">
                <a16:creationId xmlns:a16="http://schemas.microsoft.com/office/drawing/2014/main" id="{9D0D0C6D-EDF0-422A-8F3D-11C9EF5D5200}"/>
              </a:ext>
            </a:extLst>
          </p:cNvPr>
          <p:cNvSpPr txBox="1"/>
          <p:nvPr/>
        </p:nvSpPr>
        <p:spPr>
          <a:xfrm>
            <a:off x="2635514" y="29947805"/>
            <a:ext cx="2406705" cy="41913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findFE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 Box 1">
            <a:extLst>
              <a:ext uri="{FF2B5EF4-FFF2-40B4-BE49-F238E27FC236}">
                <a16:creationId xmlns:a16="http://schemas.microsoft.com/office/drawing/2014/main" id="{E205BDAD-1245-491E-83CB-EDE1024E25CE}"/>
              </a:ext>
            </a:extLst>
          </p:cNvPr>
          <p:cNvSpPr txBox="1"/>
          <p:nvPr/>
        </p:nvSpPr>
        <p:spPr>
          <a:xfrm>
            <a:off x="2635514" y="30724539"/>
            <a:ext cx="2406705" cy="564904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to FE table in respective database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04D3E90-F23F-4C37-A63C-3E80AC2961A3}"/>
              </a:ext>
            </a:extLst>
          </p:cNvPr>
          <p:cNvCxnSpPr>
            <a:cxnSpLocks/>
          </p:cNvCxnSpPr>
          <p:nvPr/>
        </p:nvCxnSpPr>
        <p:spPr>
          <a:xfrm>
            <a:off x="3852721" y="30364568"/>
            <a:ext cx="0" cy="35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82E534-DE0C-459E-8BFA-5D31277ED52C}"/>
              </a:ext>
            </a:extLst>
          </p:cNvPr>
          <p:cNvCxnSpPr>
            <a:cxnSpLocks/>
          </p:cNvCxnSpPr>
          <p:nvPr/>
        </p:nvCxnSpPr>
        <p:spPr>
          <a:xfrm>
            <a:off x="3835186" y="31289445"/>
            <a:ext cx="0" cy="35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207BC97-2F7D-4579-B169-09F109C24EE7}"/>
              </a:ext>
            </a:extLst>
          </p:cNvPr>
          <p:cNvCxnSpPr>
            <a:cxnSpLocks/>
          </p:cNvCxnSpPr>
          <p:nvPr/>
        </p:nvCxnSpPr>
        <p:spPr>
          <a:xfrm>
            <a:off x="7272764" y="29113832"/>
            <a:ext cx="0" cy="253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55D9F74-F395-49F0-ACD4-9ADF36E6BE76}"/>
              </a:ext>
            </a:extLst>
          </p:cNvPr>
          <p:cNvCxnSpPr>
            <a:cxnSpLocks/>
          </p:cNvCxnSpPr>
          <p:nvPr/>
        </p:nvCxnSpPr>
        <p:spPr>
          <a:xfrm>
            <a:off x="3852721" y="31649413"/>
            <a:ext cx="3444153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0EA6C48-6E17-4DA3-8E48-FC99753C0718}"/>
              </a:ext>
            </a:extLst>
          </p:cNvPr>
          <p:cNvCxnSpPr>
            <a:cxnSpLocks/>
          </p:cNvCxnSpPr>
          <p:nvPr/>
        </p:nvCxnSpPr>
        <p:spPr>
          <a:xfrm>
            <a:off x="5633720" y="31649417"/>
            <a:ext cx="0" cy="41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 Box 1">
            <a:extLst>
              <a:ext uri="{FF2B5EF4-FFF2-40B4-BE49-F238E27FC236}">
                <a16:creationId xmlns:a16="http://schemas.microsoft.com/office/drawing/2014/main" id="{AA83D484-AD9B-4D4E-B0FE-5564C5F542BB}"/>
              </a:ext>
            </a:extLst>
          </p:cNvPr>
          <p:cNvSpPr txBox="1"/>
          <p:nvPr/>
        </p:nvSpPr>
        <p:spPr>
          <a:xfrm>
            <a:off x="4722792" y="32114834"/>
            <a:ext cx="1821863" cy="392773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 done signal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 Box 1">
            <a:extLst>
              <a:ext uri="{FF2B5EF4-FFF2-40B4-BE49-F238E27FC236}">
                <a16:creationId xmlns:a16="http://schemas.microsoft.com/office/drawing/2014/main" id="{C8F67E36-36E8-41F4-B7D7-7A5668E58D1E}"/>
              </a:ext>
            </a:extLst>
          </p:cNvPr>
          <p:cNvSpPr txBox="1"/>
          <p:nvPr/>
        </p:nvSpPr>
        <p:spPr>
          <a:xfrm>
            <a:off x="6750932" y="21477902"/>
            <a:ext cx="1214208" cy="248862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MassFlow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Area</a:t>
            </a:r>
            <a:r>
              <a:rPr lang="en-CA" sz="12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8FD2CE5-8FA8-4436-BAE3-A5267D630FC7}"/>
              </a:ext>
            </a:extLst>
          </p:cNvPr>
          <p:cNvCxnSpPr>
            <a:cxnSpLocks/>
          </p:cNvCxnSpPr>
          <p:nvPr/>
        </p:nvCxnSpPr>
        <p:spPr>
          <a:xfrm flipH="1" flipV="1">
            <a:off x="7965140" y="21444276"/>
            <a:ext cx="20094" cy="26269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 Box 1">
            <a:extLst>
              <a:ext uri="{FF2B5EF4-FFF2-40B4-BE49-F238E27FC236}">
                <a16:creationId xmlns:a16="http://schemas.microsoft.com/office/drawing/2014/main" id="{634E304E-3BC8-4D63-8CAD-351D4C2CFBC2}"/>
              </a:ext>
            </a:extLst>
          </p:cNvPr>
          <p:cNvSpPr txBox="1"/>
          <p:nvPr/>
        </p:nvSpPr>
        <p:spPr>
          <a:xfrm>
            <a:off x="8028430" y="21480272"/>
            <a:ext cx="1214208" cy="248862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molFrac</a:t>
            </a:r>
            <a:endParaRPr lang="en-CA" sz="1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molFrac</a:t>
            </a:r>
            <a:r>
              <a:rPr lang="en-CA" sz="12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6A68A5C-CD07-4630-9F2E-07F0CA90B44D}"/>
              </a:ext>
            </a:extLst>
          </p:cNvPr>
          <p:cNvCxnSpPr>
            <a:cxnSpLocks/>
          </p:cNvCxnSpPr>
          <p:nvPr/>
        </p:nvCxnSpPr>
        <p:spPr>
          <a:xfrm flipV="1">
            <a:off x="9242638" y="21477902"/>
            <a:ext cx="0" cy="25933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 Box 1">
            <a:extLst>
              <a:ext uri="{FF2B5EF4-FFF2-40B4-BE49-F238E27FC236}">
                <a16:creationId xmlns:a16="http://schemas.microsoft.com/office/drawing/2014/main" id="{E42EF8DF-5C09-44AB-8938-2F2DC71B7FE7}"/>
              </a:ext>
            </a:extLst>
          </p:cNvPr>
          <p:cNvSpPr txBox="1"/>
          <p:nvPr/>
        </p:nvSpPr>
        <p:spPr>
          <a:xfrm>
            <a:off x="9285835" y="21477902"/>
            <a:ext cx="1214208" cy="248862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molFlow</a:t>
            </a:r>
            <a:endParaRPr lang="en-CA" sz="1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molFlow</a:t>
            </a:r>
            <a:r>
              <a:rPr lang="en-CA" sz="12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0B056C6-9705-40BD-A897-CACE4D2106A4}"/>
              </a:ext>
            </a:extLst>
          </p:cNvPr>
          <p:cNvCxnSpPr>
            <a:cxnSpLocks/>
          </p:cNvCxnSpPr>
          <p:nvPr/>
        </p:nvCxnSpPr>
        <p:spPr>
          <a:xfrm flipV="1">
            <a:off x="10503513" y="21477902"/>
            <a:ext cx="0" cy="25933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 Box 1">
            <a:extLst>
              <a:ext uri="{FF2B5EF4-FFF2-40B4-BE49-F238E27FC236}">
                <a16:creationId xmlns:a16="http://schemas.microsoft.com/office/drawing/2014/main" id="{95E31222-ED04-470A-AC32-72880E5B3DFA}"/>
              </a:ext>
            </a:extLst>
          </p:cNvPr>
          <p:cNvSpPr txBox="1"/>
          <p:nvPr/>
        </p:nvSpPr>
        <p:spPr>
          <a:xfrm>
            <a:off x="10583229" y="21444276"/>
            <a:ext cx="1214208" cy="248862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Volume Flow (</a:t>
            </a: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Vtot</a:t>
            </a: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CA" sz="12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DEBD27E-7081-4932-B88D-464B9AB4F1C7}"/>
              </a:ext>
            </a:extLst>
          </p:cNvPr>
          <p:cNvCxnSpPr>
            <a:cxnSpLocks/>
          </p:cNvCxnSpPr>
          <p:nvPr/>
        </p:nvCxnSpPr>
        <p:spPr>
          <a:xfrm>
            <a:off x="6748782" y="25659532"/>
            <a:ext cx="6092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702147D-92DA-4650-A024-327F752E353B}"/>
              </a:ext>
            </a:extLst>
          </p:cNvPr>
          <p:cNvCxnSpPr>
            <a:cxnSpLocks/>
            <a:endCxn id="225" idx="2"/>
          </p:cNvCxnSpPr>
          <p:nvPr/>
        </p:nvCxnSpPr>
        <p:spPr>
          <a:xfrm flipH="1" flipV="1">
            <a:off x="7358036" y="23966524"/>
            <a:ext cx="4" cy="16930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06931D7-6537-4695-9E4D-ABE7028832C1}"/>
              </a:ext>
            </a:extLst>
          </p:cNvPr>
          <p:cNvCxnSpPr>
            <a:cxnSpLocks/>
          </p:cNvCxnSpPr>
          <p:nvPr/>
        </p:nvCxnSpPr>
        <p:spPr>
          <a:xfrm>
            <a:off x="8502243" y="28747957"/>
            <a:ext cx="190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AE9E8F20-F9DD-4D96-80E2-9018408E1AB5}"/>
              </a:ext>
            </a:extLst>
          </p:cNvPr>
          <p:cNvCxnSpPr>
            <a:cxnSpLocks/>
            <a:endCxn id="229" idx="2"/>
          </p:cNvCxnSpPr>
          <p:nvPr/>
        </p:nvCxnSpPr>
        <p:spPr>
          <a:xfrm flipH="1" flipV="1">
            <a:off x="8635537" y="23968898"/>
            <a:ext cx="57257" cy="47790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36755B78-F561-4A11-A523-3A4B563505A1}"/>
              </a:ext>
            </a:extLst>
          </p:cNvPr>
          <p:cNvCxnSpPr>
            <a:cxnSpLocks/>
          </p:cNvCxnSpPr>
          <p:nvPr/>
        </p:nvCxnSpPr>
        <p:spPr>
          <a:xfrm flipH="1" flipV="1">
            <a:off x="9902546" y="23968900"/>
            <a:ext cx="67749" cy="52559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61759EE-66F5-4B84-8EA1-E7CDAA50BD6B}"/>
              </a:ext>
            </a:extLst>
          </p:cNvPr>
          <p:cNvCxnSpPr>
            <a:cxnSpLocks/>
          </p:cNvCxnSpPr>
          <p:nvPr/>
        </p:nvCxnSpPr>
        <p:spPr>
          <a:xfrm>
            <a:off x="5048830" y="31035533"/>
            <a:ext cx="61624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7D55BDAD-A531-4031-A1F5-833BFC789EF3}"/>
              </a:ext>
            </a:extLst>
          </p:cNvPr>
          <p:cNvCxnSpPr>
            <a:cxnSpLocks/>
          </p:cNvCxnSpPr>
          <p:nvPr/>
        </p:nvCxnSpPr>
        <p:spPr>
          <a:xfrm flipH="1" flipV="1">
            <a:off x="11101678" y="23966527"/>
            <a:ext cx="129488" cy="70690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Picture 4" descr="Public Domain Clip Art Image | Text File Icon | ID: 13919992229610 ...">
            <a:extLst>
              <a:ext uri="{FF2B5EF4-FFF2-40B4-BE49-F238E27FC236}">
                <a16:creationId xmlns:a16="http://schemas.microsoft.com/office/drawing/2014/main" id="{8A19C080-6BE8-45B1-B039-18ADDC8A2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85" y="10300638"/>
            <a:ext cx="548191" cy="5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84A8EA01-85E6-4B2C-BCD5-329458EBDB83}"/>
              </a:ext>
            </a:extLst>
          </p:cNvPr>
          <p:cNvSpPr txBox="1"/>
          <p:nvPr/>
        </p:nvSpPr>
        <p:spPr>
          <a:xfrm>
            <a:off x="9561194" y="10848937"/>
            <a:ext cx="130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controlData.csv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496245E7-0B22-4143-8B18-134B6C55533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472369" y="10717824"/>
            <a:ext cx="34301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 Box 1">
            <a:extLst>
              <a:ext uri="{FF2B5EF4-FFF2-40B4-BE49-F238E27FC236}">
                <a16:creationId xmlns:a16="http://schemas.microsoft.com/office/drawing/2014/main" id="{638EE1DC-352F-45ED-82E6-845B4AE954E8}"/>
              </a:ext>
            </a:extLst>
          </p:cNvPr>
          <p:cNvSpPr txBox="1"/>
          <p:nvPr/>
        </p:nvSpPr>
        <p:spPr>
          <a:xfrm>
            <a:off x="9555481" y="11163814"/>
            <a:ext cx="1214208" cy="95511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MassFlow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Text Box 1">
            <a:extLst>
              <a:ext uri="{FF2B5EF4-FFF2-40B4-BE49-F238E27FC236}">
                <a16:creationId xmlns:a16="http://schemas.microsoft.com/office/drawing/2014/main" id="{48A67FFB-4036-4EE6-BB24-737A35240FB6}"/>
              </a:ext>
            </a:extLst>
          </p:cNvPr>
          <p:cNvSpPr txBox="1"/>
          <p:nvPr/>
        </p:nvSpPr>
        <p:spPr>
          <a:xfrm>
            <a:off x="369614" y="8441273"/>
            <a:ext cx="1214208" cy="211517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MassFlow</a:t>
            </a:r>
            <a:endParaRPr lang="en-CA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 Box 1">
            <a:extLst>
              <a:ext uri="{FF2B5EF4-FFF2-40B4-BE49-F238E27FC236}">
                <a16:creationId xmlns:a16="http://schemas.microsoft.com/office/drawing/2014/main" id="{57172BB8-81DA-4020-9BE3-CF2A41998843}"/>
              </a:ext>
            </a:extLst>
          </p:cNvPr>
          <p:cNvSpPr txBox="1"/>
          <p:nvPr/>
        </p:nvSpPr>
        <p:spPr>
          <a:xfrm>
            <a:off x="8648175" y="3773313"/>
            <a:ext cx="1214208" cy="95511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171451" indent="-171451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CA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8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399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Lam</dc:creator>
  <cp:lastModifiedBy>Jimmy Lam</cp:lastModifiedBy>
  <cp:revision>20</cp:revision>
  <dcterms:created xsi:type="dcterms:W3CDTF">2020-04-25T20:27:05Z</dcterms:created>
  <dcterms:modified xsi:type="dcterms:W3CDTF">2020-04-29T13:53:28Z</dcterms:modified>
</cp:coreProperties>
</file>