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0ED4-A320-415B-AA95-6424B2C20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15C2D-AF17-4DDE-9C7C-7F377D4B5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FDCB1-6376-4E74-9F78-61521FAD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1BA6-EA2F-4161-9BDA-316D04FE48B0}" type="datetimeFigureOut">
              <a:rPr lang="en-GB" smtClean="0"/>
              <a:t>16/11/2019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CBC61-ACB8-4B14-A2A7-C3229899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98730-DF4B-46BD-82F0-E2D4E849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59C7-2060-4645-929B-551E8CC38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6D86-B7D9-4B5A-8A29-A9B752CF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E6877-581D-4E8E-AFB9-4FEE67C49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94F6E-40F7-4A77-A0B3-363260D3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1BA6-EA2F-4161-9BDA-316D04FE48B0}" type="datetimeFigureOut">
              <a:rPr lang="en-GB" smtClean="0"/>
              <a:t>16/11/2019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41FF8-4EF1-42C9-AAF3-73B83BA5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EDEDB-0566-48A5-954C-CECE1783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59C7-2060-4645-929B-551E8CC38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71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81214-74BC-4156-9607-51F3F315E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9AAC7-0523-4FFD-9C2D-1FF545DB3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42D46-B70D-4E91-9E0A-6B15A4BF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1BA6-EA2F-4161-9BDA-316D04FE48B0}" type="datetimeFigureOut">
              <a:rPr lang="en-GB" smtClean="0"/>
              <a:t>16/11/2019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97880-5D86-435C-B117-839269DA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1B876-0962-4BDE-9AFB-243DD910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59C7-2060-4645-929B-551E8CC38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8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6515-3778-48AB-9B21-4DF43C98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60598-3656-40E2-B66F-0F5FD9A17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25356-0405-4349-850E-C1DC7C3C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1BA6-EA2F-4161-9BDA-316D04FE48B0}" type="datetimeFigureOut">
              <a:rPr lang="en-GB" smtClean="0"/>
              <a:t>16/11/2019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9A070-AECE-4692-8157-6A29E78E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84526-F5C1-4473-84F0-9C322B5C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59C7-2060-4645-929B-551E8CC38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59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AD9C-E58D-4BA7-ABB7-D306EB15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1B19F-4301-4D16-8F1F-3ED13D68B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6A443-AAB5-4CE3-AF15-8BC1DB27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1BA6-EA2F-4161-9BDA-316D04FE48B0}" type="datetimeFigureOut">
              <a:rPr lang="en-GB" smtClean="0"/>
              <a:t>16/11/2019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2C7D6-D7E7-43B0-A72C-DB9E4BC2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5543B-B34A-4C53-9116-E20BBFA4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59C7-2060-4645-929B-551E8CC38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84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6FD0-BA92-4977-B09E-097D1B19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926C-0978-45CD-8145-31601D355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5F48D-1210-4250-BE5D-F3A13851C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C9E1E-F908-4A16-8234-04FC1E4C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1BA6-EA2F-4161-9BDA-316D04FE48B0}" type="datetimeFigureOut">
              <a:rPr lang="en-GB" smtClean="0"/>
              <a:t>16/11/2019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61588-9202-4DBB-A0A1-EC1185C7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5CC2F-3404-48DC-BADD-DB27D497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59C7-2060-4645-929B-551E8CC38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65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7462-6B88-4DDF-A3CE-30B0C4C8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C8722-B467-46ED-8B78-3CA579E37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5BBF1-4402-4130-8AD0-739391862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3E538-D879-40C8-AD4F-22C69FF6F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77BB5-4EE3-4CBF-A830-1654237DB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C62D6-B9E5-4575-ACBB-B85840D6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1BA6-EA2F-4161-9BDA-316D04FE48B0}" type="datetimeFigureOut">
              <a:rPr lang="en-GB" smtClean="0"/>
              <a:t>16/11/2019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491C8-FC31-44A9-AA35-9B373A41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EB33B-58CE-45A8-ABA3-B2E04EC6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59C7-2060-4645-929B-551E8CC38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1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FF03-13BC-478F-B332-188CB385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22D46-F680-4282-A2AC-042E280B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1BA6-EA2F-4161-9BDA-316D04FE48B0}" type="datetimeFigureOut">
              <a:rPr lang="en-GB" smtClean="0"/>
              <a:t>16/11/2019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815B9-DCE9-49BA-B666-DB56D0AC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A3A83-7F22-4E71-87C1-AE5FE7E6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59C7-2060-4645-929B-551E8CC38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77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B0B34-4985-4EF6-BA4C-DB443B41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1BA6-EA2F-4161-9BDA-316D04FE48B0}" type="datetimeFigureOut">
              <a:rPr lang="en-GB" smtClean="0"/>
              <a:t>16/11/2019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1C3A1-9238-47AC-AFC8-81A9E2D3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A8A92-4AA3-486F-BC12-58C3835E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59C7-2060-4645-929B-551E8CC38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24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EF83-FE40-4806-8934-8B8D2DFB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9B4B0-245D-4E29-A630-8250308C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EEF50-C26E-4C58-A06E-8D72273BF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F7A7F-EAD1-4F7E-AE29-9EB9A73F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1BA6-EA2F-4161-9BDA-316D04FE48B0}" type="datetimeFigureOut">
              <a:rPr lang="en-GB" smtClean="0"/>
              <a:t>16/11/2019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CF7C0-1BA3-45C4-B75A-1AEA61B9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3CA4-8E1E-4685-A401-90039AD5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59C7-2060-4645-929B-551E8CC38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1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04E8-7170-4F13-8B05-31721B651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6FA0E-7465-4470-833E-D1D963972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E16C2-A35E-4360-BE87-D74917D3C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FEA00-961A-45E0-A105-CBEB43B4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1BA6-EA2F-4161-9BDA-316D04FE48B0}" type="datetimeFigureOut">
              <a:rPr lang="en-GB" smtClean="0"/>
              <a:t>16/11/2019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1E0F3-B1FD-4A34-9167-FB82EF90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24326-AD09-49CF-9AD5-05AF5ADE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59C7-2060-4645-929B-551E8CC38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61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40C5-3F5C-41CE-BB7F-F02BAE20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032A0-9BED-43A1-B0D3-0B62D2D9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AA0E5-B46D-4BC3-9B0D-CFA256017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81BA6-EA2F-4161-9BDA-316D04FE48B0}" type="datetimeFigureOut">
              <a:rPr lang="en-GB" smtClean="0"/>
              <a:t>16/11/2019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FE108-FF7A-4FB7-B16A-B3AC06CBE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C5F2D-35B5-404D-9DD1-912D33762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E59C7-2060-4645-929B-551E8CC38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80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CEDF-6B34-4ECC-B0F2-7FD72624C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"/>
            <a:ext cx="9144000" cy="1996141"/>
          </a:xfrm>
        </p:spPr>
        <p:txBody>
          <a:bodyPr>
            <a:normAutofit fontScale="90000"/>
          </a:bodyPr>
          <a:lstStyle/>
          <a:p>
            <a:r>
              <a:rPr lang="en-US" sz="13800" dirty="0" err="1">
                <a:latin typeface="Baskerville Old Face" panose="02020602080505020303" pitchFamily="18" charset="0"/>
              </a:rPr>
              <a:t>Qic-Qac-Qoe</a:t>
            </a:r>
            <a:endParaRPr lang="en-GB" sz="13800" dirty="0">
              <a:latin typeface="Baskerville Old Face" panose="02020602080505020303" pitchFamily="18" charset="0"/>
            </a:endParaRPr>
          </a:p>
        </p:txBody>
      </p:sp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id="{B9D7892B-6F40-4A65-93F6-BFE6D7DDA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06" y="2182010"/>
            <a:ext cx="5844988" cy="467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0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625CA6-6AD5-4DC4-9874-35EC7AE8B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32769" cy="3848433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4982E1-3BEC-4B7F-8A34-F45D21653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6" y="4751135"/>
            <a:ext cx="7582557" cy="1996613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D5421F-4952-4EE3-9D5F-02202A2DF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426" y="110252"/>
            <a:ext cx="5403048" cy="549449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900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Baskerville Old Face</vt:lpstr>
      <vt:lpstr>Calibri</vt:lpstr>
      <vt:lpstr>Calibri Light</vt:lpstr>
      <vt:lpstr>Office Theme</vt:lpstr>
      <vt:lpstr>Qic-Qac-Qoe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Qic-Qac-Qoe</dc:title>
  <dc:creator>Katie Midgley</dc:creator>
  <cp:lastModifiedBy>Katie Midgley</cp:lastModifiedBy>
  <cp:revision>5</cp:revision>
  <dcterms:created xsi:type="dcterms:W3CDTF">2019-11-16T18:52:01Z</dcterms:created>
  <dcterms:modified xsi:type="dcterms:W3CDTF">2019-11-16T19:41:28Z</dcterms:modified>
</cp:coreProperties>
</file>