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Daniel" initials="JD" lastIdx="1" clrIdx="0">
    <p:extLst>
      <p:ext uri="{19B8F6BF-5375-455C-9EA6-DF929625EA0E}">
        <p15:presenceInfo xmlns:p15="http://schemas.microsoft.com/office/powerpoint/2012/main" userId="Jeff 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0CE7-3CF9-4C9B-92AA-B8A6CFF1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F055-77B2-4E04-BD9A-FAC192F69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DFF9-52DF-4F90-8C97-1A203519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2209-5635-42E9-87C0-42E34EBC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E0F0-134D-49D0-999F-D77CD3E9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849A-51BB-4EEC-9D2D-8EBA1631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74D1-0802-4755-9B54-6978260E2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EC9C-4D04-44CF-9DC1-8C74000E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8AC6-21DB-46C0-92BD-6CC3274D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62EE-F16E-4D7D-815E-19630B23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38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5CBE-4C26-4009-82B5-D4ABB3127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D0AB0-B55E-4A00-BA12-AEEB0A92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119A-E817-4297-AB93-CA672CC4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2662-FADD-477F-8BF3-330E40FE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F8A4-1973-441F-81FB-81BB6C1E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1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7F7F-FD40-4A2A-85EE-142251C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452C-5B8D-4584-BA39-C88AF054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26A-83BD-4A2A-B6CD-EDEAF0C2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206E-60CE-4C2A-A84E-E3F0FEBB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AD31-A7DD-460D-9CDF-9DE002F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32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73C-198F-42DA-88F6-7FFB0BC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5C9C-03F5-4A83-9BA8-2E1E9A30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36D6-D168-40D8-9C89-46C784E3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23E8-E2EA-479E-BC12-01C5A686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5179-65F8-4873-B13F-5BE41DF2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54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D0E4-1787-4D4B-B82E-31E4B9D5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7EF3-E947-447D-87C8-798A29E6E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199E-93DF-47B6-8DAD-2249231D2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4C0A7-D158-4F62-A51B-B850913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5494-EBEC-43F5-94D8-6839E74A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5602-03C3-4297-88DA-E1EE31EE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3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5EC-0947-4C20-97E7-E0DEB418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CAB59-3E39-4065-A6C9-68C47272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B7752-AF2C-4C08-A5CF-91A58082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FD93-2FCC-4AAC-8110-1F67CFF6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1F940-CF63-4872-AB44-77F80BFCB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FA9EE-E280-4811-864B-AC4788F2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D7A78-C6F8-4359-839E-596A8F66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56235-CB93-446E-AFC8-4DAAFFC0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0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C49-770C-4AB1-9BA3-5F861E3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80BDA-77A8-4646-8D2D-0032CE57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B356-7CAA-4B27-A544-E8EC230A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90B51-05E7-48F2-A3A9-FE56CCE6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17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3E7FE-EDD0-4823-A805-4ECD2C7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D0F6D-3F55-4F72-8DAD-17A6533E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1195-9D85-4D5A-A258-4641BE95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49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537E-0725-49AA-ACF1-C52B6040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E38E-5DC8-406A-905F-D83743CD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90E8E-DCD4-4A5B-86B0-BF566180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917B-9760-46A0-9606-0CE8F5A8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5999-B998-479D-BC31-45170571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B7F1-9A60-405D-A778-C15235E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757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F808-A3C1-4150-9D30-B63A5D85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B4540-BBCF-46F3-8DF4-291EC12A8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275C-CB1B-410B-99A4-F5685B6D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BCBD-A642-47CA-BAFD-A2E1D645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FD62-D544-4128-BFFC-88B6E674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F9C2-1CE9-47B6-82B7-13A20BB1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29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527A-41EE-4876-A2AC-42910DD5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EB07-0D25-44A8-9BD6-D43C54FC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122D-53A4-4530-B997-A314BB05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7B3C-D864-4EF1-9599-BF3D36C7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4DA7-989C-4979-8B08-4E97C4954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8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581BB-FD8B-428D-82AF-7D8B2F722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Strange Brew Austin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67CC-B401-4084-91AB-5A4CF7A4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DA00A"/>
                </a:solidFill>
              </a:rPr>
              <a:t>Analysis of customer reviews on Yelp.com.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47CBE2D-6EEB-4BC0-BD13-CD20D7B2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968309" y="307731"/>
            <a:ext cx="8200282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4B34B-0278-4824-BB0E-D3B68437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reviews based on star-rating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16CE51-26F7-4438-A107-58B724D81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653044"/>
            <a:ext cx="5126736" cy="33964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7944-992E-4583-AB08-FC9F84B8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 of total reviews: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Five-star – 39%</a:t>
            </a:r>
          </a:p>
          <a:p>
            <a:r>
              <a:rPr lang="en-US" sz="2000" dirty="0"/>
              <a:t>Four-star – 21%</a:t>
            </a:r>
          </a:p>
          <a:p>
            <a:r>
              <a:rPr lang="en-US" sz="2000" dirty="0"/>
              <a:t>Three-star – 13%</a:t>
            </a:r>
          </a:p>
          <a:p>
            <a:r>
              <a:rPr lang="en-US" sz="2000" dirty="0"/>
              <a:t>Two-star – 15%</a:t>
            </a:r>
          </a:p>
          <a:p>
            <a:r>
              <a:rPr lang="en-US" sz="2000" dirty="0"/>
              <a:t>One-star – 12%</a:t>
            </a:r>
          </a:p>
        </p:txBody>
      </p:sp>
    </p:spTree>
    <p:extLst>
      <p:ext uri="{BB962C8B-B14F-4D97-AF65-F5344CB8AC3E}">
        <p14:creationId xmlns:p14="http://schemas.microsoft.com/office/powerpoint/2010/main" val="169831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39681-6788-48BC-A594-B1921D17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Good: Top 20 most common words found in five-star reviews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44DA5-987D-495F-AED7-585F552812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569735"/>
            <a:ext cx="5126736" cy="35630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C96E-A0C3-4864-8FBE-6FCDE5BC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customers like:</a:t>
            </a:r>
          </a:p>
          <a:p>
            <a:pPr marL="0"/>
            <a:endParaRPr lang="en-US" dirty="0"/>
          </a:p>
          <a:p>
            <a:r>
              <a:rPr lang="en-US" sz="2000" dirty="0"/>
              <a:t>Live music</a:t>
            </a:r>
          </a:p>
          <a:p>
            <a:r>
              <a:rPr lang="en-US" sz="2000" dirty="0"/>
              <a:t>A place to hangout or study</a:t>
            </a:r>
          </a:p>
          <a:p>
            <a:r>
              <a:rPr lang="en-US" sz="2000" dirty="0"/>
              <a:t>Good coffee</a:t>
            </a:r>
          </a:p>
        </p:txBody>
      </p:sp>
    </p:spTree>
    <p:extLst>
      <p:ext uri="{BB962C8B-B14F-4D97-AF65-F5344CB8AC3E}">
        <p14:creationId xmlns:p14="http://schemas.microsoft.com/office/powerpoint/2010/main" val="30511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F7F80-DCC6-403B-8E40-D0558D2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OK: Top 20 most common words found in three-star reviews</a:t>
            </a:r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F7FE96-8F58-4F03-80B2-51FEBC890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569735"/>
            <a:ext cx="5126736" cy="35630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DBC8-7F9A-4E57-8666-416B2E09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customers find OK: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Music</a:t>
            </a:r>
          </a:p>
          <a:p>
            <a:r>
              <a:rPr lang="en-US" sz="2000" dirty="0"/>
              <a:t>Wi-Fi access</a:t>
            </a:r>
          </a:p>
          <a:p>
            <a:r>
              <a:rPr lang="en-US" sz="2000" dirty="0"/>
              <a:t>Great is still there, but fewer positive words overall</a:t>
            </a:r>
          </a:p>
        </p:txBody>
      </p:sp>
    </p:spTree>
    <p:extLst>
      <p:ext uri="{BB962C8B-B14F-4D97-AF65-F5344CB8AC3E}">
        <p14:creationId xmlns:p14="http://schemas.microsoft.com/office/powerpoint/2010/main" val="49447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6F91C-B896-4375-86BA-B75A4E7E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Bad: Top 20 most common words found in one-star reviews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BA14E7-AF9F-498A-AD60-A2B2A76CD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614594"/>
            <a:ext cx="5126736" cy="347336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AD43-38D1-4BA8-BFF6-4FED452A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Things customers find bad: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Issues with employees and owner</a:t>
            </a:r>
          </a:p>
          <a:p>
            <a:r>
              <a:rPr lang="en-US" sz="2000" dirty="0"/>
              <a:t>The word “bad” makes the top 20</a:t>
            </a:r>
          </a:p>
        </p:txBody>
      </p:sp>
    </p:spTree>
    <p:extLst>
      <p:ext uri="{BB962C8B-B14F-4D97-AF65-F5344CB8AC3E}">
        <p14:creationId xmlns:p14="http://schemas.microsoft.com/office/powerpoint/2010/main" val="57593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6B5-5EC9-4D0C-82FA-57E791C9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pic cup of coffee">
            <a:extLst>
              <a:ext uri="{FF2B5EF4-FFF2-40B4-BE49-F238E27FC236}">
                <a16:creationId xmlns:a16="http://schemas.microsoft.com/office/drawing/2014/main" id="{5C773DF2-F432-49BC-8D06-16D2F5D398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r="18514"/>
          <a:stretch/>
        </p:blipFill>
        <p:spPr bwMode="auto">
          <a:xfrm>
            <a:off x="364241" y="563083"/>
            <a:ext cx="4105275" cy="42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670EC-0ACD-4127-A094-40D19D7C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/>
              <a:t>What we do well:</a:t>
            </a:r>
          </a:p>
          <a:p>
            <a:r>
              <a:rPr lang="en-US" sz="1800" dirty="0"/>
              <a:t>Continue bringing in live music</a:t>
            </a:r>
          </a:p>
          <a:p>
            <a:r>
              <a:rPr lang="en-US" sz="1800" dirty="0"/>
              <a:t>Continue offering Wi-Fi access</a:t>
            </a:r>
          </a:p>
          <a:p>
            <a:endParaRPr lang="en-US" sz="1800" dirty="0"/>
          </a:p>
          <a:p>
            <a:pPr marL="0"/>
            <a:r>
              <a:rPr lang="en-US" sz="1800"/>
              <a:t>Areas for improvement:</a:t>
            </a:r>
          </a:p>
          <a:p>
            <a:r>
              <a:rPr lang="en-US" sz="1800" dirty="0"/>
              <a:t>Our best positive word in five-star reviews was only good</a:t>
            </a:r>
          </a:p>
          <a:p>
            <a:r>
              <a:rPr lang="en-US" sz="1800" dirty="0"/>
              <a:t>Better coffee and a focus on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50631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Strange Brew Austin Coffee</vt:lpstr>
      <vt:lpstr>Number of reviews based on star-rating</vt:lpstr>
      <vt:lpstr>The Good: Top 20 most common words found in five-star reviews</vt:lpstr>
      <vt:lpstr>The OK: Top 20 most common words found in three-star reviews</vt:lpstr>
      <vt:lpstr>The Bad: Top 20 most common words found in one-star reviews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 Brew Austin Coffee</dc:title>
  <dc:creator>Jeff Daniel</dc:creator>
  <cp:lastModifiedBy>Jeff Daniel</cp:lastModifiedBy>
  <cp:revision>1</cp:revision>
  <dcterms:created xsi:type="dcterms:W3CDTF">2019-10-01T13:02:14Z</dcterms:created>
  <dcterms:modified xsi:type="dcterms:W3CDTF">2019-10-01T13:04:36Z</dcterms:modified>
</cp:coreProperties>
</file>