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94" r:id="rId20"/>
    <p:sldId id="295" r:id="rId21"/>
    <p:sldId id="296" r:id="rId22"/>
    <p:sldId id="297" r:id="rId23"/>
    <p:sldId id="274" r:id="rId24"/>
    <p:sldId id="275" r:id="rId25"/>
    <p:sldId id="276" r:id="rId26"/>
    <p:sldId id="277" r:id="rId27"/>
    <p:sldId id="278" r:id="rId28"/>
    <p:sldId id="281" r:id="rId29"/>
    <p:sldId id="280" r:id="rId30"/>
    <p:sldId id="282" r:id="rId31"/>
    <p:sldId id="290" r:id="rId32"/>
    <p:sldId id="291" r:id="rId33"/>
    <p:sldId id="293" r:id="rId34"/>
    <p:sldId id="29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544" y="176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1E24-4293-486E-8B1F-163421250257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A74F9-ACE2-43DD-BDE4-1B64CCC4C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1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4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96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0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3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4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2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6132-204C-4625-9E59-08764E455C9E}" type="datetimeFigureOut">
              <a:rPr lang="ko-KR" altLang="en-US" smtClean="0"/>
              <a:t>2020. 11. 27.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A5C2-8B04-4D90-A15A-13B5EC638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virtualbox.or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White-box Testing</a:t>
            </a:r>
            <a:br>
              <a:rPr lang="en-US" altLang="ko-KR" dirty="0"/>
            </a:br>
            <a:r>
              <a:rPr lang="en-US" altLang="ko-KR" dirty="0"/>
              <a:t>Term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COSE352</a:t>
            </a:r>
            <a:r>
              <a:rPr lang="en-US" altLang="ko-KR"/>
              <a:t>, 2020 </a:t>
            </a:r>
            <a:r>
              <a:rPr lang="en-US" altLang="ko-KR" dirty="0"/>
              <a:t>Fall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09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/>
        </p:nvSpPr>
        <p:spPr>
          <a:xfrm>
            <a:off x="2129427" y="6002132"/>
            <a:ext cx="4885146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17" y="565159"/>
            <a:ext cx="6347765" cy="49484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05092" y="4957541"/>
            <a:ext cx="1005437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7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머신 생성</a:t>
            </a:r>
          </a:p>
        </p:txBody>
      </p:sp>
      <p:sp>
        <p:nvSpPr>
          <p:cNvPr id="4" name="Shape 208"/>
          <p:cNvSpPr/>
          <p:nvPr/>
        </p:nvSpPr>
        <p:spPr>
          <a:xfrm>
            <a:off x="2553344" y="6064313"/>
            <a:ext cx="4037311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pic>
        <p:nvPicPr>
          <p:cNvPr id="5" name="Shape 2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72330" y="1690689"/>
            <a:ext cx="5599339" cy="432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05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09" y="858290"/>
            <a:ext cx="4298381" cy="4632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795809" y="2828125"/>
            <a:ext cx="3552381" cy="9422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9786" y="5055298"/>
            <a:ext cx="1124026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hape 216"/>
          <p:cNvSpPr/>
          <p:nvPr/>
        </p:nvSpPr>
        <p:spPr>
          <a:xfrm>
            <a:off x="995828" y="6001648"/>
            <a:ext cx="7152343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</p:spTree>
    <p:extLst>
      <p:ext uri="{BB962C8B-B14F-4D97-AF65-F5344CB8AC3E}">
        <p14:creationId xmlns:p14="http://schemas.microsoft.com/office/powerpoint/2010/main" val="210086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09" y="1112714"/>
            <a:ext cx="4298381" cy="4632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3850" y="5340140"/>
            <a:ext cx="1124026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6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09" y="849668"/>
            <a:ext cx="4298381" cy="4632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22002" y="4250375"/>
            <a:ext cx="2676507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4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09" y="849668"/>
            <a:ext cx="4298381" cy="4632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16973" y="4513422"/>
            <a:ext cx="504218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3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06" y="1346729"/>
            <a:ext cx="6768988" cy="38138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51478" y="2154700"/>
            <a:ext cx="4287317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50697" y="4776253"/>
            <a:ext cx="954065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9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09" y="849668"/>
            <a:ext cx="4298381" cy="4632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26375" y="5060369"/>
            <a:ext cx="1048123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5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08" y="684051"/>
            <a:ext cx="6683983" cy="50389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36453" y="2367642"/>
            <a:ext cx="2408414" cy="475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</p:spTree>
    <p:extLst>
      <p:ext uri="{BB962C8B-B14F-4D97-AF65-F5344CB8AC3E}">
        <p14:creationId xmlns:p14="http://schemas.microsoft.com/office/powerpoint/2010/main" val="348417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08" y="684051"/>
            <a:ext cx="6683983" cy="50389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0053" y="1165375"/>
            <a:ext cx="624614" cy="475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</p:spTree>
    <p:extLst>
      <p:ext uri="{BB962C8B-B14F-4D97-AF65-F5344CB8AC3E}">
        <p14:creationId xmlns:p14="http://schemas.microsoft.com/office/powerpoint/2010/main" val="337034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머신 설정 </a:t>
            </a:r>
            <a:r>
              <a:rPr lang="en-US" altLang="ko-KR" dirty="0"/>
              <a:t>(Ubuntu, Mac </a:t>
            </a:r>
            <a:r>
              <a:rPr lang="ko-KR" altLang="en-US" dirty="0"/>
              <a:t>사용자는 불필요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코드 커버리지 측정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제출 방법 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871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00053" y="1165375"/>
            <a:ext cx="624614" cy="475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490541-C7E8-7B45-AF9D-B23DB928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" y="562023"/>
            <a:ext cx="7454900" cy="52228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A43D85-5EDF-F642-AB72-23AE5005BBC7}"/>
              </a:ext>
            </a:extLst>
          </p:cNvPr>
          <p:cNvSpPr/>
          <p:nvPr/>
        </p:nvSpPr>
        <p:spPr>
          <a:xfrm>
            <a:off x="645386" y="1893509"/>
            <a:ext cx="1505147" cy="375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5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18FC59-BB18-3A4C-A719-5C998ED6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1" y="389467"/>
            <a:ext cx="8135582" cy="57377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5CA276-A33F-DE42-89D6-62DAECD31DF9}"/>
              </a:ext>
            </a:extLst>
          </p:cNvPr>
          <p:cNvSpPr/>
          <p:nvPr/>
        </p:nvSpPr>
        <p:spPr>
          <a:xfrm>
            <a:off x="780852" y="1876576"/>
            <a:ext cx="1505147" cy="375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8E6D3A-FB39-7E4C-8A68-B8D1946DE5A7}"/>
              </a:ext>
            </a:extLst>
          </p:cNvPr>
          <p:cNvSpPr/>
          <p:nvPr/>
        </p:nvSpPr>
        <p:spPr>
          <a:xfrm>
            <a:off x="4538134" y="2164442"/>
            <a:ext cx="575733" cy="358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6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5CA276-A33F-DE42-89D6-62DAECD31DF9}"/>
              </a:ext>
            </a:extLst>
          </p:cNvPr>
          <p:cNvSpPr/>
          <p:nvPr/>
        </p:nvSpPr>
        <p:spPr>
          <a:xfrm>
            <a:off x="780852" y="1876576"/>
            <a:ext cx="1505147" cy="3755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6CFD6-AB10-4247-B39E-4483A5375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213784"/>
            <a:ext cx="8572500" cy="6057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1BE733-9CBC-484C-B32B-277AD58224E3}"/>
              </a:ext>
            </a:extLst>
          </p:cNvPr>
          <p:cNvSpPr/>
          <p:nvPr/>
        </p:nvSpPr>
        <p:spPr>
          <a:xfrm>
            <a:off x="1390451" y="3146576"/>
            <a:ext cx="2978349" cy="3247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3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08" y="684051"/>
            <a:ext cx="6683983" cy="50389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64837" y="1177670"/>
            <a:ext cx="867711" cy="475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</p:spTree>
    <p:extLst>
      <p:ext uri="{BB962C8B-B14F-4D97-AF65-F5344CB8AC3E}">
        <p14:creationId xmlns:p14="http://schemas.microsoft.com/office/powerpoint/2010/main" val="416402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62" y="776501"/>
            <a:ext cx="6312475" cy="5304998"/>
          </a:xfrm>
          <a:prstGeom prst="rect">
            <a:avLst/>
          </a:prstGeom>
        </p:spPr>
      </p:pic>
      <p:sp>
        <p:nvSpPr>
          <p:cNvPr id="5" name="Shape 224"/>
          <p:cNvSpPr/>
          <p:nvPr/>
        </p:nvSpPr>
        <p:spPr>
          <a:xfrm>
            <a:off x="2351478" y="6087871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Password: 1234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709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2" y="219476"/>
            <a:ext cx="7638095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4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커버리지 측정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Terminal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폴더 변경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cd COSE352</a:t>
            </a:r>
            <a:r>
              <a:rPr lang="en-US" altLang="ko-KR" dirty="0"/>
              <a:t> (enter)</a:t>
            </a:r>
          </a:p>
          <a:p>
            <a:r>
              <a:rPr lang="en-US" altLang="ko-KR" dirty="0"/>
              <a:t>Tree </a:t>
            </a:r>
            <a:r>
              <a:rPr lang="ko-KR" altLang="en-US" dirty="0"/>
              <a:t>컴파일</a:t>
            </a:r>
            <a:endParaRPr lang="en-US" altLang="ko-KR" dirty="0"/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</a:rPr>
              <a:t> -coverage -o tree </a:t>
            </a:r>
            <a:r>
              <a:rPr lang="en-US" altLang="ko-KR" dirty="0" err="1">
                <a:latin typeface="Consolas" panose="020B0609020204030204" pitchFamily="49" charset="0"/>
              </a:rPr>
              <a:t>tree.c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77" y="1690689"/>
            <a:ext cx="771429" cy="695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39" y="4177986"/>
            <a:ext cx="5216922" cy="26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96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6510"/>
            <a:ext cx="7886700" cy="5450453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./tree --help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3" y="2055816"/>
            <a:ext cx="7638095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8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6510"/>
            <a:ext cx="7886700" cy="5450453"/>
          </a:xfrm>
        </p:spPr>
        <p:txBody>
          <a:bodyPr/>
          <a:lstStyle/>
          <a:p>
            <a:r>
              <a:rPr lang="en-US" altLang="ko-KR" dirty="0"/>
              <a:t>Coverage </a:t>
            </a:r>
            <a:r>
              <a:rPr lang="ko-KR" altLang="en-US" dirty="0"/>
              <a:t>측정</a:t>
            </a:r>
            <a:endParaRPr lang="en-US" altLang="ko-KR" dirty="0"/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gcov</a:t>
            </a:r>
            <a:r>
              <a:rPr lang="en-US" altLang="ko-KR" dirty="0">
                <a:latin typeface="Consolas" panose="020B0609020204030204" pitchFamily="49" charset="0"/>
              </a:rPr>
              <a:t> -</a:t>
            </a:r>
            <a:r>
              <a:rPr lang="en-US" altLang="ko-KR" dirty="0" err="1">
                <a:latin typeface="Consolas" panose="020B0609020204030204" pitchFamily="49" charset="0"/>
              </a:rPr>
              <a:t>bc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tree.c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2" y="1815058"/>
            <a:ext cx="7638095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12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6510"/>
            <a:ext cx="7886700" cy="5450453"/>
          </a:xfrm>
        </p:spPr>
        <p:txBody>
          <a:bodyPr/>
          <a:lstStyle/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7" y="1208656"/>
            <a:ext cx="8401905" cy="4798096"/>
          </a:xfrm>
          <a:prstGeom prst="rect">
            <a:avLst/>
          </a:prstGeom>
        </p:spPr>
      </p:pic>
      <p:sp>
        <p:nvSpPr>
          <p:cNvPr id="5" name="설명선 1 4"/>
          <p:cNvSpPr/>
          <p:nvPr/>
        </p:nvSpPr>
        <p:spPr>
          <a:xfrm>
            <a:off x="1002082" y="2304789"/>
            <a:ext cx="2743200" cy="300625"/>
          </a:xfrm>
          <a:prstGeom prst="borderCallout1">
            <a:avLst>
              <a:gd name="adj1" fmla="val 35417"/>
              <a:gd name="adj2" fmla="val 99886"/>
              <a:gd name="adj3" fmla="val 83333"/>
              <a:gd name="adj4" fmla="val 160754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11244" y="2395696"/>
            <a:ext cx="308648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Statement coverage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640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머신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이미지 다운로드</a:t>
            </a:r>
            <a:endParaRPr lang="en-US" altLang="ko-KR" dirty="0"/>
          </a:p>
          <a:p>
            <a:pPr lvl="1"/>
            <a:r>
              <a:rPr lang="en-US" altLang="ko-KR" dirty="0"/>
              <a:t>Black board </a:t>
            </a:r>
            <a:r>
              <a:rPr lang="ko-KR" altLang="en-US" dirty="0" err="1"/>
              <a:t>과제란에서</a:t>
            </a:r>
            <a:r>
              <a:rPr lang="ko-KR" altLang="en-US" dirty="0"/>
              <a:t> </a:t>
            </a:r>
            <a:r>
              <a:rPr lang="en-US" altLang="ko-KR" dirty="0"/>
              <a:t>Ubuntu-</a:t>
            </a:r>
            <a:r>
              <a:rPr lang="en-US" altLang="ko-KR" dirty="0" err="1"/>
              <a:t>SE.vdi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가상 머신 생성</a:t>
            </a:r>
          </a:p>
        </p:txBody>
      </p:sp>
    </p:spTree>
    <p:extLst>
      <p:ext uri="{BB962C8B-B14F-4D97-AF65-F5344CB8AC3E}">
        <p14:creationId xmlns:p14="http://schemas.microsoft.com/office/powerpoint/2010/main" val="322562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6510"/>
            <a:ext cx="7886700" cy="5450453"/>
          </a:xfrm>
        </p:spPr>
        <p:txBody>
          <a:bodyPr/>
          <a:lstStyle/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7" y="1208656"/>
            <a:ext cx="8401905" cy="4798096"/>
          </a:xfrm>
          <a:prstGeom prst="rect">
            <a:avLst/>
          </a:prstGeom>
        </p:spPr>
      </p:pic>
      <p:sp>
        <p:nvSpPr>
          <p:cNvPr id="5" name="설명선 1 4"/>
          <p:cNvSpPr/>
          <p:nvPr/>
        </p:nvSpPr>
        <p:spPr>
          <a:xfrm>
            <a:off x="926988" y="2668043"/>
            <a:ext cx="3319272" cy="300625"/>
          </a:xfrm>
          <a:prstGeom prst="borderCallout1">
            <a:avLst>
              <a:gd name="adj1" fmla="val 35417"/>
              <a:gd name="adj2" fmla="val 99886"/>
              <a:gd name="adj3" fmla="val -29167"/>
              <a:gd name="adj4" fmla="val 135093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11244" y="2395696"/>
            <a:ext cx="258744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Branch coverage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1963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결과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어디가 실행이 안되었는가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Coverage </a:t>
            </a:r>
            <a:r>
              <a:rPr lang="ko-KR" altLang="en-US" dirty="0"/>
              <a:t>측정기 초기화</a:t>
            </a:r>
          </a:p>
        </p:txBody>
      </p:sp>
    </p:spTree>
    <p:extLst>
      <p:ext uri="{BB962C8B-B14F-4D97-AF65-F5344CB8AC3E}">
        <p14:creationId xmlns:p14="http://schemas.microsoft.com/office/powerpoint/2010/main" val="176347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어디가 실행이 안되었는가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gcov</a:t>
            </a:r>
            <a:r>
              <a:rPr lang="en-US" altLang="ko-KR" dirty="0">
                <a:latin typeface="Consolas" panose="020B0609020204030204" pitchFamily="49" charset="0"/>
              </a:rPr>
              <a:t> -</a:t>
            </a:r>
            <a:r>
              <a:rPr lang="en-US" altLang="ko-KR" dirty="0" err="1">
                <a:latin typeface="Consolas" panose="020B0609020204030204" pitchFamily="49" charset="0"/>
              </a:rPr>
              <a:t>bc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tree.c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/>
              <a:t>실행 후에</a:t>
            </a:r>
            <a:endParaRPr lang="en-US" altLang="ko-KR" dirty="0"/>
          </a:p>
          <a:p>
            <a:r>
              <a:rPr lang="en-US" altLang="ko-KR" dirty="0"/>
              <a:t>Text editor</a:t>
            </a:r>
            <a:r>
              <a:rPr lang="ko-KR" altLang="en-US" dirty="0"/>
              <a:t>로 </a:t>
            </a:r>
            <a:r>
              <a:rPr lang="en-US" altLang="ko-KR" dirty="0" err="1"/>
              <a:t>tree.c.gcov</a:t>
            </a:r>
            <a:r>
              <a:rPr lang="en-US" altLang="ko-KR" dirty="0"/>
              <a:t> </a:t>
            </a:r>
            <a:r>
              <a:rPr lang="ko-KR" altLang="en-US" dirty="0"/>
              <a:t>파일 열기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78" y="2945475"/>
            <a:ext cx="7447619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73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78" y="1504981"/>
            <a:ext cx="7447619" cy="3647619"/>
          </a:xfrm>
          <a:prstGeom prst="rect">
            <a:avLst/>
          </a:prstGeom>
        </p:spPr>
      </p:pic>
      <p:sp>
        <p:nvSpPr>
          <p:cNvPr id="7" name="설명선 1 6"/>
          <p:cNvSpPr/>
          <p:nvPr/>
        </p:nvSpPr>
        <p:spPr>
          <a:xfrm>
            <a:off x="1878904" y="1816275"/>
            <a:ext cx="375781" cy="3219188"/>
          </a:xfrm>
          <a:prstGeom prst="borderCallout1">
            <a:avLst>
              <a:gd name="adj1" fmla="val 35417"/>
              <a:gd name="adj2" fmla="val 99886"/>
              <a:gd name="adj3" fmla="val 26913"/>
              <a:gd name="adj4" fmla="val 37408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21911" y="2408222"/>
            <a:ext cx="4380110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gcov</a:t>
            </a:r>
            <a:r>
              <a:rPr lang="en-US" altLang="ko-KR" sz="2800" dirty="0"/>
              <a:t> </a:t>
            </a:r>
            <a:r>
              <a:rPr lang="ko-KR" altLang="en-US" sz="2800" dirty="0"/>
              <a:t>실행 이전까지 수행한</a:t>
            </a:r>
            <a:endParaRPr lang="en-US" altLang="ko-KR" sz="2800" dirty="0"/>
          </a:p>
          <a:p>
            <a:r>
              <a:rPr lang="en-US" altLang="ko-KR" sz="2800" dirty="0"/>
              <a:t>test case</a:t>
            </a:r>
            <a:r>
              <a:rPr lang="ko-KR" altLang="en-US" sz="2800" dirty="0"/>
              <a:t>가 각 라인을 몇 번 </a:t>
            </a:r>
            <a:endParaRPr lang="en-US" altLang="ko-KR" sz="2800" dirty="0"/>
          </a:p>
          <a:p>
            <a:r>
              <a:rPr lang="ko-KR" altLang="en-US" sz="2800" dirty="0"/>
              <a:t>실행 시켰는가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907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Coverage </a:t>
            </a:r>
            <a:r>
              <a:rPr lang="ko-KR" altLang="en-US" dirty="0"/>
              <a:t>측정기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case</a:t>
            </a:r>
            <a:r>
              <a:rPr lang="ko-KR" altLang="en-US" dirty="0"/>
              <a:t>를 실행 할 수록 그로 인해 실행된 코드 정보는 누적됨</a:t>
            </a:r>
            <a:endParaRPr lang="en-US" altLang="ko-KR" dirty="0"/>
          </a:p>
          <a:p>
            <a:r>
              <a:rPr lang="ko-KR" altLang="en-US" dirty="0"/>
              <a:t>여러분이 새로 작성한 </a:t>
            </a:r>
            <a:r>
              <a:rPr lang="en-US" altLang="ko-KR" dirty="0"/>
              <a:t>test case (“</a:t>
            </a:r>
            <a:r>
              <a:rPr lang="ko-KR" altLang="en-US" dirty="0"/>
              <a:t>학번</a:t>
            </a:r>
            <a:r>
              <a:rPr lang="en-US" altLang="ko-KR" dirty="0"/>
              <a:t>”.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coverage</a:t>
            </a:r>
            <a:r>
              <a:rPr lang="ko-KR" altLang="en-US" dirty="0"/>
              <a:t>를 정확히 측정하려면 기존에 누적되어 있던 정보를 지워야 함</a:t>
            </a:r>
            <a:endParaRPr lang="en-US" altLang="ko-KR" dirty="0"/>
          </a:p>
          <a:p>
            <a:r>
              <a:rPr lang="en-US" altLang="ko-KR" dirty="0" err="1"/>
              <a:t>tree.c.gcov</a:t>
            </a:r>
            <a:r>
              <a:rPr lang="en-US" altLang="ko-KR" dirty="0"/>
              <a:t>, </a:t>
            </a:r>
            <a:r>
              <a:rPr lang="en-US" altLang="ko-KR" dirty="0" err="1"/>
              <a:t>tree.gcda</a:t>
            </a:r>
            <a:r>
              <a:rPr lang="en-US" altLang="ko-KR" dirty="0"/>
              <a:t> </a:t>
            </a:r>
            <a:r>
              <a:rPr lang="ko-KR" altLang="en-US" dirty="0"/>
              <a:t>를 삭제해서 초기화</a:t>
            </a:r>
            <a:endParaRPr lang="en-US" altLang="ko-KR" dirty="0"/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rm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tree.c.gcov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tree.gcda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36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 방법 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케이스를 쉘 스크립트로 제출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Text editor (ex: sublime text)</a:t>
            </a:r>
            <a:r>
              <a:rPr lang="ko-KR" altLang="en-US" dirty="0"/>
              <a:t>로 테스트 케이스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학번</a:t>
            </a:r>
            <a:r>
              <a:rPr lang="en-US" altLang="ko-KR" dirty="0"/>
              <a:t>”.sh 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테스트 후 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5217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Editor</a:t>
            </a:r>
            <a:r>
              <a:rPr lang="ko-KR" altLang="en-US" dirty="0"/>
              <a:t>로 테스트 케이스 작성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</a:t>
            </a:r>
            <a:r>
              <a:rPr lang="ko-KR" altLang="en-US" dirty="0" err="1"/>
              <a:t>머신에</a:t>
            </a:r>
            <a:r>
              <a:rPr lang="ko-KR" altLang="en-US" dirty="0"/>
              <a:t> 설치된 </a:t>
            </a:r>
            <a:r>
              <a:rPr lang="en-US" altLang="ko-KR" dirty="0"/>
              <a:t>Sublime text</a:t>
            </a:r>
            <a:r>
              <a:rPr lang="ko-KR" altLang="en-US" dirty="0"/>
              <a:t>를 예로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90" y="3501465"/>
            <a:ext cx="1332889" cy="1181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73" y="2472680"/>
            <a:ext cx="5053129" cy="40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5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작성된 테스트 케이스의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43" y="1572722"/>
            <a:ext cx="6085714" cy="4857143"/>
          </a:xfrm>
          <a:prstGeom prst="rect">
            <a:avLst/>
          </a:prstGeom>
        </p:spPr>
      </p:pic>
      <p:sp>
        <p:nvSpPr>
          <p:cNvPr id="5" name="설명선 1 4"/>
          <p:cNvSpPr/>
          <p:nvPr/>
        </p:nvSpPr>
        <p:spPr>
          <a:xfrm>
            <a:off x="1904018" y="2517731"/>
            <a:ext cx="1127281" cy="300625"/>
          </a:xfrm>
          <a:prstGeom prst="borderCallout1">
            <a:avLst>
              <a:gd name="adj1" fmla="val 35417"/>
              <a:gd name="adj2" fmla="val 99886"/>
              <a:gd name="adj3" fmla="val 29167"/>
              <a:gd name="adj4" fmla="val 16731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0334" y="2245384"/>
            <a:ext cx="349667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각 줄이 </a:t>
            </a:r>
            <a:r>
              <a:rPr lang="en-US" altLang="ko-KR" sz="2800" dirty="0"/>
              <a:t>test case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8568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학번</a:t>
            </a:r>
            <a:r>
              <a:rPr lang="en-US" altLang="ko-KR" dirty="0"/>
              <a:t>”.sh </a:t>
            </a:r>
            <a:r>
              <a:rPr lang="ko-KR" altLang="en-US" dirty="0"/>
              <a:t>로 </a:t>
            </a:r>
            <a:r>
              <a:rPr lang="en-US" altLang="ko-KR" dirty="0"/>
              <a:t>tree</a:t>
            </a:r>
            <a:r>
              <a:rPr lang="ko-KR" altLang="en-US" dirty="0"/>
              <a:t>를 실행했던 경로에 저장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28" y="1780267"/>
            <a:ext cx="5698544" cy="46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77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07" y="1059409"/>
            <a:ext cx="6031985" cy="47297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63795" y="1252827"/>
            <a:ext cx="1180862" cy="3880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5186" y="5401030"/>
            <a:ext cx="1180862" cy="3880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56626" y="1996039"/>
            <a:ext cx="4931365" cy="11980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이미지 다운로드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Blackboard → </a:t>
            </a:r>
            <a:r>
              <a:rPr lang="ko-KR" altLang="en-US" dirty="0"/>
              <a:t>강의 자료 </a:t>
            </a:r>
            <a:r>
              <a:rPr lang="en-US" altLang="ko-KR" dirty="0"/>
              <a:t>→ </a:t>
            </a: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대략 </a:t>
            </a:r>
            <a:r>
              <a:rPr lang="en-US" altLang="ko-KR" dirty="0"/>
              <a:t>6GByte, 10</a:t>
            </a:r>
            <a:r>
              <a:rPr lang="ko-KR" altLang="en-US" dirty="0"/>
              <a:t>분 정도 걸림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D:\COSE352 </a:t>
            </a:r>
            <a:r>
              <a:rPr lang="ko-KR" altLang="en-US" dirty="0"/>
              <a:t>폴더에 받았다고 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27" y="3429000"/>
            <a:ext cx="4392145" cy="3198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167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학번</a:t>
            </a:r>
            <a:r>
              <a:rPr lang="en-US" altLang="ko-KR" dirty="0"/>
              <a:t>”.sh</a:t>
            </a:r>
            <a:r>
              <a:rPr lang="ko-KR" altLang="en-US" dirty="0"/>
              <a:t>를 실행 가능하게 변경</a:t>
            </a:r>
            <a:endParaRPr lang="en-US" altLang="ko-KR" dirty="0"/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</a:rPr>
              <a:t> +x “</a:t>
            </a:r>
            <a:r>
              <a:rPr lang="ko-KR" altLang="en-US" dirty="0">
                <a:latin typeface="Consolas" panose="020B0609020204030204" pitchFamily="49" charset="0"/>
              </a:rPr>
              <a:t>학번</a:t>
            </a:r>
            <a:r>
              <a:rPr lang="en-US" altLang="ko-KR" dirty="0">
                <a:latin typeface="Consolas" panose="020B0609020204030204" pitchFamily="49" charset="0"/>
              </a:rPr>
              <a:t>”.sh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./”</a:t>
            </a:r>
            <a:r>
              <a:rPr lang="ko-KR" altLang="en-US" dirty="0">
                <a:latin typeface="Consolas" panose="020B0609020204030204" pitchFamily="49" charset="0"/>
              </a:rPr>
              <a:t>학번</a:t>
            </a:r>
            <a:r>
              <a:rPr lang="en-US" altLang="ko-KR" dirty="0">
                <a:latin typeface="Consolas" panose="020B0609020204030204" pitchFamily="49" charset="0"/>
              </a:rPr>
              <a:t>”.sh </a:t>
            </a:r>
            <a:r>
              <a:rPr lang="en-US" altLang="ko-KR" dirty="0"/>
              <a:t>(enter)</a:t>
            </a:r>
          </a:p>
          <a:p>
            <a:r>
              <a:rPr lang="ko-KR" altLang="en-US" dirty="0"/>
              <a:t>모든 테스트 케이스가 실행된 것을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75" y="3809841"/>
            <a:ext cx="5128649" cy="30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57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방법이 중요한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효율적인 채점을 위해서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채점자가 </a:t>
            </a:r>
            <a:r>
              <a:rPr lang="en-US" altLang="ko-KR" dirty="0"/>
              <a:t>“</a:t>
            </a:r>
            <a:r>
              <a:rPr lang="ko-KR" altLang="en-US" dirty="0"/>
              <a:t>학번</a:t>
            </a:r>
            <a:r>
              <a:rPr lang="en-US" altLang="ko-KR" dirty="0"/>
              <a:t>“.sh </a:t>
            </a:r>
            <a:r>
              <a:rPr lang="ko-KR" altLang="en-US" dirty="0"/>
              <a:t>를 실행하는 것 이상 노력을 들이지 않아도 되도록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실행이 안되면 불이익이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8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Shape 144"/>
          <p:cNvSpPr/>
          <p:nvPr/>
        </p:nvSpPr>
        <p:spPr>
          <a:xfrm>
            <a:off x="1380157" y="6057454"/>
            <a:ext cx="6383686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http://virtualbox.org</a:t>
            </a:r>
            <a:r>
              <a:rPr lang="en-US" sz="2000" dirty="0"/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[Download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VirtualBox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5.1].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951" y="1690689"/>
            <a:ext cx="5886098" cy="42180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37126" y="3799722"/>
            <a:ext cx="2386852" cy="872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1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26" y="668044"/>
            <a:ext cx="7705548" cy="552191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406235" y="3112238"/>
            <a:ext cx="6835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0"/>
          <p:cNvSpPr/>
          <p:nvPr/>
        </p:nvSpPr>
        <p:spPr>
          <a:xfrm>
            <a:off x="2351479" y="5826768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95" y="504933"/>
            <a:ext cx="6209810" cy="48409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89405" y="4815498"/>
            <a:ext cx="1005437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68"/>
          <p:cNvSpPr/>
          <p:nvPr/>
        </p:nvSpPr>
        <p:spPr>
          <a:xfrm>
            <a:off x="1473577" y="5939502"/>
            <a:ext cx="5911027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77" y="604789"/>
            <a:ext cx="6196845" cy="48308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68124" y="4880196"/>
            <a:ext cx="1005437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3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6"/>
          <p:cNvSpPr/>
          <p:nvPr/>
        </p:nvSpPr>
        <p:spPr>
          <a:xfrm>
            <a:off x="2351479" y="5964554"/>
            <a:ext cx="4441042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the button highlighted in red.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83" y="747743"/>
            <a:ext cx="6241234" cy="48654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98405" y="5070279"/>
            <a:ext cx="1005437" cy="384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4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471</Words>
  <Application>Microsoft Macintosh PowerPoint</Application>
  <PresentationFormat>화면 슬라이드 쇼(4:3)</PresentationFormat>
  <Paragraphs>105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Consolas</vt:lpstr>
      <vt:lpstr>Office 테마</vt:lpstr>
      <vt:lpstr>White-box Testing Term Project</vt:lpstr>
      <vt:lpstr>목차</vt:lpstr>
      <vt:lpstr>가상 머신 설정</vt:lpstr>
      <vt:lpstr>VirtualBox 이미지 다운로드</vt:lpstr>
      <vt:lpstr>VirtualBox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가상 머신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커버리지 측정</vt:lpstr>
      <vt:lpstr>PowerPoint 프레젠테이션</vt:lpstr>
      <vt:lpstr>PowerPoint 프레젠테이션</vt:lpstr>
      <vt:lpstr>PowerPoint 프레젠테이션</vt:lpstr>
      <vt:lpstr>PowerPoint 프레젠테이션</vt:lpstr>
      <vt:lpstr>측정 결과 분석</vt:lpstr>
      <vt:lpstr>어디가 실행이 안되었는가?</vt:lpstr>
      <vt:lpstr>PowerPoint 프레젠테이션</vt:lpstr>
      <vt:lpstr>Coverage 측정기 초기화</vt:lpstr>
      <vt:lpstr>과제 제출 방법 (중요)</vt:lpstr>
      <vt:lpstr>Editor로 테스트 케이스 작성</vt:lpstr>
      <vt:lpstr>작성된 테스트 케이스의 예</vt:lpstr>
      <vt:lpstr>“학번”.sh 로 tree를 실행했던 경로에 저장</vt:lpstr>
      <vt:lpstr>PowerPoint 프레젠테이션</vt:lpstr>
      <vt:lpstr>테스트</vt:lpstr>
      <vt:lpstr>제출 방법이 중요한 이유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White-box Testing Term Project</dc:title>
  <dc:creator>Sehun</dc:creator>
  <cp:lastModifiedBy>전동훈</cp:lastModifiedBy>
  <cp:revision>19</cp:revision>
  <dcterms:created xsi:type="dcterms:W3CDTF">2017-11-28T02:27:16Z</dcterms:created>
  <dcterms:modified xsi:type="dcterms:W3CDTF">2020-11-27T13:31:28Z</dcterms:modified>
</cp:coreProperties>
</file>