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125" d="100"/>
          <a:sy n="125" d="100"/>
        </p:scale>
        <p:origin x="-2112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n17jilf\Uni\PhD\Research\JPINN-Sampling\pinn-sampling\results\spreadsheets\Results%20Overvi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n17jilf\Uni\PhD\Research\JPINN-Sampling\pinn-sampling\results\spreadsheets\Results%20Overvi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n17jilf\Uni\PhD\Research\JPINN-Sampling\pinn-sampling\results\spreadsheets\Results%20Overvi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n17jilf\Uni\PhD\Research\JPINN-Sampling\pinn-sampling\results\spreadsheets\Results%20Overvie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n17jilf\Uni\PhD\Research\JPINN-Sampling\pinn-sampling\results\spreadsheets\Results%20Overvi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n17jilf\Uni\PhD\Research\JPINN-Sampling\pinn-sampling\results\spreadsheets\Results%20Overvie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n17jilf\Uni\PhD\Research\JPINN-Sampling\pinn-sampling\results\spreadsheets\Results%20Overvie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n17jilf\Uni\PhD\Research\JPINN-Sampling\pinn-sampling\results\spreadsheets\Results%20Overvie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/>
              <a:t>Initial Condition 2</a:t>
            </a:r>
          </a:p>
        </c:rich>
      </c:tx>
      <c:layout>
        <c:manualLayout>
          <c:xMode val="edge"/>
          <c:yMode val="edge"/>
          <c:x val="0.35910937500000001"/>
          <c:y val="1.56790123456790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70345098994856"/>
          <c:y val="0.17325308641975309"/>
          <c:w val="0.70002394867420981"/>
          <c:h val="0.57343950617283956"/>
        </c:manualLayout>
      </c:layout>
      <c:scatterChart>
        <c:scatterStyle val="lineMarker"/>
        <c:varyColors val="0"/>
        <c:ser>
          <c:idx val="0"/>
          <c:order val="0"/>
          <c:tx>
            <c:strRef>
              <c:f>'Burgers Summary - ICs'!$C$3</c:f>
              <c:strCache>
                <c:ptCount val="1"/>
                <c:pt idx="0">
                  <c:v>Fixed, R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'Burgers Summary - ICs'!$B$4:$B$9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ICs'!$C$4:$C$9</c:f>
              <c:numCache>
                <c:formatCode>0.00E+00</c:formatCode>
                <c:ptCount val="6"/>
                <c:pt idx="0">
                  <c:v>0.57946452277092519</c:v>
                </c:pt>
                <c:pt idx="1">
                  <c:v>0.57946452277092519</c:v>
                </c:pt>
                <c:pt idx="2">
                  <c:v>0.57946452277092519</c:v>
                </c:pt>
                <c:pt idx="3">
                  <c:v>0.57946452277092519</c:v>
                </c:pt>
                <c:pt idx="4">
                  <c:v>0.57946452277092519</c:v>
                </c:pt>
                <c:pt idx="5">
                  <c:v>0.57946452277092519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FF-4770-AC35-EF79C77AA05C}"/>
            </c:ext>
          </c:extLst>
        </c:ser>
        <c:ser>
          <c:idx val="1"/>
          <c:order val="1"/>
          <c:tx>
            <c:strRef>
              <c:f>'Burgers Summary - ICs'!$D$3</c:f>
              <c:strCache>
                <c:ptCount val="1"/>
                <c:pt idx="0">
                  <c:v>Fixed, H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'Burgers Summary - ICs'!$B$4:$B$9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ICs'!$D$4:$D$9</c:f>
              <c:numCache>
                <c:formatCode>0.00E+00</c:formatCode>
                <c:ptCount val="6"/>
                <c:pt idx="0">
                  <c:v>0.48408772301219172</c:v>
                </c:pt>
                <c:pt idx="1">
                  <c:v>0.48408772301219172</c:v>
                </c:pt>
                <c:pt idx="2">
                  <c:v>0.48408772301219172</c:v>
                </c:pt>
                <c:pt idx="3">
                  <c:v>0.48408772301219172</c:v>
                </c:pt>
                <c:pt idx="4">
                  <c:v>0.48408772301219172</c:v>
                </c:pt>
                <c:pt idx="5">
                  <c:v>0.48408772301219172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FF-4770-AC35-EF79C77AA05C}"/>
            </c:ext>
          </c:extLst>
        </c:ser>
        <c:ser>
          <c:idx val="2"/>
          <c:order val="2"/>
          <c:tx>
            <c:strRef>
              <c:f>'Burgers Summary - ICs'!$E$3</c:f>
              <c:strCache>
                <c:ptCount val="1"/>
                <c:pt idx="0">
                  <c:v>PDE, R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'Burgers Summary - ICs'!$B$4:$B$9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ICs'!$E$4:$E$9</c:f>
              <c:numCache>
                <c:formatCode>0.00E+00</c:formatCode>
                <c:ptCount val="6"/>
                <c:pt idx="0">
                  <c:v>3.0454865386517087E-2</c:v>
                </c:pt>
                <c:pt idx="1">
                  <c:v>3.2480780784554145E-2</c:v>
                </c:pt>
                <c:pt idx="2">
                  <c:v>6.24067838171685E-2</c:v>
                </c:pt>
                <c:pt idx="3">
                  <c:v>5.4718774878406415E-2</c:v>
                </c:pt>
                <c:pt idx="4">
                  <c:v>9.3119056338067857E-2</c:v>
                </c:pt>
                <c:pt idx="5">
                  <c:v>0.38514616938380358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FF-4770-AC35-EF79C77AA05C}"/>
            </c:ext>
          </c:extLst>
        </c:ser>
        <c:ser>
          <c:idx val="3"/>
          <c:order val="3"/>
          <c:tx>
            <c:strRef>
              <c:f>'Burgers Summary - ICs'!$F$3</c:f>
              <c:strCache>
                <c:ptCount val="1"/>
                <c:pt idx="0">
                  <c:v>Uxt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'Burgers Summary - ICs'!$B$4:$B$9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ICs'!$F$4:$F$9</c:f>
              <c:numCache>
                <c:formatCode>0.00E+00</c:formatCode>
                <c:ptCount val="6"/>
                <c:pt idx="0">
                  <c:v>0.12140703190714888</c:v>
                </c:pt>
                <c:pt idx="1">
                  <c:v>0.14085323627685567</c:v>
                </c:pt>
                <c:pt idx="2">
                  <c:v>0.13898796467495506</c:v>
                </c:pt>
                <c:pt idx="3">
                  <c:v>0.23959612147840526</c:v>
                </c:pt>
                <c:pt idx="4">
                  <c:v>0.27789136227713068</c:v>
                </c:pt>
                <c:pt idx="5">
                  <c:v>0.46043712540971943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FF-4770-AC35-EF79C77AA05C}"/>
            </c:ext>
          </c:extLst>
        </c:ser>
        <c:ser>
          <c:idx val="4"/>
          <c:order val="4"/>
          <c:tx>
            <c:strRef>
              <c:f>'Burgers Summary - ICs'!$G$3</c:f>
              <c:strCache>
                <c:ptCount val="1"/>
                <c:pt idx="0">
                  <c:v>PDExt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'Burgers Summary - ICs'!$B$4:$B$9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ICs'!$G$4:$G$9</c:f>
              <c:numCache>
                <c:formatCode>0.00E+00</c:formatCode>
                <c:ptCount val="6"/>
                <c:pt idx="0">
                  <c:v>1.6801775747254621E-2</c:v>
                </c:pt>
                <c:pt idx="1">
                  <c:v>2.4624703941940267E-2</c:v>
                </c:pt>
                <c:pt idx="2">
                  <c:v>4.0359849790859617E-2</c:v>
                </c:pt>
                <c:pt idx="3">
                  <c:v>3.1995831209393658E-2</c:v>
                </c:pt>
                <c:pt idx="4">
                  <c:v>9.3093422667551023E-2</c:v>
                </c:pt>
                <c:pt idx="5">
                  <c:v>0.3546770472609877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4FF-4770-AC35-EF79C77AA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3189144"/>
        <c:axId val="523189800"/>
      </c:scatterChart>
      <c:valAx>
        <c:axId val="52318914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No. Of Resamples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3189800"/>
        <c:crossesAt val="1.0000000000000002E-3"/>
        <c:crossBetween val="midCat"/>
        <c:majorUnit val="20"/>
        <c:minorUnit val="10"/>
      </c:valAx>
      <c:valAx>
        <c:axId val="5231898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baseline="0"/>
                  <a:t>L</a:t>
                </a:r>
                <a:r>
                  <a:rPr lang="en-GB" baseline="30000"/>
                  <a:t>2</a:t>
                </a:r>
                <a:r>
                  <a:rPr lang="en-GB" baseline="0"/>
                  <a:t> Error</a:t>
                </a:r>
              </a:p>
            </c:rich>
          </c:tx>
          <c:layout>
            <c:manualLayout>
              <c:xMode val="edge"/>
              <c:yMode val="edge"/>
              <c:x val="4.4466105623456815E-3"/>
              <c:y val="0.285779012345679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E+0" sourceLinked="0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3189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/>
              <a:t>Initial Condition 3</a:t>
            </a:r>
          </a:p>
        </c:rich>
      </c:tx>
      <c:layout>
        <c:manualLayout>
          <c:xMode val="edge"/>
          <c:yMode val="edge"/>
          <c:x val="0.36792881944444444"/>
          <c:y val="2.35185185185185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02210420614346"/>
          <c:y val="0.18422839506172839"/>
          <c:w val="0.7172813493047181"/>
          <c:h val="0.57262901234567898"/>
        </c:manualLayout>
      </c:layout>
      <c:scatterChart>
        <c:scatterStyle val="lineMarker"/>
        <c:varyColors val="0"/>
        <c:ser>
          <c:idx val="0"/>
          <c:order val="0"/>
          <c:tx>
            <c:strRef>
              <c:f>'Burgers Summary - ICs'!$C$3</c:f>
              <c:strCache>
                <c:ptCount val="1"/>
                <c:pt idx="0">
                  <c:v>Fixed, R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'Burgers Summary - ICs'!$B$12:$B$17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ICs'!$C$12:$C$17</c:f>
              <c:numCache>
                <c:formatCode>0.00E+00</c:formatCode>
                <c:ptCount val="6"/>
                <c:pt idx="0">
                  <c:v>0.54658160231153974</c:v>
                </c:pt>
                <c:pt idx="1">
                  <c:v>0.54658160231153974</c:v>
                </c:pt>
                <c:pt idx="2">
                  <c:v>0.54658160231153974</c:v>
                </c:pt>
                <c:pt idx="3">
                  <c:v>0.54658160231153974</c:v>
                </c:pt>
                <c:pt idx="4">
                  <c:v>0.54658160231153974</c:v>
                </c:pt>
                <c:pt idx="5">
                  <c:v>0.54658160231153974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1F-4B51-AD49-A95E53D5D633}"/>
            </c:ext>
          </c:extLst>
        </c:ser>
        <c:ser>
          <c:idx val="1"/>
          <c:order val="1"/>
          <c:tx>
            <c:strRef>
              <c:f>'Burgers Summary - ICs'!$D$3</c:f>
              <c:strCache>
                <c:ptCount val="1"/>
                <c:pt idx="0">
                  <c:v>Fixed, H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'Burgers Summary - ICs'!$B$12:$B$17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ICs'!$D$12:$D$17</c:f>
              <c:numCache>
                <c:formatCode>0.00E+00</c:formatCode>
                <c:ptCount val="6"/>
                <c:pt idx="0">
                  <c:v>0.31389074440629061</c:v>
                </c:pt>
                <c:pt idx="1">
                  <c:v>0.31389074440629061</c:v>
                </c:pt>
                <c:pt idx="2">
                  <c:v>0.31389074440629061</c:v>
                </c:pt>
                <c:pt idx="3">
                  <c:v>0.31389074440629061</c:v>
                </c:pt>
                <c:pt idx="4">
                  <c:v>0.31389074440629061</c:v>
                </c:pt>
                <c:pt idx="5">
                  <c:v>0.31389074440629061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1F-4B51-AD49-A95E53D5D633}"/>
            </c:ext>
          </c:extLst>
        </c:ser>
        <c:ser>
          <c:idx val="2"/>
          <c:order val="2"/>
          <c:tx>
            <c:strRef>
              <c:f>'Burgers Summary - ICs'!$E$3</c:f>
              <c:strCache>
                <c:ptCount val="1"/>
                <c:pt idx="0">
                  <c:v>PDE, R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'Burgers Summary - ICs'!$B$12:$B$17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ICs'!$E$12:$E$17</c:f>
              <c:numCache>
                <c:formatCode>0.00E+00</c:formatCode>
                <c:ptCount val="6"/>
                <c:pt idx="0">
                  <c:v>0.54393745005852256</c:v>
                </c:pt>
                <c:pt idx="1">
                  <c:v>0.49392920310718313</c:v>
                </c:pt>
                <c:pt idx="2">
                  <c:v>0.50236024974149485</c:v>
                </c:pt>
                <c:pt idx="3">
                  <c:v>0.50752237985766269</c:v>
                </c:pt>
                <c:pt idx="4">
                  <c:v>0.48233334446532472</c:v>
                </c:pt>
                <c:pt idx="5">
                  <c:v>0.46076723159782257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51F-4B51-AD49-A95E53D5D633}"/>
            </c:ext>
          </c:extLst>
        </c:ser>
        <c:ser>
          <c:idx val="3"/>
          <c:order val="3"/>
          <c:tx>
            <c:strRef>
              <c:f>'Burgers Summary - ICs'!$F$3</c:f>
              <c:strCache>
                <c:ptCount val="1"/>
                <c:pt idx="0">
                  <c:v>Uxt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'Burgers Summary - ICs'!$B$12:$B$17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ICs'!$F$12:$F$17</c:f>
              <c:numCache>
                <c:formatCode>0.00E+00</c:formatCode>
                <c:ptCount val="6"/>
                <c:pt idx="0">
                  <c:v>0.61100328158437056</c:v>
                </c:pt>
                <c:pt idx="1">
                  <c:v>0.5837894570112715</c:v>
                </c:pt>
                <c:pt idx="2">
                  <c:v>0.51885148642105139</c:v>
                </c:pt>
                <c:pt idx="3">
                  <c:v>0.5116822645753315</c:v>
                </c:pt>
                <c:pt idx="4">
                  <c:v>0.46474382973848155</c:v>
                </c:pt>
                <c:pt idx="5">
                  <c:v>0.33219961625904859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51F-4B51-AD49-A95E53D5D633}"/>
            </c:ext>
          </c:extLst>
        </c:ser>
        <c:ser>
          <c:idx val="4"/>
          <c:order val="4"/>
          <c:tx>
            <c:strRef>
              <c:f>'Burgers Summary - ICs'!$G$3</c:f>
              <c:strCache>
                <c:ptCount val="1"/>
                <c:pt idx="0">
                  <c:v>PDExt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'Burgers Summary - ICs'!$B$12:$B$17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ICs'!$G$12:$G$17</c:f>
              <c:numCache>
                <c:formatCode>0.00E+00</c:formatCode>
                <c:ptCount val="6"/>
                <c:pt idx="0">
                  <c:v>0.34783726962650963</c:v>
                </c:pt>
                <c:pt idx="1">
                  <c:v>0.37844115589576416</c:v>
                </c:pt>
                <c:pt idx="2">
                  <c:v>0.40236635358566486</c:v>
                </c:pt>
                <c:pt idx="3">
                  <c:v>0.31814640356106449</c:v>
                </c:pt>
                <c:pt idx="4">
                  <c:v>0.35571600332082493</c:v>
                </c:pt>
                <c:pt idx="5">
                  <c:v>0.35316285463942604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51F-4B51-AD49-A95E53D5D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3189144"/>
        <c:axId val="523189800"/>
      </c:scatterChart>
      <c:valAx>
        <c:axId val="52318914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No. Of Resamples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3189800"/>
        <c:crossesAt val="1.0000000000000002E-2"/>
        <c:crossBetween val="midCat"/>
        <c:minorUnit val="10"/>
      </c:valAx>
      <c:valAx>
        <c:axId val="5231898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L</a:t>
                </a:r>
                <a:r>
                  <a:rPr lang="en-GB" baseline="30000"/>
                  <a:t>2</a:t>
                </a:r>
                <a:r>
                  <a:rPr lang="en-GB"/>
                  <a:t> Error</a:t>
                </a:r>
              </a:p>
            </c:rich>
          </c:tx>
          <c:layout>
            <c:manualLayout>
              <c:xMode val="edge"/>
              <c:yMode val="edge"/>
              <c:x val="4.4466105623456815E-3"/>
              <c:y val="0.280669753086419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E+0" sourceLinked="0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3189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/>
              <a:t>Initial Condition 4</a:t>
            </a:r>
          </a:p>
        </c:rich>
      </c:tx>
      <c:layout>
        <c:manualLayout>
          <c:xMode val="edge"/>
          <c:yMode val="edge"/>
          <c:x val="0.31942187500000002"/>
          <c:y val="3.1358024691358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439896726630532"/>
          <c:y val="0.16070987654320987"/>
          <c:w val="0.7039045078461641"/>
          <c:h val="0.58830802469135801"/>
        </c:manualLayout>
      </c:layout>
      <c:scatterChart>
        <c:scatterStyle val="lineMarker"/>
        <c:varyColors val="0"/>
        <c:ser>
          <c:idx val="0"/>
          <c:order val="0"/>
          <c:tx>
            <c:strRef>
              <c:f>'Burgers Summary - ICs'!$C$3</c:f>
              <c:strCache>
                <c:ptCount val="1"/>
                <c:pt idx="0">
                  <c:v>Fixed, R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'Burgers Summary - ICs'!$B$21:$B$26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ICs'!$C$21:$C$26</c:f>
              <c:numCache>
                <c:formatCode>0.00E+00</c:formatCode>
                <c:ptCount val="6"/>
                <c:pt idx="0">
                  <c:v>0.21828830851310635</c:v>
                </c:pt>
                <c:pt idx="1">
                  <c:v>0.21828830851310635</c:v>
                </c:pt>
                <c:pt idx="2">
                  <c:v>0.21828830851310635</c:v>
                </c:pt>
                <c:pt idx="3">
                  <c:v>0.21828830851310635</c:v>
                </c:pt>
                <c:pt idx="4">
                  <c:v>0.21828830851310635</c:v>
                </c:pt>
                <c:pt idx="5">
                  <c:v>0.21828830851310635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B7-4929-B874-7B7A41931FBB}"/>
            </c:ext>
          </c:extLst>
        </c:ser>
        <c:ser>
          <c:idx val="1"/>
          <c:order val="1"/>
          <c:tx>
            <c:strRef>
              <c:f>'Burgers Summary - ICs'!$D$3</c:f>
              <c:strCache>
                <c:ptCount val="1"/>
                <c:pt idx="0">
                  <c:v>Fixed, H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'Burgers Summary - ICs'!$B$21:$B$26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ICs'!$D$21:$D$26</c:f>
              <c:numCache>
                <c:formatCode>0.00E+00</c:formatCode>
                <c:ptCount val="6"/>
                <c:pt idx="0">
                  <c:v>6.4445817670709366E-2</c:v>
                </c:pt>
                <c:pt idx="1">
                  <c:v>6.4445817670709366E-2</c:v>
                </c:pt>
                <c:pt idx="2">
                  <c:v>6.4445817670709366E-2</c:v>
                </c:pt>
                <c:pt idx="3">
                  <c:v>6.4445817670709366E-2</c:v>
                </c:pt>
                <c:pt idx="4">
                  <c:v>6.4445817670709366E-2</c:v>
                </c:pt>
                <c:pt idx="5">
                  <c:v>6.4445817670709366E-2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B7-4929-B874-7B7A41931FBB}"/>
            </c:ext>
          </c:extLst>
        </c:ser>
        <c:ser>
          <c:idx val="2"/>
          <c:order val="2"/>
          <c:tx>
            <c:strRef>
              <c:f>'Burgers Summary - ICs'!$E$3</c:f>
              <c:strCache>
                <c:ptCount val="1"/>
                <c:pt idx="0">
                  <c:v>PDE, R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'Burgers Summary - ICs'!$B$21:$B$26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ICs'!$E$21:$E$26</c:f>
              <c:numCache>
                <c:formatCode>0.00E+00</c:formatCode>
                <c:ptCount val="6"/>
                <c:pt idx="0">
                  <c:v>2.7818661405214764E-3</c:v>
                </c:pt>
                <c:pt idx="1">
                  <c:v>3.6762547806036419E-3</c:v>
                </c:pt>
                <c:pt idx="2">
                  <c:v>8.0063562716408705E-3</c:v>
                </c:pt>
                <c:pt idx="3">
                  <c:v>7.5813327317957296E-3</c:v>
                </c:pt>
                <c:pt idx="4">
                  <c:v>3.8322943579371174E-2</c:v>
                </c:pt>
                <c:pt idx="5">
                  <c:v>0.20384590867302893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CB7-4929-B874-7B7A41931FBB}"/>
            </c:ext>
          </c:extLst>
        </c:ser>
        <c:ser>
          <c:idx val="3"/>
          <c:order val="3"/>
          <c:tx>
            <c:strRef>
              <c:f>'Burgers Summary - ICs'!$F$3</c:f>
              <c:strCache>
                <c:ptCount val="1"/>
                <c:pt idx="0">
                  <c:v>Uxt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'Burgers Summary - ICs'!$B$21:$B$26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ICs'!$F$21:$F$26</c:f>
              <c:numCache>
                <c:formatCode>0.00E+00</c:formatCode>
                <c:ptCount val="6"/>
                <c:pt idx="0">
                  <c:v>3.3742181600712436E-3</c:v>
                </c:pt>
                <c:pt idx="1">
                  <c:v>1.0315933438780397E-2</c:v>
                </c:pt>
                <c:pt idx="2">
                  <c:v>1.5238484658410942E-2</c:v>
                </c:pt>
                <c:pt idx="3">
                  <c:v>1.2800965946136927E-2</c:v>
                </c:pt>
                <c:pt idx="4">
                  <c:v>2.7148463286565821E-2</c:v>
                </c:pt>
                <c:pt idx="5">
                  <c:v>0.15349323410245452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CB7-4929-B874-7B7A41931FBB}"/>
            </c:ext>
          </c:extLst>
        </c:ser>
        <c:ser>
          <c:idx val="4"/>
          <c:order val="4"/>
          <c:tx>
            <c:strRef>
              <c:f>'Burgers Summary - ICs'!$G$3</c:f>
              <c:strCache>
                <c:ptCount val="1"/>
                <c:pt idx="0">
                  <c:v>PDExt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'Burgers Summary - ICs'!$B$21:$B$26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ICs'!$G$21:$G$26</c:f>
              <c:numCache>
                <c:formatCode>0.00E+00</c:formatCode>
                <c:ptCount val="6"/>
                <c:pt idx="0">
                  <c:v>1.5890306105760753E-3</c:v>
                </c:pt>
                <c:pt idx="1">
                  <c:v>2.0287287070419576E-3</c:v>
                </c:pt>
                <c:pt idx="2">
                  <c:v>2.486044124539781E-3</c:v>
                </c:pt>
                <c:pt idx="3">
                  <c:v>3.3445218550860953E-3</c:v>
                </c:pt>
                <c:pt idx="4">
                  <c:v>4.7005707350274211E-3</c:v>
                </c:pt>
                <c:pt idx="5">
                  <c:v>8.2483329300344008E-2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CB7-4929-B874-7B7A41931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3189144"/>
        <c:axId val="523189800"/>
      </c:scatterChart>
      <c:valAx>
        <c:axId val="52318914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No. Of Resamples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3189800"/>
        <c:crossesAt val="1.0000000000000002E-3"/>
        <c:crossBetween val="midCat"/>
        <c:minorUnit val="10"/>
      </c:valAx>
      <c:valAx>
        <c:axId val="5231898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L</a:t>
                </a:r>
                <a:r>
                  <a:rPr lang="en-GB" baseline="30000"/>
                  <a:t>2</a:t>
                </a:r>
                <a:r>
                  <a:rPr lang="en-GB"/>
                  <a:t> Error</a:t>
                </a:r>
              </a:p>
            </c:rich>
          </c:tx>
          <c:layout>
            <c:manualLayout>
              <c:xMode val="edge"/>
              <c:yMode val="edge"/>
              <c:x val="1.2554842969928669E-2"/>
              <c:y val="0.290332716049382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E+0" sourceLinked="0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3189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/>
              <a:t>Initial Condition 5</a:t>
            </a:r>
          </a:p>
        </c:rich>
      </c:tx>
      <c:layout>
        <c:manualLayout>
          <c:xMode val="edge"/>
          <c:yMode val="edge"/>
          <c:x val="0.32383159722222221"/>
          <c:y val="4.7037037037037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307673611111112"/>
          <c:y val="0.19206790123456791"/>
          <c:w val="0.71739201388888885"/>
          <c:h val="0.55694999999999995"/>
        </c:manualLayout>
      </c:layout>
      <c:scatterChart>
        <c:scatterStyle val="lineMarker"/>
        <c:varyColors val="0"/>
        <c:ser>
          <c:idx val="0"/>
          <c:order val="0"/>
          <c:tx>
            <c:strRef>
              <c:f>'Burgers Summary - ICs'!$C$3</c:f>
              <c:strCache>
                <c:ptCount val="1"/>
                <c:pt idx="0">
                  <c:v>Fixed, R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'Burgers Summary - ICs'!$B$30:$B$35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ICs'!$C$30:$C$35</c:f>
              <c:numCache>
                <c:formatCode>0.00E+00</c:formatCode>
                <c:ptCount val="6"/>
                <c:pt idx="0">
                  <c:v>0.33581534700663307</c:v>
                </c:pt>
                <c:pt idx="1">
                  <c:v>0.33581534700663307</c:v>
                </c:pt>
                <c:pt idx="2">
                  <c:v>0.33581534700663307</c:v>
                </c:pt>
                <c:pt idx="3">
                  <c:v>0.33581534700663307</c:v>
                </c:pt>
                <c:pt idx="4">
                  <c:v>0.33581534700663307</c:v>
                </c:pt>
                <c:pt idx="5">
                  <c:v>0.33581534700663307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D5-4A0E-B2F5-F826C786BED6}"/>
            </c:ext>
          </c:extLst>
        </c:ser>
        <c:ser>
          <c:idx val="1"/>
          <c:order val="1"/>
          <c:tx>
            <c:strRef>
              <c:f>'Burgers Summary - ICs'!$D$3</c:f>
              <c:strCache>
                <c:ptCount val="1"/>
                <c:pt idx="0">
                  <c:v>Fixed, H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'Burgers Summary - ICs'!$B$30:$B$35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ICs'!$D$30:$D$35</c:f>
              <c:numCache>
                <c:formatCode>0.00E+00</c:formatCode>
                <c:ptCount val="6"/>
                <c:pt idx="0">
                  <c:v>0.11060581528236664</c:v>
                </c:pt>
                <c:pt idx="1">
                  <c:v>0.11060581528236664</c:v>
                </c:pt>
                <c:pt idx="2">
                  <c:v>0.11060581528236664</c:v>
                </c:pt>
                <c:pt idx="3">
                  <c:v>0.11060581528236664</c:v>
                </c:pt>
                <c:pt idx="4">
                  <c:v>0.11060581528236664</c:v>
                </c:pt>
                <c:pt idx="5">
                  <c:v>0.11060581528236664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D5-4A0E-B2F5-F826C786BED6}"/>
            </c:ext>
          </c:extLst>
        </c:ser>
        <c:ser>
          <c:idx val="2"/>
          <c:order val="2"/>
          <c:tx>
            <c:strRef>
              <c:f>'Burgers Summary - ICs'!$E$3</c:f>
              <c:strCache>
                <c:ptCount val="1"/>
                <c:pt idx="0">
                  <c:v>PDE, R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'Burgers Summary - ICs'!$B$30:$B$35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ICs'!$E$30:$E$35</c:f>
              <c:numCache>
                <c:formatCode>0.00E+00</c:formatCode>
                <c:ptCount val="6"/>
                <c:pt idx="0">
                  <c:v>6.3288640495517939E-2</c:v>
                </c:pt>
                <c:pt idx="1">
                  <c:v>0.15377505949851511</c:v>
                </c:pt>
                <c:pt idx="2">
                  <c:v>0.1158299897609123</c:v>
                </c:pt>
                <c:pt idx="3">
                  <c:v>0.202444195354329</c:v>
                </c:pt>
                <c:pt idx="4">
                  <c:v>0.24661522326210122</c:v>
                </c:pt>
                <c:pt idx="5">
                  <c:v>0.34704655769012921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0D5-4A0E-B2F5-F826C786BED6}"/>
            </c:ext>
          </c:extLst>
        </c:ser>
        <c:ser>
          <c:idx val="3"/>
          <c:order val="3"/>
          <c:tx>
            <c:strRef>
              <c:f>'Burgers Summary - ICs'!$F$3</c:f>
              <c:strCache>
                <c:ptCount val="1"/>
                <c:pt idx="0">
                  <c:v>Uxt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'Burgers Summary - ICs'!$B$30:$B$35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ICs'!$F$30:$F$35</c:f>
              <c:numCache>
                <c:formatCode>0.00E+00</c:formatCode>
                <c:ptCount val="6"/>
                <c:pt idx="0">
                  <c:v>9.1294322187351631E-2</c:v>
                </c:pt>
                <c:pt idx="1">
                  <c:v>0.14538877493856286</c:v>
                </c:pt>
                <c:pt idx="2">
                  <c:v>0.11471349461818499</c:v>
                </c:pt>
                <c:pt idx="3">
                  <c:v>8.306792978644631E-2</c:v>
                </c:pt>
                <c:pt idx="4">
                  <c:v>0.11759715035504134</c:v>
                </c:pt>
                <c:pt idx="5">
                  <c:v>0.13449417819834975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0D5-4A0E-B2F5-F826C786BED6}"/>
            </c:ext>
          </c:extLst>
        </c:ser>
        <c:ser>
          <c:idx val="4"/>
          <c:order val="4"/>
          <c:tx>
            <c:strRef>
              <c:f>'Burgers Summary - ICs'!$G$3</c:f>
              <c:strCache>
                <c:ptCount val="1"/>
                <c:pt idx="0">
                  <c:v>PDExt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'Burgers Summary - ICs'!$B$30:$B$35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ICs'!$G$30:$G$35</c:f>
              <c:numCache>
                <c:formatCode>0.00E+00</c:formatCode>
                <c:ptCount val="6"/>
                <c:pt idx="0">
                  <c:v>1.3804447598942666E-3</c:v>
                </c:pt>
                <c:pt idx="1">
                  <c:v>1.4522503891830794E-3</c:v>
                </c:pt>
                <c:pt idx="2">
                  <c:v>2.5313713648759629E-3</c:v>
                </c:pt>
                <c:pt idx="3">
                  <c:v>3.4739706200932032E-3</c:v>
                </c:pt>
                <c:pt idx="4">
                  <c:v>1.1742673454987498E-2</c:v>
                </c:pt>
                <c:pt idx="5">
                  <c:v>0.1508816807605855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0D5-4A0E-B2F5-F826C786B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3189144"/>
        <c:axId val="523189800"/>
      </c:scatterChart>
      <c:valAx>
        <c:axId val="52318914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No. Of Resamples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3189800"/>
        <c:crossesAt val="1.0000000000000002E-3"/>
        <c:crossBetween val="midCat"/>
        <c:minorUnit val="10"/>
      </c:valAx>
      <c:valAx>
        <c:axId val="5231898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L</a:t>
                </a:r>
                <a:r>
                  <a:rPr lang="en-GB" baseline="30000"/>
                  <a:t>2</a:t>
                </a:r>
                <a:r>
                  <a:rPr lang="en-GB"/>
                  <a:t> 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E+0" sourceLinked="0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3189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74870012297922"/>
          <c:y val="0.87924298937313783"/>
          <c:w val="0.17308429592112279"/>
          <c:h val="5.3021585588445365E-2"/>
        </c:manualLayout>
      </c:layout>
      <c:scatterChart>
        <c:scatterStyle val="lineMarker"/>
        <c:varyColors val="0"/>
        <c:ser>
          <c:idx val="0"/>
          <c:order val="0"/>
          <c:tx>
            <c:strRef>
              <c:f>'Burgers Summary - ICs'!$C$3</c:f>
              <c:strCache>
                <c:ptCount val="1"/>
                <c:pt idx="0">
                  <c:v>Fixed, R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'Burgers Summary - ICs'!$B$30:$B$35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ICs'!$C$30:$C$35</c:f>
              <c:numCache>
                <c:formatCode>0.00E+00</c:formatCode>
                <c:ptCount val="6"/>
                <c:pt idx="0">
                  <c:v>0.33581534700663307</c:v>
                </c:pt>
                <c:pt idx="1">
                  <c:v>0.33581534700663307</c:v>
                </c:pt>
                <c:pt idx="2">
                  <c:v>0.33581534700663307</c:v>
                </c:pt>
                <c:pt idx="3">
                  <c:v>0.33581534700663307</c:v>
                </c:pt>
                <c:pt idx="4">
                  <c:v>0.33581534700663307</c:v>
                </c:pt>
                <c:pt idx="5">
                  <c:v>0.33581534700663307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36-47F7-AE48-F015A184DFAB}"/>
            </c:ext>
          </c:extLst>
        </c:ser>
        <c:ser>
          <c:idx val="1"/>
          <c:order val="1"/>
          <c:tx>
            <c:strRef>
              <c:f>'Burgers Summary - ICs'!$D$3</c:f>
              <c:strCache>
                <c:ptCount val="1"/>
                <c:pt idx="0">
                  <c:v>Fixed, H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'Burgers Summary - ICs'!$B$30:$B$35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ICs'!$D$30:$D$35</c:f>
              <c:numCache>
                <c:formatCode>0.00E+00</c:formatCode>
                <c:ptCount val="6"/>
                <c:pt idx="0">
                  <c:v>0.11060581528236664</c:v>
                </c:pt>
                <c:pt idx="1">
                  <c:v>0.11060581528236664</c:v>
                </c:pt>
                <c:pt idx="2">
                  <c:v>0.11060581528236664</c:v>
                </c:pt>
                <c:pt idx="3">
                  <c:v>0.11060581528236664</c:v>
                </c:pt>
                <c:pt idx="4">
                  <c:v>0.11060581528236664</c:v>
                </c:pt>
                <c:pt idx="5">
                  <c:v>0.11060581528236664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36-47F7-AE48-F015A184DFAB}"/>
            </c:ext>
          </c:extLst>
        </c:ser>
        <c:ser>
          <c:idx val="2"/>
          <c:order val="2"/>
          <c:tx>
            <c:strRef>
              <c:f>'Burgers Summary - ICs'!$E$3</c:f>
              <c:strCache>
                <c:ptCount val="1"/>
                <c:pt idx="0">
                  <c:v>PDE, R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'Burgers Summary - ICs'!$B$30:$B$35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ICs'!$E$30:$E$35</c:f>
              <c:numCache>
                <c:formatCode>0.00E+00</c:formatCode>
                <c:ptCount val="6"/>
                <c:pt idx="0">
                  <c:v>6.3288640495517939E-2</c:v>
                </c:pt>
                <c:pt idx="1">
                  <c:v>0.15377505949851511</c:v>
                </c:pt>
                <c:pt idx="2">
                  <c:v>0.1158299897609123</c:v>
                </c:pt>
                <c:pt idx="3">
                  <c:v>0.202444195354329</c:v>
                </c:pt>
                <c:pt idx="4">
                  <c:v>0.24661522326210122</c:v>
                </c:pt>
                <c:pt idx="5">
                  <c:v>0.34704655769012921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536-47F7-AE48-F015A184DFAB}"/>
            </c:ext>
          </c:extLst>
        </c:ser>
        <c:ser>
          <c:idx val="3"/>
          <c:order val="3"/>
          <c:tx>
            <c:strRef>
              <c:f>'Burgers Summary - ICs'!$F$3</c:f>
              <c:strCache>
                <c:ptCount val="1"/>
                <c:pt idx="0">
                  <c:v>Uxt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'Burgers Summary - ICs'!$B$30:$B$35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ICs'!$F$30:$F$35</c:f>
              <c:numCache>
                <c:formatCode>0.00E+00</c:formatCode>
                <c:ptCount val="6"/>
                <c:pt idx="0">
                  <c:v>9.1294322187351631E-2</c:v>
                </c:pt>
                <c:pt idx="1">
                  <c:v>0.14538877493856286</c:v>
                </c:pt>
                <c:pt idx="2">
                  <c:v>0.11471349461818499</c:v>
                </c:pt>
                <c:pt idx="3">
                  <c:v>8.306792978644631E-2</c:v>
                </c:pt>
                <c:pt idx="4">
                  <c:v>0.11759715035504134</c:v>
                </c:pt>
                <c:pt idx="5">
                  <c:v>0.13449417819834975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536-47F7-AE48-F015A184DFAB}"/>
            </c:ext>
          </c:extLst>
        </c:ser>
        <c:ser>
          <c:idx val="4"/>
          <c:order val="4"/>
          <c:tx>
            <c:strRef>
              <c:f>'Burgers Summary - ICs'!$G$3</c:f>
              <c:strCache>
                <c:ptCount val="1"/>
                <c:pt idx="0">
                  <c:v>PDExt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'Burgers Summary - ICs'!$B$30:$B$35</c:f>
              <c:numCache>
                <c:formatCode>General</c:formatCode>
                <c:ptCount val="6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'Burgers Summary - ICs'!$G$30:$G$35</c:f>
              <c:numCache>
                <c:formatCode>0.00E+00</c:formatCode>
                <c:ptCount val="6"/>
                <c:pt idx="0">
                  <c:v>1.3804447598942666E-3</c:v>
                </c:pt>
                <c:pt idx="1">
                  <c:v>1.4522503891830794E-3</c:v>
                </c:pt>
                <c:pt idx="2">
                  <c:v>2.5313713648759629E-3</c:v>
                </c:pt>
                <c:pt idx="3">
                  <c:v>3.4739706200932032E-3</c:v>
                </c:pt>
                <c:pt idx="4">
                  <c:v>1.1742673454987498E-2</c:v>
                </c:pt>
                <c:pt idx="5">
                  <c:v>0.1508816807605855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536-47F7-AE48-F015A184D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3189144"/>
        <c:axId val="523189800"/>
      </c:scatterChart>
      <c:valAx>
        <c:axId val="523189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out"/>
        <c:tickLblPos val="nextTo"/>
        <c:crossAx val="523189800"/>
        <c:crossesAt val="1.0000000000000002E-3"/>
        <c:crossBetween val="midCat"/>
        <c:minorUnit val="10"/>
      </c:valAx>
      <c:valAx>
        <c:axId val="523189800"/>
        <c:scaling>
          <c:logBase val="10"/>
          <c:orientation val="minMax"/>
        </c:scaling>
        <c:delete val="1"/>
        <c:axPos val="l"/>
        <c:numFmt formatCode="0E+0" sourceLinked="0"/>
        <c:majorTickMark val="none"/>
        <c:minorTickMark val="out"/>
        <c:tickLblPos val="nextTo"/>
        <c:crossAx val="523189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1.6444401959440549E-3"/>
          <c:w val="1"/>
          <c:h val="0.99835555980405599"/>
        </c:manualLayout>
      </c:layout>
      <c:overlay val="1"/>
      <c:spPr>
        <a:solidFill>
          <a:schemeClr val="bg1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66458333333331"/>
          <c:y val="9.0123456790123457E-2"/>
          <c:w val="0.75806059027777772"/>
          <c:h val="0.74935925925925928"/>
        </c:manualLayout>
      </c:layout>
      <c:scatterChart>
        <c:scatterStyle val="lineMarker"/>
        <c:varyColors val="0"/>
        <c:ser>
          <c:idx val="0"/>
          <c:order val="0"/>
          <c:tx>
            <c:v>Fixed, H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'Burgers, N'!$I$3:$N$3</c:f>
              <c:numCache>
                <c:formatCode>0</c:formatCode>
                <c:ptCount val="6"/>
                <c:pt idx="0" formatCode="General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2000</c:v>
                </c:pt>
              </c:numCache>
            </c:numRef>
          </c:xVal>
          <c:yVal>
            <c:numRef>
              <c:f>'Burgers, N'!$I$4:$N$4</c:f>
              <c:numCache>
                <c:formatCode>0.000E+00</c:formatCode>
                <c:ptCount val="6"/>
                <c:pt idx="0">
                  <c:v>0.26974153806026596</c:v>
                </c:pt>
                <c:pt idx="1">
                  <c:v>0.29059172810902151</c:v>
                </c:pt>
                <c:pt idx="2">
                  <c:v>0.25520048052425143</c:v>
                </c:pt>
                <c:pt idx="3">
                  <c:v>0.22097210454879609</c:v>
                </c:pt>
                <c:pt idx="4">
                  <c:v>0.12200934194868823</c:v>
                </c:pt>
                <c:pt idx="5">
                  <c:v>4.0247156012460532E-2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9F-4982-A9C9-5153BB47B9F3}"/>
            </c:ext>
          </c:extLst>
        </c:ser>
        <c:ser>
          <c:idx val="1"/>
          <c:order val="1"/>
          <c:tx>
            <c:v>PDE, 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'Burgers, N'!$I$3:$N$3</c:f>
              <c:numCache>
                <c:formatCode>0</c:formatCode>
                <c:ptCount val="6"/>
                <c:pt idx="0" formatCode="General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2000</c:v>
                </c:pt>
              </c:numCache>
            </c:numRef>
          </c:xVal>
          <c:yVal>
            <c:numRef>
              <c:f>'Burgers, N'!$I$5:$N$5</c:f>
              <c:numCache>
                <c:formatCode>0.000E+00</c:formatCode>
                <c:ptCount val="6"/>
                <c:pt idx="0">
                  <c:v>0.40562564707777227</c:v>
                </c:pt>
                <c:pt idx="1">
                  <c:v>0.27643510796876025</c:v>
                </c:pt>
                <c:pt idx="2">
                  <c:v>0.24653853269873377</c:v>
                </c:pt>
                <c:pt idx="3">
                  <c:v>0.15368656293825395</c:v>
                </c:pt>
                <c:pt idx="4">
                  <c:v>0.11391875060029999</c:v>
                </c:pt>
                <c:pt idx="5" formatCode="0.00E+00">
                  <c:v>6.3612960374089705E-4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9F-4982-A9C9-5153BB47B9F3}"/>
            </c:ext>
          </c:extLst>
        </c:ser>
        <c:ser>
          <c:idx val="2"/>
          <c:order val="2"/>
          <c:tx>
            <c:v>Uxt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'Burgers, N'!$I$3:$N$3</c:f>
              <c:numCache>
                <c:formatCode>0</c:formatCode>
                <c:ptCount val="6"/>
                <c:pt idx="0" formatCode="General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2000</c:v>
                </c:pt>
              </c:numCache>
            </c:numRef>
          </c:xVal>
          <c:yVal>
            <c:numRef>
              <c:f>'Burgers, N'!$I$6:$N$6</c:f>
              <c:numCache>
                <c:formatCode>0.000E+00</c:formatCode>
                <c:ptCount val="6"/>
                <c:pt idx="0">
                  <c:v>0.47501748826366319</c:v>
                </c:pt>
                <c:pt idx="1">
                  <c:v>0.38126078157048954</c:v>
                </c:pt>
                <c:pt idx="2">
                  <c:v>0.35176613119960271</c:v>
                </c:pt>
                <c:pt idx="3">
                  <c:v>0.25323113765115129</c:v>
                </c:pt>
                <c:pt idx="4">
                  <c:v>6.213758137226618E-2</c:v>
                </c:pt>
                <c:pt idx="5" formatCode="0.00E+00">
                  <c:v>5.5571178314418217E-4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9F-4982-A9C9-5153BB47B9F3}"/>
            </c:ext>
          </c:extLst>
        </c:ser>
        <c:ser>
          <c:idx val="3"/>
          <c:order val="3"/>
          <c:tx>
            <c:v>PDExt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'Burgers, N'!$I$3:$N$3</c:f>
              <c:numCache>
                <c:formatCode>0</c:formatCode>
                <c:ptCount val="6"/>
                <c:pt idx="0" formatCode="General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2000</c:v>
                </c:pt>
              </c:numCache>
            </c:numRef>
          </c:xVal>
          <c:yVal>
            <c:numRef>
              <c:f>'Burgers, N'!$I$7:$N$7</c:f>
              <c:numCache>
                <c:formatCode>0.000E+00</c:formatCode>
                <c:ptCount val="6"/>
                <c:pt idx="0">
                  <c:v>0.35820907598025648</c:v>
                </c:pt>
                <c:pt idx="1">
                  <c:v>7.4857241459084095E-2</c:v>
                </c:pt>
                <c:pt idx="2">
                  <c:v>1.1649463806869438E-2</c:v>
                </c:pt>
                <c:pt idx="3">
                  <c:v>3.837319716367762E-3</c:v>
                </c:pt>
                <c:pt idx="4">
                  <c:v>8.0116970146492706E-4</c:v>
                </c:pt>
                <c:pt idx="5">
                  <c:v>3.1458273583690084E-4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39F-4982-A9C9-5153BB47B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835832"/>
        <c:axId val="447831568"/>
      </c:scatterChart>
      <c:valAx>
        <c:axId val="447835832"/>
        <c:scaling>
          <c:orientation val="minMax"/>
          <c:max val="2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No. of Collocation Points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47831568"/>
        <c:crossesAt val="1.0000000000000003E-4"/>
        <c:crossBetween val="midCat"/>
      </c:valAx>
      <c:valAx>
        <c:axId val="4478315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baseline="0"/>
                  <a:t>L</a:t>
                </a:r>
                <a:r>
                  <a:rPr lang="en-GB" baseline="30000"/>
                  <a:t>2</a:t>
                </a:r>
                <a:r>
                  <a:rPr lang="en-GB" baseline="0"/>
                  <a:t> </a:t>
                </a:r>
                <a:r>
                  <a:rPr lang="en-GB"/>
                  <a:t>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47835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9522569444444443"/>
          <c:y val="0.50812037037037039"/>
          <c:w val="0.17197916666666666"/>
          <c:h val="0.28558024691358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8160542432196"/>
          <c:y val="0.15553773034087995"/>
          <c:w val="0.77241819772528431"/>
          <c:h val="0.64360775069436482"/>
        </c:manualLayout>
      </c:layout>
      <c:scatterChart>
        <c:scatterStyle val="lineMarker"/>
        <c:varyColors val="0"/>
        <c:ser>
          <c:idx val="9"/>
          <c:order val="0"/>
          <c:tx>
            <c:strRef>
              <c:f>'AC N1000'!$D$9</c:f>
              <c:strCache>
                <c:ptCount val="1"/>
                <c:pt idx="0">
                  <c:v>Fixed, R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'AC N1000'!$C$18:$C$22</c:f>
              <c:numCache>
                <c:formatCode>General</c:formatCode>
                <c:ptCount val="5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</c:v>
                </c:pt>
              </c:numCache>
            </c:numRef>
          </c:xVal>
          <c:yVal>
            <c:numRef>
              <c:f>'AC N1000'!$D$18:$D$22</c:f>
              <c:numCache>
                <c:formatCode>0.000E+00</c:formatCode>
                <c:ptCount val="5"/>
                <c:pt idx="0">
                  <c:v>0.49504863800171678</c:v>
                </c:pt>
                <c:pt idx="1">
                  <c:v>0.49504863800171678</c:v>
                </c:pt>
                <c:pt idx="2">
                  <c:v>0.49504863800171678</c:v>
                </c:pt>
                <c:pt idx="3">
                  <c:v>0.49504863800171678</c:v>
                </c:pt>
                <c:pt idx="4">
                  <c:v>0.49504863800171678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9A-4401-B2AB-E409C9A3F341}"/>
            </c:ext>
          </c:extLst>
        </c:ser>
        <c:ser>
          <c:idx val="0"/>
          <c:order val="1"/>
          <c:tx>
            <c:strRef>
              <c:f>'AC N1000'!$E$9</c:f>
              <c:strCache>
                <c:ptCount val="1"/>
                <c:pt idx="0">
                  <c:v>Fixed, H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'AC N1000'!$C$18:$C$22</c:f>
              <c:numCache>
                <c:formatCode>General</c:formatCode>
                <c:ptCount val="5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</c:v>
                </c:pt>
              </c:numCache>
            </c:numRef>
          </c:xVal>
          <c:yVal>
            <c:numRef>
              <c:f>'AC N1000'!$E$18:$E$22</c:f>
              <c:numCache>
                <c:formatCode>0.000E+00</c:formatCode>
                <c:ptCount val="5"/>
                <c:pt idx="0">
                  <c:v>0.26533326158564113</c:v>
                </c:pt>
                <c:pt idx="1">
                  <c:v>0.26533326158564113</c:v>
                </c:pt>
                <c:pt idx="2">
                  <c:v>0.26533326158564113</c:v>
                </c:pt>
                <c:pt idx="3">
                  <c:v>0.26533326158564113</c:v>
                </c:pt>
                <c:pt idx="4">
                  <c:v>0.26533326158564113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79A-4401-B2AB-E409C9A3F341}"/>
            </c:ext>
          </c:extLst>
        </c:ser>
        <c:ser>
          <c:idx val="1"/>
          <c:order val="2"/>
          <c:tx>
            <c:strRef>
              <c:f>'AC N1000'!$F$9</c:f>
              <c:strCache>
                <c:ptCount val="1"/>
                <c:pt idx="0">
                  <c:v>PDE, R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'AC N1000'!$C$18:$C$22</c:f>
              <c:numCache>
                <c:formatCode>General</c:formatCode>
                <c:ptCount val="5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</c:v>
                </c:pt>
              </c:numCache>
            </c:numRef>
          </c:xVal>
          <c:yVal>
            <c:numRef>
              <c:f>'AC N1000'!$F$18:$F$22</c:f>
              <c:numCache>
                <c:formatCode>0.000E+00</c:formatCode>
                <c:ptCount val="5"/>
                <c:pt idx="0">
                  <c:v>5.9345920848495933E-3</c:v>
                </c:pt>
                <c:pt idx="1">
                  <c:v>9.817447615189958E-3</c:v>
                </c:pt>
                <c:pt idx="2">
                  <c:v>3.4121401373303814E-2</c:v>
                </c:pt>
                <c:pt idx="3">
                  <c:v>4.0021417802817115E-2</c:v>
                </c:pt>
                <c:pt idx="4">
                  <c:v>0.27109464250317972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79A-4401-B2AB-E409C9A3F341}"/>
            </c:ext>
          </c:extLst>
        </c:ser>
        <c:ser>
          <c:idx val="2"/>
          <c:order val="3"/>
          <c:tx>
            <c:strRef>
              <c:f>'AC N1000'!$G$9</c:f>
              <c:strCache>
                <c:ptCount val="1"/>
                <c:pt idx="0">
                  <c:v>PDE, H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'AC N1000'!$C$18:$C$22</c:f>
              <c:numCache>
                <c:formatCode>General</c:formatCode>
                <c:ptCount val="5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</c:v>
                </c:pt>
              </c:numCache>
            </c:numRef>
          </c:xVal>
          <c:yVal>
            <c:numRef>
              <c:f>'AC N1000'!$G$18:$G$22</c:f>
              <c:numCache>
                <c:formatCode>0.000E+00</c:formatCode>
                <c:ptCount val="5"/>
                <c:pt idx="0">
                  <c:v>4.542149528527684E-3</c:v>
                </c:pt>
                <c:pt idx="1">
                  <c:v>1.2736904879172617E-2</c:v>
                </c:pt>
                <c:pt idx="2">
                  <c:v>2.507614289155697E-2</c:v>
                </c:pt>
                <c:pt idx="3">
                  <c:v>1.3369978711500563E-2</c:v>
                </c:pt>
                <c:pt idx="4">
                  <c:v>5.9975052511044881E-2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79A-4401-B2AB-E409C9A3F341}"/>
            </c:ext>
          </c:extLst>
        </c:ser>
        <c:ser>
          <c:idx val="3"/>
          <c:order val="4"/>
          <c:tx>
            <c:strRef>
              <c:f>'AC N1000'!$H$9</c:f>
              <c:strCache>
                <c:ptCount val="1"/>
                <c:pt idx="0">
                  <c:v>Uxt, H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'AC N1000'!$C$18:$C$22</c:f>
              <c:numCache>
                <c:formatCode>General</c:formatCode>
                <c:ptCount val="5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</c:v>
                </c:pt>
              </c:numCache>
            </c:numRef>
          </c:xVal>
          <c:yVal>
            <c:numRef>
              <c:f>'AC N1000'!$H$18:$H$22</c:f>
              <c:numCache>
                <c:formatCode>0.000E+00</c:formatCode>
                <c:ptCount val="5"/>
                <c:pt idx="0">
                  <c:v>2.3914239491779801E-2</c:v>
                </c:pt>
                <c:pt idx="1">
                  <c:v>7.3863709974548691E-2</c:v>
                </c:pt>
                <c:pt idx="2">
                  <c:v>6.6862047093683444E-2</c:v>
                </c:pt>
                <c:pt idx="3">
                  <c:v>3.1183121927044623E-2</c:v>
                </c:pt>
                <c:pt idx="4">
                  <c:v>0.15942050920847381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79A-4401-B2AB-E409C9A3F341}"/>
            </c:ext>
          </c:extLst>
        </c:ser>
        <c:ser>
          <c:idx val="4"/>
          <c:order val="5"/>
          <c:tx>
            <c:strRef>
              <c:f>'AC N1000'!$I$9</c:f>
              <c:strCache>
                <c:ptCount val="1"/>
                <c:pt idx="0">
                  <c:v>PDExt, 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'AC N1000'!$C$18:$C$22</c:f>
              <c:numCache>
                <c:formatCode>General</c:formatCode>
                <c:ptCount val="5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20</c:v>
                </c:pt>
                <c:pt idx="4">
                  <c:v>1</c:v>
                </c:pt>
              </c:numCache>
            </c:numRef>
          </c:xVal>
          <c:yVal>
            <c:numRef>
              <c:f>'AC N1000'!$I$18:$I$22</c:f>
              <c:numCache>
                <c:formatCode>0.000E+00</c:formatCode>
                <c:ptCount val="5"/>
                <c:pt idx="0">
                  <c:v>6.195306994553007E-3</c:v>
                </c:pt>
                <c:pt idx="1">
                  <c:v>1.0808391854183924E-2</c:v>
                </c:pt>
                <c:pt idx="2">
                  <c:v>1.3340414849480916E-2</c:v>
                </c:pt>
                <c:pt idx="3">
                  <c:v>5.5140440870240469E-2</c:v>
                </c:pt>
                <c:pt idx="4">
                  <c:v>6.1430787051001343E-2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79A-4401-B2AB-E409C9A3F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1184120"/>
        <c:axId val="521184448"/>
        <c:extLst/>
      </c:scatterChart>
      <c:valAx>
        <c:axId val="52118412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No. Of</a:t>
                </a:r>
                <a:r>
                  <a:rPr lang="en-GB" baseline="0"/>
                  <a:t> Resamples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1184448"/>
        <c:crossesAt val="1.0000000000000003E-4"/>
        <c:crossBetween val="midCat"/>
        <c:minorUnit val="10"/>
      </c:valAx>
      <c:valAx>
        <c:axId val="5211844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050" b="0" i="0" baseline="0">
                    <a:effectLst/>
                  </a:rPr>
                  <a:t>L</a:t>
                </a:r>
                <a:r>
                  <a:rPr lang="en-GB" sz="1050" b="0" i="0" baseline="30000">
                    <a:effectLst/>
                  </a:rPr>
                  <a:t>2</a:t>
                </a:r>
                <a:r>
                  <a:rPr lang="en-GB" sz="1050" b="0" i="0" baseline="0">
                    <a:effectLst/>
                  </a:rPr>
                  <a:t> Error</a:t>
                </a:r>
                <a:endParaRPr lang="en-GB" sz="1050">
                  <a:effectLst/>
                </a:endParaRPr>
              </a:p>
            </c:rich>
          </c:tx>
          <c:layout>
            <c:manualLayout>
              <c:xMode val="edge"/>
              <c:yMode val="edge"/>
              <c:x val="1.3229166666666667E-2"/>
              <c:y val="0.375838271604938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E+0" sourceLinked="0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1184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428871391076114"/>
          <c:y val="2.3142403457364083E-2"/>
          <c:w val="0.79491666666666672"/>
          <c:h val="0.18168732026999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92708333333333"/>
          <c:y val="6.2685185185185191E-2"/>
          <c:w val="0.81130711805555555"/>
          <c:h val="0.77804012345679008"/>
        </c:manualLayout>
      </c:layout>
      <c:scatterChart>
        <c:scatterStyle val="lineMarker"/>
        <c:varyColors val="0"/>
        <c:ser>
          <c:idx val="9"/>
          <c:order val="0"/>
          <c:tx>
            <c:v>Fixed, R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100</c:v>
              </c:pt>
            </c:numLit>
          </c:xVal>
          <c:yVal>
            <c:numRef>
              <c:f>('Burgers Summary OG Backup'!$E$11,'Burgers Summary OG Backup'!$E$11)</c:f>
              <c:numCache>
                <c:formatCode>0.00E+00</c:formatCode>
                <c:ptCount val="2"/>
                <c:pt idx="0">
                  <c:v>0.16119994991905925</c:v>
                </c:pt>
                <c:pt idx="1">
                  <c:v>0.16119994991905925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32-4A1B-974C-14592808AAF1}"/>
            </c:ext>
          </c:extLst>
        </c:ser>
        <c:ser>
          <c:idx val="10"/>
          <c:order val="1"/>
          <c:tx>
            <c:v>Fixed, H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100</c:v>
              </c:pt>
            </c:numLit>
          </c:xVal>
          <c:yVal>
            <c:numRef>
              <c:f>('Burgers Summary OG Backup'!$E$13,'Burgers Summary OG Backup'!$E$13)</c:f>
              <c:numCache>
                <c:formatCode>0.00E+00</c:formatCode>
                <c:ptCount val="2"/>
                <c:pt idx="0">
                  <c:v>4.0247156012460532E-2</c:v>
                </c:pt>
                <c:pt idx="1">
                  <c:v>4.0247156012460532E-2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32-4A1B-974C-14592808AAF1}"/>
            </c:ext>
          </c:extLst>
        </c:ser>
        <c:ser>
          <c:idx val="2"/>
          <c:order val="2"/>
          <c:tx>
            <c:v>PDE, 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'Burgers Summary OG Backup'!$J$21:$Q$21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75</c:v>
                </c:pt>
                <c:pt idx="7">
                  <c:v>100</c:v>
                </c:pt>
              </c:numCache>
            </c:numRef>
          </c:xVal>
          <c:yVal>
            <c:numRef>
              <c:f>'Burgers Summary OG Backup'!$J$24:$Q$24</c:f>
              <c:numCache>
                <c:formatCode>0.000E+00</c:formatCode>
                <c:ptCount val="8"/>
                <c:pt idx="0">
                  <c:v>9.9422722449383744E-2</c:v>
                </c:pt>
                <c:pt idx="1">
                  <c:v>1.8834911471506382E-2</c:v>
                </c:pt>
                <c:pt idx="2" formatCode="0.00E+00">
                  <c:v>3.7965908612129927E-3</c:v>
                </c:pt>
                <c:pt idx="3" formatCode="0.00E+00">
                  <c:v>5.3672756771427164E-3</c:v>
                </c:pt>
                <c:pt idx="4">
                  <c:v>7.1193674886771278E-4</c:v>
                </c:pt>
                <c:pt idx="5" formatCode="0.00E+00">
                  <c:v>2.1779507279804629E-3</c:v>
                </c:pt>
                <c:pt idx="6" formatCode="0.00E+00">
                  <c:v>6.4219025580385522E-3</c:v>
                </c:pt>
                <c:pt idx="7" formatCode="0.00E+00">
                  <c:v>6.1214989102953573E-4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32-4A1B-974C-14592808AAF1}"/>
            </c:ext>
          </c:extLst>
        </c:ser>
        <c:ser>
          <c:idx val="11"/>
          <c:order val="3"/>
          <c:tx>
            <c:v>PDE, H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'Burgers Summary OG Backup'!$J$21:$Q$21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75</c:v>
                </c:pt>
                <c:pt idx="7">
                  <c:v>100</c:v>
                </c:pt>
              </c:numCache>
            </c:numRef>
          </c:xVal>
          <c:yVal>
            <c:numRef>
              <c:f>'Burgers Summary OG Backup'!$J$25:$Q$25</c:f>
              <c:numCache>
                <c:formatCode>0.000E+00</c:formatCode>
                <c:ptCount val="8"/>
                <c:pt idx="0">
                  <c:v>7.457365231906421E-2</c:v>
                </c:pt>
                <c:pt idx="1">
                  <c:v>7.5138435605730646E-3</c:v>
                </c:pt>
                <c:pt idx="2">
                  <c:v>3.9119321199598787E-3</c:v>
                </c:pt>
                <c:pt idx="3">
                  <c:v>1.0270412293561502E-3</c:v>
                </c:pt>
                <c:pt idx="4">
                  <c:v>6.7632402096519948E-4</c:v>
                </c:pt>
                <c:pt idx="5">
                  <c:v>6.5528918424153217E-4</c:v>
                </c:pt>
                <c:pt idx="6">
                  <c:v>5.0807330651941114E-4</c:v>
                </c:pt>
                <c:pt idx="7" formatCode="0.00E+00">
                  <c:v>4.1332261535864017E-4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32-4A1B-974C-14592808AAF1}"/>
            </c:ext>
          </c:extLst>
        </c:ser>
        <c:ser>
          <c:idx val="0"/>
          <c:order val="5"/>
          <c:tx>
            <c:v>Uxt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'Burgers Summary OG Backup'!$J$21:$Q$21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75</c:v>
                </c:pt>
                <c:pt idx="7">
                  <c:v>100</c:v>
                </c:pt>
              </c:numCache>
            </c:numRef>
          </c:xVal>
          <c:yVal>
            <c:numRef>
              <c:f>'Burgers Summary OG Backup'!$J$23:$Q$23</c:f>
              <c:numCache>
                <c:formatCode>0.000E+00</c:formatCode>
                <c:ptCount val="8"/>
                <c:pt idx="0">
                  <c:v>4.6754702323173351E-2</c:v>
                </c:pt>
                <c:pt idx="1">
                  <c:v>1.6500099110800797E-3</c:v>
                </c:pt>
                <c:pt idx="2" formatCode="0.00E+00">
                  <c:v>8.5667668351096279E-4</c:v>
                </c:pt>
                <c:pt idx="3" formatCode="0.00E+00">
                  <c:v>9.4480227414658392E-4</c:v>
                </c:pt>
                <c:pt idx="4">
                  <c:v>6.0480093642154746E-4</c:v>
                </c:pt>
                <c:pt idx="5" formatCode="0.00E+00">
                  <c:v>6.1044903107726793E-4</c:v>
                </c:pt>
                <c:pt idx="6" formatCode="0.00E+00">
                  <c:v>9.0771391922615059E-4</c:v>
                </c:pt>
                <c:pt idx="7" formatCode="0.00E+00">
                  <c:v>5.3920651388314727E-4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C32-4A1B-974C-14592808AAF1}"/>
            </c:ext>
          </c:extLst>
        </c:ser>
        <c:ser>
          <c:idx val="7"/>
          <c:order val="10"/>
          <c:tx>
            <c:v>PDExt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'Burgers Summary OG Backup'!$J$21:$Q$21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75</c:v>
                </c:pt>
                <c:pt idx="7">
                  <c:v>100</c:v>
                </c:pt>
              </c:numCache>
            </c:numRef>
          </c:xVal>
          <c:yVal>
            <c:numRef>
              <c:f>'Burgers Summary OG Backup'!$J$30:$Q$30</c:f>
              <c:numCache>
                <c:formatCode>0.000E+00</c:formatCode>
                <c:ptCount val="8"/>
                <c:pt idx="0">
                  <c:v>1.9248258891586548E-2</c:v>
                </c:pt>
                <c:pt idx="1">
                  <c:v>1.0909942747783508E-3</c:v>
                </c:pt>
                <c:pt idx="2" formatCode="0.00E+00">
                  <c:v>6.5585048283764132E-4</c:v>
                </c:pt>
                <c:pt idx="3" formatCode="0.00E+00">
                  <c:v>5.8027702483174281E-4</c:v>
                </c:pt>
                <c:pt idx="4">
                  <c:v>4.6774181848728709E-4</c:v>
                </c:pt>
                <c:pt idx="5" formatCode="0.00E+00">
                  <c:v>4.5463796640383606E-4</c:v>
                </c:pt>
                <c:pt idx="6" formatCode="0.00E+00">
                  <c:v>3.5238005082323935E-4</c:v>
                </c:pt>
                <c:pt idx="7" formatCode="0.00E+00">
                  <c:v>3.1458273583690084E-4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C32-4A1B-974C-14592808A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1184120"/>
        <c:axId val="521184448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'Burgers Summary OG Backup'!$I$27</c15:sqref>
                        </c15:formulaRef>
                      </c:ext>
                    </c:extLst>
                    <c:strCache>
                      <c:ptCount val="1"/>
                      <c:pt idx="0">
                        <c:v>PDE, Damping c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'Burgers Summary OG Backup'!$J$21:$Q$21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75</c:v>
                      </c:pt>
                      <c:pt idx="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'Burgers Summary OG Backup'!$J$27:$Q$27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0</c:v>
                      </c:pt>
                      <c:pt idx="1">
                        <c:v>0</c:v>
                      </c:pt>
                      <c:pt idx="2" formatCode="0.00E+00">
                        <c:v>1.1778839428150025E-3</c:v>
                      </c:pt>
                      <c:pt idx="3" formatCode="0.00E+00">
                        <c:v>8.7540114042080686E-4</c:v>
                      </c:pt>
                      <c:pt idx="4" formatCode="0.000E+00">
                        <c:v>7.2517764569016716E-4</c:v>
                      </c:pt>
                      <c:pt idx="5" formatCode="0.00E+00">
                        <c:v>7.1870612301729855E-4</c:v>
                      </c:pt>
                      <c:pt idx="6" formatCode="0.00E+00">
                        <c:v>5.536225367783552E-4</c:v>
                      </c:pt>
                      <c:pt idx="7" formatCode="0.00E+00">
                        <c:v>4.7515672608850894E-4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6-BC32-4A1B-974C-14592808AAF1}"/>
                  </c:ext>
                </c:extLst>
              </c15:ser>
            </c15:filteredScatterSeries>
            <c15:filteredScatterSeries>
              <c15:ser>
                <c:idx val="1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Backup'!$I$22</c15:sqref>
                        </c15:formulaRef>
                      </c:ext>
                    </c:extLst>
                    <c:strCache>
                      <c:ptCount val="1"/>
                      <c:pt idx="0">
                        <c:v>Curvature, Depth 4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Backup'!$L$21:$Q$21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</c:v>
                      </c:pt>
                      <c:pt idx="1">
                        <c:v>30</c:v>
                      </c:pt>
                      <c:pt idx="2">
                        <c:v>40</c:v>
                      </c:pt>
                      <c:pt idx="3">
                        <c:v>50</c:v>
                      </c:pt>
                      <c:pt idx="4">
                        <c:v>75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Backup'!$L$22:$Q$22</c15:sqref>
                        </c15:formulaRef>
                      </c:ext>
                    </c:extLst>
                    <c:numCache>
                      <c:formatCode>0.00E+00</c:formatCode>
                      <c:ptCount val="6"/>
                      <c:pt idx="1">
                        <c:v>3.0637534254018849E-2</c:v>
                      </c:pt>
                      <c:pt idx="3">
                        <c:v>1.2946342918259546E-2</c:v>
                      </c:pt>
                      <c:pt idx="4">
                        <c:v>1.9994128547158037E-3</c:v>
                      </c:pt>
                      <c:pt idx="5">
                        <c:v>1.8737887100546075E-3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C32-4A1B-974C-14592808AAF1}"/>
                  </c:ext>
                </c:extLst>
              </c15:ser>
            </c15:filteredScatterSeries>
            <c15:filteredScatterSeries>
              <c15:ser>
                <c:idx val="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Backup'!$I$28</c15:sqref>
                        </c15:formulaRef>
                      </c:ext>
                    </c:extLst>
                    <c:strCache>
                      <c:ptCount val="1"/>
                      <c:pt idx="0">
                        <c:v>Curvature, Damping c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Backup'!$J$21:$Q$21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75</c:v>
                      </c:pt>
                      <c:pt idx="7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Backup'!$J$28:$Q$28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0</c:v>
                      </c:pt>
                      <c:pt idx="1">
                        <c:v>0</c:v>
                      </c:pt>
                      <c:pt idx="2" formatCode="0.00E+00">
                        <c:v>1.0731943763652566E-3</c:v>
                      </c:pt>
                      <c:pt idx="3" formatCode="0.00E+00">
                        <c:v>8.7625435231766596E-4</c:v>
                      </c:pt>
                      <c:pt idx="4" formatCode="0.000E+00">
                        <c:v>7.7163229061607283E-4</c:v>
                      </c:pt>
                      <c:pt idx="5" formatCode="0.00E+00">
                        <c:v>6.559738775014784E-4</c:v>
                      </c:pt>
                      <c:pt idx="6" formatCode="0.00E+00">
                        <c:v>5.4824290681767629E-4</c:v>
                      </c:pt>
                      <c:pt idx="7" formatCode="0.00E+00">
                        <c:v>4.4609210393863036E-4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C32-4A1B-974C-14592808AAF1}"/>
                  </c:ext>
                </c:extLst>
              </c15:ser>
            </c15:filteredScatterSeries>
            <c15:filteredScatterSeries>
              <c15:ser>
                <c:idx val="3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Backup'!$I$26</c15:sqref>
                        </c15:formulaRef>
                      </c:ext>
                    </c:extLst>
                    <c:strCache>
                      <c:ptCount val="1"/>
                      <c:pt idx="0">
                        <c:v>Sequential: PDE, Curvature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Backup'!$L$21:$Q$21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</c:v>
                      </c:pt>
                      <c:pt idx="1">
                        <c:v>30</c:v>
                      </c:pt>
                      <c:pt idx="2">
                        <c:v>40</c:v>
                      </c:pt>
                      <c:pt idx="3">
                        <c:v>50</c:v>
                      </c:pt>
                      <c:pt idx="4">
                        <c:v>75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Backup'!$L$26:$Q$26</c15:sqref>
                        </c15:formulaRef>
                      </c:ext>
                    </c:extLst>
                    <c:numCache>
                      <c:formatCode>0.00E+00</c:formatCode>
                      <c:ptCount val="6"/>
                      <c:pt idx="0">
                        <c:v>1.0615147888803126E-3</c:v>
                      </c:pt>
                      <c:pt idx="1">
                        <c:v>7.3915790560598544E-4</c:v>
                      </c:pt>
                      <c:pt idx="2" formatCode="0.000E+00">
                        <c:v>6.1132980030005623E-4</c:v>
                      </c:pt>
                      <c:pt idx="3">
                        <c:v>6.3140260721857076E-4</c:v>
                      </c:pt>
                      <c:pt idx="4">
                        <c:v>5.0895493454157427E-4</c:v>
                      </c:pt>
                      <c:pt idx="5">
                        <c:v>5.0099815032387217E-4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C32-4A1B-974C-14592808AAF1}"/>
                  </c:ext>
                </c:extLst>
              </c15:ser>
            </c15:filteredScatterSeries>
            <c15:filteredScatterSeries>
              <c15:ser>
                <c:idx val="6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Backup'!$I$29</c15:sqref>
                        </c15:formulaRef>
                      </c:ext>
                    </c:extLst>
                    <c:strCache>
                      <c:ptCount val="1"/>
                      <c:pt idx="0">
                        <c:v>d^2(PDE)/dxdt, 1,1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Backup'!$J$21:$Q$21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75</c:v>
                      </c:pt>
                      <c:pt idx="7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Backup'!$J$29:$Q$29</c15:sqref>
                        </c15:formulaRef>
                      </c:ext>
                    </c:extLst>
                    <c:numCache>
                      <c:formatCode>0.000E+00</c:formatCode>
                      <c:ptCount val="8"/>
                      <c:pt idx="0">
                        <c:v>8.5393700156740499E-2</c:v>
                      </c:pt>
                      <c:pt idx="1">
                        <c:v>2.0322745922423729E-3</c:v>
                      </c:pt>
                      <c:pt idx="2" formatCode="0.00E+00">
                        <c:v>1.1887469954588049E-3</c:v>
                      </c:pt>
                      <c:pt idx="3" formatCode="0.00E+00">
                        <c:v>9.3585580976518067E-4</c:v>
                      </c:pt>
                      <c:pt idx="4" formatCode="0.00E+00">
                        <c:v>9.8608826481326852E-4</c:v>
                      </c:pt>
                      <c:pt idx="5" formatCode="0.00E+00">
                        <c:v>7.1214832318866226E-4</c:v>
                      </c:pt>
                      <c:pt idx="6" formatCode="0.00E+00">
                        <c:v>8.5970391777880799E-4</c:v>
                      </c:pt>
                      <c:pt idx="7" formatCode="0.00E+00">
                        <c:v>5.4393194117414089E-4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C32-4A1B-974C-14592808AAF1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Backup'!$I$31</c15:sqref>
                        </c15:formulaRef>
                      </c:ext>
                    </c:extLst>
                    <c:strCache>
                      <c:ptCount val="1"/>
                      <c:pt idx="0">
                        <c:v>Dual Res+uxt</c:v>
                      </c:pt>
                    </c:strCache>
                  </c:strRef>
                </c:tx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Backup'!$L$21:$Q$21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</c:v>
                      </c:pt>
                      <c:pt idx="1">
                        <c:v>30</c:v>
                      </c:pt>
                      <c:pt idx="2">
                        <c:v>40</c:v>
                      </c:pt>
                      <c:pt idx="3">
                        <c:v>50</c:v>
                      </c:pt>
                      <c:pt idx="4">
                        <c:v>75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'Burgers Summary OG Backup'!$L$31:$Q$31</c15:sqref>
                        </c15:formulaRef>
                      </c:ext>
                    </c:extLst>
                    <c:numCache>
                      <c:formatCode>0.00E+00</c:formatCode>
                      <c:ptCount val="6"/>
                      <c:pt idx="0">
                        <c:v>8.9725304090880345E-4</c:v>
                      </c:pt>
                      <c:pt idx="1">
                        <c:v>8.3917350825916687E-4</c:v>
                      </c:pt>
                      <c:pt idx="2">
                        <c:v>6.3159224594648068E-4</c:v>
                      </c:pt>
                      <c:pt idx="3">
                        <c:v>5.4985433734484586E-4</c:v>
                      </c:pt>
                      <c:pt idx="4">
                        <c:v>4.9661231459146302E-4</c:v>
                      </c:pt>
                      <c:pt idx="5">
                        <c:v>4.8362649807386272E-4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C32-4A1B-974C-14592808AAF1}"/>
                  </c:ext>
                </c:extLst>
              </c15:ser>
            </c15:filteredScatterSeries>
          </c:ext>
        </c:extLst>
      </c:scatterChart>
      <c:valAx>
        <c:axId val="52118412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No. Of Resamples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1184448"/>
        <c:crossesAt val="1.0000000000000003E-4"/>
        <c:crossBetween val="midCat"/>
      </c:valAx>
      <c:valAx>
        <c:axId val="5211844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L</a:t>
                </a:r>
                <a:r>
                  <a:rPr lang="en-GB" baseline="30000"/>
                  <a:t>2</a:t>
                </a:r>
                <a:r>
                  <a:rPr lang="en-GB"/>
                  <a:t> Error</a:t>
                </a:r>
              </a:p>
            </c:rich>
          </c:tx>
          <c:layout>
            <c:manualLayout>
              <c:xMode val="edge"/>
              <c:yMode val="edge"/>
              <c:x val="1.3229166666666667E-2"/>
              <c:y val="0.375838271604938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1184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771007506198282"/>
          <c:y val="3.685802469135803E-2"/>
          <c:w val="0.80056367084574709"/>
          <c:h val="0.155173148148148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6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78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44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3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04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0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38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7458-4214-42B8-BD8E-E16C90864AE3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4A0-1C4A-46DC-BC01-9E2AB17C9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4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19887" y="1552984"/>
            <a:ext cx="5726870" cy="3496190"/>
            <a:chOff x="3219887" y="1552984"/>
            <a:chExt cx="5726870" cy="3496190"/>
          </a:xfrm>
        </p:grpSpPr>
        <p:graphicFrame>
          <p:nvGraphicFramePr>
            <p:cNvPr id="2" name="Chart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94243546"/>
                </p:ext>
              </p:extLst>
            </p:nvPr>
          </p:nvGraphicFramePr>
          <p:xfrm>
            <a:off x="3220551" y="1809174"/>
            <a:ext cx="2863435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2940236"/>
                </p:ext>
              </p:extLst>
            </p:nvPr>
          </p:nvGraphicFramePr>
          <p:xfrm>
            <a:off x="3219887" y="3429174"/>
            <a:ext cx="2863435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20367720"/>
                </p:ext>
              </p:extLst>
            </p:nvPr>
          </p:nvGraphicFramePr>
          <p:xfrm>
            <a:off x="6083322" y="1809174"/>
            <a:ext cx="2863435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36199800"/>
                </p:ext>
              </p:extLst>
            </p:nvPr>
          </p:nvGraphicFramePr>
          <p:xfrm>
            <a:off x="6082990" y="3429174"/>
            <a:ext cx="2863435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1642247"/>
                </p:ext>
              </p:extLst>
            </p:nvPr>
          </p:nvGraphicFramePr>
          <p:xfrm>
            <a:off x="3948243" y="1552984"/>
            <a:ext cx="4269827" cy="2561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9559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020463"/>
              </p:ext>
            </p:extLst>
          </p:nvPr>
        </p:nvGraphicFramePr>
        <p:xfrm>
          <a:off x="3236170" y="1809000"/>
          <a:ext cx="5719659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62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94854"/>
              </p:ext>
            </p:extLst>
          </p:nvPr>
        </p:nvGraphicFramePr>
        <p:xfrm>
          <a:off x="3810000" y="2474595"/>
          <a:ext cx="4572000" cy="1908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09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839612"/>
              </p:ext>
            </p:extLst>
          </p:nvPr>
        </p:nvGraphicFramePr>
        <p:xfrm>
          <a:off x="3209918" y="1809000"/>
          <a:ext cx="5772163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66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Lopez Florido [RPG]</dc:creator>
  <cp:lastModifiedBy>Jose Lopez Florido [RPG]</cp:lastModifiedBy>
  <cp:revision>6</cp:revision>
  <dcterms:created xsi:type="dcterms:W3CDTF">2024-04-15T16:06:08Z</dcterms:created>
  <dcterms:modified xsi:type="dcterms:W3CDTF">2024-04-17T14:33:49Z</dcterms:modified>
</cp:coreProperties>
</file>