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1" roundtripDataSignature="AMtx7mhcF/b2/ftMVATsAhYBw9xuzevK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2" name="Google Shape;8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005d3ad86_1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25005d3ad86_1_1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005d3ad86_1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5005d3ad86_1_1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005d3ad86_1_1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5005d3ad86_1_1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005d3ad86_1_1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5005d3ad86_1_1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005d3ad86_1_1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25005d3ad86_1_1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005d3ad86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25005d3ad86_1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005d3ad8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25005d3ad86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005d3ad86_1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25005d3ad86_1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005d3ad86_1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25005d3ad86_1_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005d3ad86_1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25005d3ad86_1_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005d3ad86_1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25005d3ad86_1_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005d3ad86_1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25005d3ad86_1_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005d3ad86_1_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9" name="Google Shape;159;g25005d3ad86_1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5005d3ad86_1_98:notes"/>
          <p:cNvSpPr txBox="1"/>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Graph 2">
  <p:cSld name="Content with Graph 2">
    <p:spTree>
      <p:nvGrpSpPr>
        <p:cNvPr id="65" name="Shape 65"/>
        <p:cNvGrpSpPr/>
        <p:nvPr/>
      </p:nvGrpSpPr>
      <p:grpSpPr>
        <a:xfrm>
          <a:off x="0" y="0"/>
          <a:ext cx="0" cy="0"/>
          <a:chOff x="0" y="0"/>
          <a:chExt cx="0" cy="0"/>
        </a:xfrm>
      </p:grpSpPr>
      <p:sp>
        <p:nvSpPr>
          <p:cNvPr id="66" name="Google Shape;66;p38"/>
          <p:cNvSpPr txBox="1"/>
          <p:nvPr>
            <p:ph idx="1" type="body"/>
          </p:nvPr>
        </p:nvSpPr>
        <p:spPr>
          <a:xfrm>
            <a:off x="5206636" y="1512889"/>
            <a:ext cx="3698558" cy="46212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8"/>
          <p:cNvSpPr txBox="1"/>
          <p:nvPr>
            <p:ph idx="2" type="body"/>
          </p:nvPr>
        </p:nvSpPr>
        <p:spPr>
          <a:xfrm>
            <a:off x="370321" y="6253470"/>
            <a:ext cx="4836319" cy="317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8"/>
          <p:cNvSpPr/>
          <p:nvPr>
            <p:ph idx="3" type="chart"/>
          </p:nvPr>
        </p:nvSpPr>
        <p:spPr>
          <a:xfrm>
            <a:off x="202411" y="1512888"/>
            <a:ext cx="4926125" cy="4621212"/>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38"/>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Graph 1">
  <p:cSld name="Content with Graph 1">
    <p:spTree>
      <p:nvGrpSpPr>
        <p:cNvPr id="70" name="Shape 70"/>
        <p:cNvGrpSpPr/>
        <p:nvPr/>
      </p:nvGrpSpPr>
      <p:grpSpPr>
        <a:xfrm>
          <a:off x="0" y="0"/>
          <a:ext cx="0" cy="0"/>
          <a:chOff x="0" y="0"/>
          <a:chExt cx="0" cy="0"/>
        </a:xfrm>
      </p:grpSpPr>
      <p:sp>
        <p:nvSpPr>
          <p:cNvPr id="71" name="Google Shape;71;p39"/>
          <p:cNvSpPr txBox="1"/>
          <p:nvPr>
            <p:ph idx="1" type="body"/>
          </p:nvPr>
        </p:nvSpPr>
        <p:spPr>
          <a:xfrm>
            <a:off x="178117" y="1436692"/>
            <a:ext cx="3698558" cy="46212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9"/>
          <p:cNvSpPr txBox="1"/>
          <p:nvPr>
            <p:ph idx="2" type="body"/>
          </p:nvPr>
        </p:nvSpPr>
        <p:spPr>
          <a:xfrm>
            <a:off x="4095754" y="6134100"/>
            <a:ext cx="4836319" cy="3175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9"/>
          <p:cNvSpPr/>
          <p:nvPr>
            <p:ph idx="3" type="chart"/>
          </p:nvPr>
        </p:nvSpPr>
        <p:spPr>
          <a:xfrm>
            <a:off x="4005947" y="1436687"/>
            <a:ext cx="4926125" cy="4621212"/>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4" name="Google Shape;74;p39"/>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75" name="Shape 75"/>
        <p:cNvGrpSpPr/>
        <p:nvPr/>
      </p:nvGrpSpPr>
      <p:grpSpPr>
        <a:xfrm>
          <a:off x="0" y="0"/>
          <a:ext cx="0" cy="0"/>
          <a:chOff x="0" y="0"/>
          <a:chExt cx="0" cy="0"/>
        </a:xfrm>
      </p:grpSpPr>
      <p:sp>
        <p:nvSpPr>
          <p:cNvPr id="76" name="Google Shape;76;p46"/>
          <p:cNvSpPr txBox="1"/>
          <p:nvPr>
            <p:ph idx="1" type="body"/>
          </p:nvPr>
        </p:nvSpPr>
        <p:spPr>
          <a:xfrm>
            <a:off x="4712021" y="1589095"/>
            <a:ext cx="4127183"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6"/>
          <p:cNvSpPr txBox="1"/>
          <p:nvPr>
            <p:ph idx="2" type="body"/>
          </p:nvPr>
        </p:nvSpPr>
        <p:spPr>
          <a:xfrm>
            <a:off x="292417" y="1589095"/>
            <a:ext cx="4136348"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6"/>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79" name="Shape 7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20" name="Shape 20"/>
        <p:cNvGrpSpPr/>
        <p:nvPr/>
      </p:nvGrpSpPr>
      <p:grpSpPr>
        <a:xfrm>
          <a:off x="0" y="0"/>
          <a:ext cx="0" cy="0"/>
          <a:chOff x="0" y="0"/>
          <a:chExt cx="0" cy="0"/>
        </a:xfrm>
      </p:grpSpPr>
      <p:sp>
        <p:nvSpPr>
          <p:cNvPr id="21" name="Google Shape;21;p26"/>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p:cSld name="1 Column with Image">
    <p:spTree>
      <p:nvGrpSpPr>
        <p:cNvPr id="22" name="Shape 22"/>
        <p:cNvGrpSpPr/>
        <p:nvPr/>
      </p:nvGrpSpPr>
      <p:grpSpPr>
        <a:xfrm>
          <a:off x="0" y="0"/>
          <a:ext cx="0" cy="0"/>
          <a:chOff x="0" y="0"/>
          <a:chExt cx="0" cy="0"/>
        </a:xfrm>
      </p:grpSpPr>
      <p:sp>
        <p:nvSpPr>
          <p:cNvPr id="23" name="Google Shape;23;p27"/>
          <p:cNvSpPr/>
          <p:nvPr>
            <p:ph idx="2" type="pic"/>
          </p:nvPr>
        </p:nvSpPr>
        <p:spPr>
          <a:xfrm>
            <a:off x="4095754" y="1886864"/>
            <a:ext cx="4835843" cy="4171043"/>
          </a:xfrm>
          <a:prstGeom prst="rect">
            <a:avLst/>
          </a:prstGeom>
          <a:solidFill>
            <a:srgbClr val="F2F2F2"/>
          </a:solidFill>
          <a:ln>
            <a:noFill/>
          </a:ln>
        </p:spPr>
      </p:sp>
      <p:sp>
        <p:nvSpPr>
          <p:cNvPr id="24" name="Google Shape;24;p27"/>
          <p:cNvSpPr txBox="1"/>
          <p:nvPr>
            <p:ph idx="1" type="body"/>
          </p:nvPr>
        </p:nvSpPr>
        <p:spPr>
          <a:xfrm>
            <a:off x="178117" y="1436692"/>
            <a:ext cx="3698558"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algn="l">
              <a:lnSpc>
                <a:spcPct val="100000"/>
              </a:lnSpc>
              <a:spcBef>
                <a:spcPts val="50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7"/>
          <p:cNvSpPr txBox="1"/>
          <p:nvPr>
            <p:ph idx="3" type="body"/>
          </p:nvPr>
        </p:nvSpPr>
        <p:spPr>
          <a:xfrm>
            <a:off x="4095754" y="6134100"/>
            <a:ext cx="4836319" cy="3175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7"/>
          <p:cNvSpPr txBox="1"/>
          <p:nvPr>
            <p:ph idx="4" type="body"/>
          </p:nvPr>
        </p:nvSpPr>
        <p:spPr>
          <a:xfrm>
            <a:off x="4095751" y="1411511"/>
            <a:ext cx="4836320"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7"/>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Above">
  <p:cSld name="1 Column with Image Above">
    <p:spTree>
      <p:nvGrpSpPr>
        <p:cNvPr id="28" name="Shape 28"/>
        <p:cNvGrpSpPr/>
        <p:nvPr/>
      </p:nvGrpSpPr>
      <p:grpSpPr>
        <a:xfrm>
          <a:off x="0" y="0"/>
          <a:ext cx="0" cy="0"/>
          <a:chOff x="0" y="0"/>
          <a:chExt cx="0" cy="0"/>
        </a:xfrm>
      </p:grpSpPr>
      <p:sp>
        <p:nvSpPr>
          <p:cNvPr id="29" name="Google Shape;29;p28"/>
          <p:cNvSpPr/>
          <p:nvPr>
            <p:ph idx="2" type="pic"/>
          </p:nvPr>
        </p:nvSpPr>
        <p:spPr>
          <a:xfrm>
            <a:off x="197171" y="1854192"/>
            <a:ext cx="4203383" cy="2699662"/>
          </a:xfrm>
          <a:prstGeom prst="rect">
            <a:avLst/>
          </a:prstGeom>
          <a:solidFill>
            <a:srgbClr val="F2F2F2"/>
          </a:solidFill>
          <a:ln>
            <a:noFill/>
          </a:ln>
        </p:spPr>
      </p:sp>
      <p:sp>
        <p:nvSpPr>
          <p:cNvPr id="30" name="Google Shape;30;p28"/>
          <p:cNvSpPr txBox="1"/>
          <p:nvPr>
            <p:ph idx="1" type="body"/>
          </p:nvPr>
        </p:nvSpPr>
        <p:spPr>
          <a:xfrm>
            <a:off x="178121" y="4650228"/>
            <a:ext cx="4222433" cy="254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8"/>
          <p:cNvSpPr/>
          <p:nvPr>
            <p:ph idx="3" type="pic"/>
          </p:nvPr>
        </p:nvSpPr>
        <p:spPr>
          <a:xfrm>
            <a:off x="4526284" y="1854192"/>
            <a:ext cx="4405313" cy="2699662"/>
          </a:xfrm>
          <a:prstGeom prst="rect">
            <a:avLst/>
          </a:prstGeom>
          <a:solidFill>
            <a:srgbClr val="F2F2F2"/>
          </a:solidFill>
          <a:ln>
            <a:noFill/>
          </a:ln>
        </p:spPr>
      </p:sp>
      <p:sp>
        <p:nvSpPr>
          <p:cNvPr id="32" name="Google Shape;32;p28"/>
          <p:cNvSpPr txBox="1"/>
          <p:nvPr>
            <p:ph idx="4" type="body"/>
          </p:nvPr>
        </p:nvSpPr>
        <p:spPr>
          <a:xfrm>
            <a:off x="197168" y="5088850"/>
            <a:ext cx="8734425" cy="1471613"/>
          </a:xfrm>
          <a:prstGeom prst="rect">
            <a:avLst/>
          </a:prstGeom>
          <a:noFill/>
          <a:ln>
            <a:noFill/>
          </a:ln>
        </p:spPr>
        <p:txBody>
          <a:bodyPr anchorCtr="0" anchor="t" bIns="45700" lIns="91425" spcFirstLastPara="1" rIns="91425" wrap="square" tIns="91425">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8"/>
          <p:cNvSpPr txBox="1"/>
          <p:nvPr>
            <p:ph idx="5" type="body"/>
          </p:nvPr>
        </p:nvSpPr>
        <p:spPr>
          <a:xfrm>
            <a:off x="4554856" y="4650228"/>
            <a:ext cx="4376738" cy="2540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8"/>
          <p:cNvSpPr txBox="1"/>
          <p:nvPr>
            <p:ph idx="6" type="body"/>
          </p:nvPr>
        </p:nvSpPr>
        <p:spPr>
          <a:xfrm>
            <a:off x="202407" y="1396992"/>
            <a:ext cx="4198144"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8"/>
          <p:cNvSpPr txBox="1"/>
          <p:nvPr>
            <p:ph idx="7" type="body"/>
          </p:nvPr>
        </p:nvSpPr>
        <p:spPr>
          <a:xfrm>
            <a:off x="4514854" y="1386555"/>
            <a:ext cx="4416743"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Full Image">
    <p:spTree>
      <p:nvGrpSpPr>
        <p:cNvPr id="37" name="Shape 37"/>
        <p:cNvGrpSpPr/>
        <p:nvPr/>
      </p:nvGrpSpPr>
      <p:grpSpPr>
        <a:xfrm>
          <a:off x="0" y="0"/>
          <a:ext cx="0" cy="0"/>
          <a:chOff x="0" y="0"/>
          <a:chExt cx="0" cy="0"/>
        </a:xfrm>
      </p:grpSpPr>
      <p:sp>
        <p:nvSpPr>
          <p:cNvPr id="38" name="Google Shape;38;p29"/>
          <p:cNvSpPr/>
          <p:nvPr>
            <p:ph idx="2" type="pic"/>
          </p:nvPr>
        </p:nvSpPr>
        <p:spPr>
          <a:xfrm>
            <a:off x="197168" y="1828797"/>
            <a:ext cx="8734425" cy="4559302"/>
          </a:xfrm>
          <a:prstGeom prst="rect">
            <a:avLst/>
          </a:prstGeom>
          <a:solidFill>
            <a:srgbClr val="F2F2F2"/>
          </a:solidFill>
          <a:ln>
            <a:noFill/>
          </a:ln>
        </p:spPr>
      </p:sp>
      <p:sp>
        <p:nvSpPr>
          <p:cNvPr id="39" name="Google Shape;39;p29"/>
          <p:cNvSpPr txBox="1"/>
          <p:nvPr>
            <p:ph idx="1" type="body"/>
          </p:nvPr>
        </p:nvSpPr>
        <p:spPr>
          <a:xfrm>
            <a:off x="197645" y="6489700"/>
            <a:ext cx="8753475" cy="254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9"/>
          <p:cNvSpPr txBox="1"/>
          <p:nvPr>
            <p:ph idx="3" type="body"/>
          </p:nvPr>
        </p:nvSpPr>
        <p:spPr>
          <a:xfrm>
            <a:off x="197643" y="1371597"/>
            <a:ext cx="8753476"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9"/>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level heading, no bullet">
  <p:cSld name="First-level heading, no bullet">
    <p:spTree>
      <p:nvGrpSpPr>
        <p:cNvPr id="42" name="Shape 42"/>
        <p:cNvGrpSpPr/>
        <p:nvPr/>
      </p:nvGrpSpPr>
      <p:grpSpPr>
        <a:xfrm>
          <a:off x="0" y="0"/>
          <a:ext cx="0" cy="0"/>
          <a:chOff x="0" y="0"/>
          <a:chExt cx="0" cy="0"/>
        </a:xfrm>
      </p:grpSpPr>
      <p:sp>
        <p:nvSpPr>
          <p:cNvPr id="43" name="Google Shape;43;p30"/>
          <p:cNvSpPr txBox="1"/>
          <p:nvPr>
            <p:ph idx="1" type="body"/>
          </p:nvPr>
        </p:nvSpPr>
        <p:spPr>
          <a:xfrm>
            <a:off x="178121" y="1436696"/>
            <a:ext cx="8753951" cy="50822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0"/>
          <p:cNvSpPr txBox="1"/>
          <p:nvPr>
            <p:ph idx="2" type="body"/>
          </p:nvPr>
        </p:nvSpPr>
        <p:spPr>
          <a:xfrm>
            <a:off x="178122" y="6134100"/>
            <a:ext cx="8753951" cy="317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0"/>
          <p:cNvSpPr txBox="1"/>
          <p:nvPr>
            <p:ph idx="3" type="body"/>
          </p:nvPr>
        </p:nvSpPr>
        <p:spPr>
          <a:xfrm>
            <a:off x="178121" y="2044707"/>
            <a:ext cx="8753951" cy="40227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0"/>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47" name="Shape 47"/>
        <p:cNvGrpSpPr/>
        <p:nvPr/>
      </p:nvGrpSpPr>
      <p:grpSpPr>
        <a:xfrm>
          <a:off x="0" y="0"/>
          <a:ext cx="0" cy="0"/>
          <a:chOff x="0" y="0"/>
          <a:chExt cx="0" cy="0"/>
        </a:xfrm>
      </p:grpSpPr>
      <p:sp>
        <p:nvSpPr>
          <p:cNvPr id="48" name="Google Shape;48;p31"/>
          <p:cNvSpPr txBox="1"/>
          <p:nvPr>
            <p:ph idx="1" type="body"/>
          </p:nvPr>
        </p:nvSpPr>
        <p:spPr>
          <a:xfrm>
            <a:off x="4095754" y="6134100"/>
            <a:ext cx="4836319" cy="3175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1"/>
          <p:cNvSpPr/>
          <p:nvPr>
            <p:ph idx="2" type="pic"/>
          </p:nvPr>
        </p:nvSpPr>
        <p:spPr>
          <a:xfrm>
            <a:off x="4095754" y="1886864"/>
            <a:ext cx="4835843" cy="4171043"/>
          </a:xfrm>
          <a:prstGeom prst="rect">
            <a:avLst/>
          </a:prstGeom>
          <a:solidFill>
            <a:srgbClr val="F2F2F2"/>
          </a:solidFill>
          <a:ln>
            <a:noFill/>
          </a:ln>
        </p:spPr>
      </p:sp>
      <p:sp>
        <p:nvSpPr>
          <p:cNvPr id="50" name="Google Shape;50;p31"/>
          <p:cNvSpPr txBox="1"/>
          <p:nvPr>
            <p:ph idx="3" type="body"/>
          </p:nvPr>
        </p:nvSpPr>
        <p:spPr>
          <a:xfrm>
            <a:off x="4095751" y="1411511"/>
            <a:ext cx="4836320"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800"/>
              <a:buNone/>
              <a:defRPr b="1" sz="18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1"/>
          <p:cNvSpPr txBox="1"/>
          <p:nvPr>
            <p:ph idx="4" type="body"/>
          </p:nvPr>
        </p:nvSpPr>
        <p:spPr>
          <a:xfrm>
            <a:off x="178118" y="1436696"/>
            <a:ext cx="3773812" cy="50822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1"/>
          <p:cNvSpPr txBox="1"/>
          <p:nvPr>
            <p:ph idx="5" type="body"/>
          </p:nvPr>
        </p:nvSpPr>
        <p:spPr>
          <a:xfrm>
            <a:off x="178595" y="2044700"/>
            <a:ext cx="3773091" cy="44069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1"/>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54" name="Shape 54"/>
        <p:cNvGrpSpPr/>
        <p:nvPr/>
      </p:nvGrpSpPr>
      <p:grpSpPr>
        <a:xfrm>
          <a:off x="0" y="0"/>
          <a:ext cx="0" cy="0"/>
          <a:chOff x="0" y="0"/>
          <a:chExt cx="0" cy="0"/>
        </a:xfrm>
      </p:grpSpPr>
      <p:sp>
        <p:nvSpPr>
          <p:cNvPr id="55" name="Google Shape;55;p32"/>
          <p:cNvSpPr txBox="1"/>
          <p:nvPr>
            <p:ph idx="1" type="body"/>
          </p:nvPr>
        </p:nvSpPr>
        <p:spPr>
          <a:xfrm>
            <a:off x="4712021" y="1370021"/>
            <a:ext cx="4127183" cy="4683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381000" lvl="1" marL="914400" marR="0" algn="l">
              <a:lnSpc>
                <a:spcPct val="90000"/>
              </a:lnSpc>
              <a:spcBef>
                <a:spcPts val="450"/>
              </a:spcBef>
              <a:spcAft>
                <a:spcPts val="0"/>
              </a:spcAft>
              <a:buClr>
                <a:srgbClr val="5C6670"/>
              </a:buClr>
              <a:buSzPts val="2400"/>
              <a:buFont typeface="Courier New"/>
              <a:buChar char="-"/>
              <a:defRPr>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2"/>
          <p:cNvSpPr txBox="1"/>
          <p:nvPr>
            <p:ph idx="2" type="body"/>
          </p:nvPr>
        </p:nvSpPr>
        <p:spPr>
          <a:xfrm>
            <a:off x="292417" y="1370021"/>
            <a:ext cx="4136348" cy="4683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381000" lvl="1" marL="914400" marR="0" algn="l">
              <a:lnSpc>
                <a:spcPct val="90000"/>
              </a:lnSpc>
              <a:spcBef>
                <a:spcPts val="450"/>
              </a:spcBef>
              <a:spcAft>
                <a:spcPts val="0"/>
              </a:spcAft>
              <a:buClr>
                <a:srgbClr val="5C6670"/>
              </a:buClr>
              <a:buSzPts val="2400"/>
              <a:buFont typeface="Courier New"/>
              <a:buChar char="-"/>
              <a:defRPr>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2"/>
          <p:cNvSpPr txBox="1"/>
          <p:nvPr>
            <p:ph idx="3" type="body"/>
          </p:nvPr>
        </p:nvSpPr>
        <p:spPr>
          <a:xfrm>
            <a:off x="292417" y="1924049"/>
            <a:ext cx="4136348" cy="44672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2"/>
          <p:cNvSpPr txBox="1"/>
          <p:nvPr>
            <p:ph idx="4" type="body"/>
          </p:nvPr>
        </p:nvSpPr>
        <p:spPr>
          <a:xfrm>
            <a:off x="4712017" y="1924049"/>
            <a:ext cx="4136348" cy="44672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2"/>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60" name="Shape 60"/>
        <p:cNvGrpSpPr/>
        <p:nvPr/>
      </p:nvGrpSpPr>
      <p:grpSpPr>
        <a:xfrm>
          <a:off x="0" y="0"/>
          <a:ext cx="0" cy="0"/>
          <a:chOff x="0" y="0"/>
          <a:chExt cx="0" cy="0"/>
        </a:xfrm>
      </p:grpSpPr>
      <p:sp>
        <p:nvSpPr>
          <p:cNvPr id="61" name="Google Shape;61;p37"/>
          <p:cNvSpPr txBox="1"/>
          <p:nvPr>
            <p:ph idx="1" type="body"/>
          </p:nvPr>
        </p:nvSpPr>
        <p:spPr>
          <a:xfrm>
            <a:off x="3202580" y="1589086"/>
            <a:ext cx="2818443" cy="4621213"/>
          </a:xfrm>
          <a:prstGeom prst="rect">
            <a:avLst/>
          </a:prstGeom>
          <a:noFill/>
          <a:ln>
            <a:noFill/>
          </a:ln>
        </p:spPr>
        <p:txBody>
          <a:bodyPr anchorCtr="0" anchor="t" bIns="45700" lIns="91425" spcFirstLastPara="1" rIns="91425" wrap="square" tIns="45700">
            <a:noAutofit/>
          </a:bodyPr>
          <a:lstStyle>
            <a:lvl1pPr indent="-426719" lvl="0" marL="45720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7"/>
          <p:cNvSpPr txBox="1"/>
          <p:nvPr>
            <p:ph idx="2" type="body"/>
          </p:nvPr>
        </p:nvSpPr>
        <p:spPr>
          <a:xfrm>
            <a:off x="292418" y="1589095"/>
            <a:ext cx="2824701" cy="4621213"/>
          </a:xfrm>
          <a:prstGeom prst="rect">
            <a:avLst/>
          </a:prstGeom>
          <a:noFill/>
          <a:ln>
            <a:noFill/>
          </a:ln>
        </p:spPr>
        <p:txBody>
          <a:bodyPr anchorCtr="0" anchor="t" bIns="45700" lIns="91425" spcFirstLastPara="1" rIns="91425" wrap="square" tIns="45700">
            <a:noAutofit/>
          </a:bodyPr>
          <a:lstStyle>
            <a:lvl1pPr indent="-426719" lvl="0" marL="45720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37"/>
          <p:cNvSpPr txBox="1"/>
          <p:nvPr>
            <p:ph idx="3" type="body"/>
          </p:nvPr>
        </p:nvSpPr>
        <p:spPr>
          <a:xfrm>
            <a:off x="6106484" y="1589086"/>
            <a:ext cx="2818443" cy="4621213"/>
          </a:xfrm>
          <a:prstGeom prst="rect">
            <a:avLst/>
          </a:prstGeom>
          <a:noFill/>
          <a:ln>
            <a:noFill/>
          </a:ln>
        </p:spPr>
        <p:txBody>
          <a:bodyPr anchorCtr="0" anchor="t" bIns="45700" lIns="91425" spcFirstLastPara="1" rIns="91425" wrap="square" tIns="45700">
            <a:noAutofit/>
          </a:bodyPr>
          <a:lstStyle>
            <a:lvl1pPr indent="-426719" lvl="0" marL="45720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7"/>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2.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nvSpPr>
        <p:spPr>
          <a:xfrm>
            <a:off x="0" y="1725612"/>
            <a:ext cx="9144000" cy="3406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 name="Google Shape;11;p23"/>
          <p:cNvSpPr txBox="1"/>
          <p:nvPr/>
        </p:nvSpPr>
        <p:spPr>
          <a:xfrm>
            <a:off x="1384300" y="1651000"/>
            <a:ext cx="6376987" cy="730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 name="Google Shape;12;p23"/>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 name="Google Shape;13;p23"/>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p25"/>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 name="Google Shape;17;p25"/>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25"/>
          <p:cNvSpPr txBox="1"/>
          <p:nvPr/>
        </p:nvSpPr>
        <p:spPr>
          <a:xfrm>
            <a:off x="0" y="1014412"/>
            <a:ext cx="9144000" cy="249237"/>
          </a:xfrm>
          <a:prstGeom prst="rect">
            <a:avLst/>
          </a:prstGeom>
          <a:gradFill>
            <a:gsLst>
              <a:gs pos="0">
                <a:srgbClr val="D9D9D9"/>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9" name="Google Shape;19;p25"/>
          <p:cNvSpPr txBox="1"/>
          <p:nvPr/>
        </p:nvSpPr>
        <p:spPr>
          <a:xfrm>
            <a:off x="0" y="944562"/>
            <a:ext cx="9144000" cy="730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
          <p:cNvPicPr preferRelativeResize="0"/>
          <p:nvPr/>
        </p:nvPicPr>
        <p:blipFill rotWithShape="1">
          <a:blip r:embed="rId3">
            <a:alphaModFix/>
          </a:blip>
          <a:srcRect b="0" l="0" r="0" t="0"/>
          <a:stretch/>
        </p:blipFill>
        <p:spPr>
          <a:xfrm>
            <a:off x="5448300" y="5483225"/>
            <a:ext cx="3486150" cy="1154112"/>
          </a:xfrm>
          <a:prstGeom prst="rect">
            <a:avLst/>
          </a:prstGeom>
          <a:noFill/>
          <a:ln>
            <a:noFill/>
          </a:ln>
        </p:spPr>
      </p:pic>
      <p:sp>
        <p:nvSpPr>
          <p:cNvPr id="86" name="Google Shape;86;p1"/>
          <p:cNvSpPr txBox="1"/>
          <p:nvPr/>
        </p:nvSpPr>
        <p:spPr>
          <a:xfrm>
            <a:off x="692150" y="1960562"/>
            <a:ext cx="6076950" cy="933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C6670"/>
              </a:buClr>
              <a:buSzPts val="4400"/>
              <a:buFont typeface="Arial"/>
              <a:buNone/>
            </a:pPr>
            <a:r>
              <a:rPr b="1" lang="en-US" sz="4400">
                <a:solidFill>
                  <a:srgbClr val="5C6670"/>
                </a:solidFill>
              </a:rPr>
              <a:t>Sequence Diagrams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5005d3ad86_1_110"/>
          <p:cNvSpPr txBox="1"/>
          <p:nvPr>
            <p:ph idx="2" type="body"/>
          </p:nvPr>
        </p:nvSpPr>
        <p:spPr>
          <a:xfrm>
            <a:off x="195300" y="1336200"/>
            <a:ext cx="8753400" cy="4095900"/>
          </a:xfrm>
          <a:prstGeom prst="rect">
            <a:avLst/>
          </a:prstGeom>
          <a:noFill/>
          <a:ln>
            <a:noFill/>
          </a:ln>
        </p:spPr>
        <p:txBody>
          <a:bodyPr anchorCtr="0" anchor="t" bIns="34275" lIns="68575" spcFirstLastPara="1" rIns="68575" wrap="square" tIns="34275">
            <a:noAutofit/>
          </a:bodyPr>
          <a:lstStyle/>
          <a:p>
            <a:pPr indent="-182562" lvl="0" marL="182562" rtl="0" algn="l">
              <a:spcBef>
                <a:spcPts val="0"/>
              </a:spcBef>
              <a:spcAft>
                <a:spcPts val="0"/>
              </a:spcAft>
              <a:buClr>
                <a:schemeClr val="lt2"/>
              </a:buClr>
              <a:buSzPts val="1700"/>
              <a:buFont typeface="Arial"/>
              <a:buChar char="●"/>
            </a:pPr>
            <a:r>
              <a:rPr lang="en-US" sz="2000">
                <a:solidFill>
                  <a:schemeClr val="dk1"/>
                </a:solidFill>
              </a:rPr>
              <a:t>Different approaches on how to use Use Cases, Sequence Diagrams and Activity Diagrams</a:t>
            </a:r>
            <a:endParaRPr sz="2000">
              <a:solidFill>
                <a:schemeClr val="dk1"/>
              </a:solidFill>
            </a:endParaRPr>
          </a:p>
          <a:p>
            <a:pPr indent="-182562" lvl="0" marL="182562" rtl="0" algn="l">
              <a:spcBef>
                <a:spcPts val="1200"/>
              </a:spcBef>
              <a:spcAft>
                <a:spcPts val="0"/>
              </a:spcAft>
              <a:buClr>
                <a:schemeClr val="lt2"/>
              </a:buClr>
              <a:buSzPts val="1700"/>
              <a:buFont typeface="Arial"/>
              <a:buChar char="●"/>
            </a:pPr>
            <a:r>
              <a:rPr lang="en-US" sz="2000">
                <a:solidFill>
                  <a:schemeClr val="dk1"/>
                </a:solidFill>
              </a:rPr>
              <a:t>Some general advice:	</a:t>
            </a:r>
            <a:endParaRPr sz="2000">
              <a:solidFill>
                <a:schemeClr val="dk1"/>
              </a:solidFill>
            </a:endParaRPr>
          </a:p>
          <a:p>
            <a:pPr indent="-182562" lvl="1" marL="457200" rtl="0" algn="l">
              <a:spcBef>
                <a:spcPts val="400"/>
              </a:spcBef>
              <a:spcAft>
                <a:spcPts val="0"/>
              </a:spcAft>
              <a:buClr>
                <a:schemeClr val="lt2"/>
              </a:buClr>
              <a:buSzPts val="1530"/>
              <a:buFont typeface="Arial"/>
              <a:buChar char="●"/>
            </a:pPr>
            <a:r>
              <a:rPr lang="en-US" sz="1800"/>
              <a:t>UC: </a:t>
            </a:r>
            <a:endParaRPr sz="1800"/>
          </a:p>
          <a:p>
            <a:pPr indent="-182562" lvl="2" marL="730250" rtl="0" algn="l">
              <a:spcBef>
                <a:spcPts val="600"/>
              </a:spcBef>
              <a:spcAft>
                <a:spcPts val="0"/>
              </a:spcAft>
              <a:buClr>
                <a:schemeClr val="lt2"/>
              </a:buClr>
              <a:buSzPts val="1360"/>
              <a:buFont typeface="Arial"/>
              <a:buChar char="●"/>
            </a:pPr>
            <a:r>
              <a:rPr lang="en-US" sz="1600"/>
              <a:t>UC at a high level of abstraction for Analysis</a:t>
            </a:r>
            <a:endParaRPr sz="1600"/>
          </a:p>
          <a:p>
            <a:pPr indent="-182562" lvl="2" marL="730250" rtl="0" algn="l">
              <a:spcBef>
                <a:spcPts val="600"/>
              </a:spcBef>
              <a:spcAft>
                <a:spcPts val="0"/>
              </a:spcAft>
              <a:buClr>
                <a:schemeClr val="lt2"/>
              </a:buClr>
              <a:buSzPts val="1360"/>
              <a:buFont typeface="Arial"/>
              <a:buChar char="●"/>
            </a:pPr>
            <a:r>
              <a:rPr lang="en-US" sz="1600"/>
              <a:t>Define Use Cases in your documentation</a:t>
            </a:r>
            <a:endParaRPr sz="1600"/>
          </a:p>
          <a:p>
            <a:pPr indent="-182562" lvl="2" marL="730250" rtl="0" algn="l">
              <a:spcBef>
                <a:spcPts val="600"/>
              </a:spcBef>
              <a:spcAft>
                <a:spcPts val="0"/>
              </a:spcAft>
              <a:buClr>
                <a:schemeClr val="lt2"/>
              </a:buClr>
              <a:buSzPts val="1360"/>
              <a:buFont typeface="Arial"/>
              <a:buChar char="●"/>
            </a:pPr>
            <a:r>
              <a:rPr lang="en-US" sz="1600"/>
              <a:t>Define which Scenarios are included in a Use Case</a:t>
            </a:r>
            <a:endParaRPr sz="1600"/>
          </a:p>
          <a:p>
            <a:pPr indent="-182562" lvl="1" marL="457200" rtl="0" algn="l">
              <a:spcBef>
                <a:spcPts val="600"/>
              </a:spcBef>
              <a:spcAft>
                <a:spcPts val="0"/>
              </a:spcAft>
              <a:buClr>
                <a:schemeClr val="lt2"/>
              </a:buClr>
              <a:buSzPts val="1530"/>
              <a:buFont typeface="Arial"/>
              <a:buChar char="●"/>
            </a:pPr>
            <a:r>
              <a:rPr lang="en-US" sz="1800"/>
              <a:t>SD:	</a:t>
            </a:r>
            <a:endParaRPr sz="1800"/>
          </a:p>
          <a:p>
            <a:pPr indent="-182562" lvl="2" marL="730250" rtl="0" algn="l">
              <a:spcBef>
                <a:spcPts val="600"/>
              </a:spcBef>
              <a:spcAft>
                <a:spcPts val="0"/>
              </a:spcAft>
              <a:buClr>
                <a:schemeClr val="lt2"/>
              </a:buClr>
              <a:buSzPts val="1360"/>
              <a:buFont typeface="Arial"/>
              <a:buChar char="●"/>
            </a:pPr>
            <a:r>
              <a:rPr lang="en-US" sz="1600"/>
              <a:t>You should use them at a high level of abstraction for Actor-System communication</a:t>
            </a:r>
            <a:endParaRPr sz="1600"/>
          </a:p>
          <a:p>
            <a:pPr indent="-182562" lvl="2" marL="730250" rtl="0" algn="l">
              <a:spcBef>
                <a:spcPts val="600"/>
              </a:spcBef>
              <a:spcAft>
                <a:spcPts val="0"/>
              </a:spcAft>
              <a:buClr>
                <a:schemeClr val="lt2"/>
              </a:buClr>
              <a:buSzPts val="1360"/>
              <a:buFont typeface="Arial"/>
              <a:buChar char="●"/>
            </a:pPr>
            <a:r>
              <a:rPr lang="en-US" sz="1600"/>
              <a:t>Create 1 SD for each Scenario in a Use Case</a:t>
            </a:r>
            <a:endParaRPr sz="1600"/>
          </a:p>
          <a:p>
            <a:pPr indent="-182562" lvl="1" marL="457200" rtl="0" algn="l">
              <a:spcBef>
                <a:spcPts val="600"/>
              </a:spcBef>
              <a:spcAft>
                <a:spcPts val="0"/>
              </a:spcAft>
              <a:buClr>
                <a:schemeClr val="lt2"/>
              </a:buClr>
              <a:buSzPts val="1530"/>
              <a:buFont typeface="Arial"/>
              <a:buChar char="●"/>
            </a:pPr>
            <a:r>
              <a:rPr lang="en-US" sz="1800"/>
              <a:t>AD:</a:t>
            </a:r>
            <a:endParaRPr sz="1800"/>
          </a:p>
          <a:p>
            <a:pPr indent="-182562" lvl="2" marL="730250" rtl="0" algn="l">
              <a:spcBef>
                <a:spcPts val="600"/>
              </a:spcBef>
              <a:spcAft>
                <a:spcPts val="0"/>
              </a:spcAft>
              <a:buClr>
                <a:schemeClr val="lt2"/>
              </a:buClr>
              <a:buSzPts val="1360"/>
              <a:buFont typeface="Arial"/>
              <a:buChar char="●"/>
            </a:pPr>
            <a:r>
              <a:rPr lang="en-US" sz="1600"/>
              <a:t>Use 1 Activity diagram for each Actor-Use-Case Interaction </a:t>
            </a:r>
            <a:endParaRPr sz="1600"/>
          </a:p>
          <a:p>
            <a:pPr indent="-182562" lvl="2" marL="730250" rtl="0" algn="l">
              <a:spcBef>
                <a:spcPts val="600"/>
              </a:spcBef>
              <a:spcAft>
                <a:spcPts val="0"/>
              </a:spcAft>
              <a:buClr>
                <a:schemeClr val="lt2"/>
              </a:buClr>
              <a:buSzPts val="1360"/>
              <a:buFont typeface="Arial"/>
              <a:buChar char="●"/>
            </a:pPr>
            <a:r>
              <a:rPr lang="en-US" sz="1600"/>
              <a:t>Includes all Scenarios and sets them in context</a:t>
            </a:r>
            <a:endParaRPr sz="1600"/>
          </a:p>
          <a:p>
            <a:pPr indent="-187007" lvl="0" marL="182562" rtl="0" algn="l">
              <a:spcBef>
                <a:spcPts val="600"/>
              </a:spcBef>
              <a:spcAft>
                <a:spcPts val="0"/>
              </a:spcAft>
              <a:buClr>
                <a:schemeClr val="lt2"/>
              </a:buClr>
              <a:buSzPts val="1600"/>
              <a:buFont typeface="Noto Sans Symbols"/>
              <a:buChar char="●"/>
            </a:pPr>
            <a:r>
              <a:rPr lang="en-US" sz="1600">
                <a:solidFill>
                  <a:schemeClr val="dk1"/>
                </a:solidFill>
              </a:rPr>
              <a:t>So, for a Use Case where the user interacts with the system N times, and contains X scenarios, you would have N activity diagrams and X Sequence Diagrams.</a:t>
            </a:r>
            <a:endParaRPr sz="1600"/>
          </a:p>
          <a:p>
            <a:pPr indent="-96202" lvl="0" marL="182562" rtl="0" algn="l">
              <a:spcBef>
                <a:spcPts val="1400"/>
              </a:spcBef>
              <a:spcAft>
                <a:spcPts val="0"/>
              </a:spcAft>
              <a:buClr>
                <a:srgbClr val="9E3611"/>
              </a:buClr>
              <a:buSzPts val="1360"/>
              <a:buFont typeface="Noto Sans Symbols"/>
              <a:buNone/>
            </a:pPr>
            <a:r>
              <a:t/>
            </a:r>
            <a:endParaRPr sz="1600">
              <a:solidFill>
                <a:schemeClr val="dk1"/>
              </a:solidFill>
            </a:endParaRPr>
          </a:p>
          <a:p>
            <a:pPr indent="-50800" lvl="0" marL="228600" marR="0" rtl="0" algn="l">
              <a:lnSpc>
                <a:spcPct val="90000"/>
              </a:lnSpc>
              <a:spcBef>
                <a:spcPts val="0"/>
              </a:spcBef>
              <a:spcAft>
                <a:spcPts val="0"/>
              </a:spcAft>
              <a:buClr>
                <a:schemeClr val="dk1"/>
              </a:buClr>
              <a:buSzPts val="2800"/>
              <a:buFont typeface="Arial"/>
              <a:buNone/>
            </a:pPr>
            <a:r>
              <a:t/>
            </a:r>
            <a:endParaRPr sz="2000">
              <a:solidFill>
                <a:schemeClr val="dk1"/>
              </a:solidFill>
            </a:endParaRPr>
          </a:p>
        </p:txBody>
      </p:sp>
      <p:sp>
        <p:nvSpPr>
          <p:cNvPr id="168" name="Google Shape;168;g25005d3ad86_1_110"/>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Preface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5005d3ad86_1_115"/>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Example 1 - Multiple User Interactions</a:t>
            </a:r>
            <a:endParaRPr/>
          </a:p>
        </p:txBody>
      </p:sp>
      <p:pic>
        <p:nvPicPr>
          <p:cNvPr id="174" name="Google Shape;174;g25005d3ad86_1_115"/>
          <p:cNvPicPr preferRelativeResize="0"/>
          <p:nvPr/>
        </p:nvPicPr>
        <p:blipFill>
          <a:blip r:embed="rId3">
            <a:alphaModFix/>
          </a:blip>
          <a:stretch>
            <a:fillRect/>
          </a:stretch>
        </p:blipFill>
        <p:spPr>
          <a:xfrm>
            <a:off x="190500" y="1145700"/>
            <a:ext cx="8776626" cy="5263450"/>
          </a:xfrm>
          <a:prstGeom prst="rect">
            <a:avLst/>
          </a:prstGeom>
          <a:noFill/>
          <a:ln>
            <a:noFill/>
          </a:ln>
        </p:spPr>
      </p:pic>
      <p:sp>
        <p:nvSpPr>
          <p:cNvPr id="175" name="Google Shape;175;g25005d3ad86_1_115"/>
          <p:cNvSpPr txBox="1"/>
          <p:nvPr/>
        </p:nvSpPr>
        <p:spPr>
          <a:xfrm>
            <a:off x="190500" y="6486575"/>
            <a:ext cx="7680600" cy="1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From: https://www.geeksforgeeks.org/unified-modeling-language-uml-sequence-diagrams/#</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5005d3ad86_1_130"/>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Example 2 - More Complex System</a:t>
            </a:r>
            <a:endParaRPr/>
          </a:p>
        </p:txBody>
      </p:sp>
      <p:sp>
        <p:nvSpPr>
          <p:cNvPr id="181" name="Google Shape;181;g25005d3ad86_1_130"/>
          <p:cNvSpPr txBox="1"/>
          <p:nvPr/>
        </p:nvSpPr>
        <p:spPr>
          <a:xfrm>
            <a:off x="190500" y="6486575"/>
            <a:ext cx="7680600" cy="1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From: </a:t>
            </a:r>
            <a:r>
              <a:rPr lang="en-US">
                <a:latin typeface="Calibri"/>
                <a:ea typeface="Calibri"/>
                <a:cs typeface="Calibri"/>
                <a:sym typeface="Calibri"/>
              </a:rPr>
              <a:t>https://gitmind.com/sequence-diagram-example.html</a:t>
            </a:r>
            <a:endParaRPr>
              <a:latin typeface="Calibri"/>
              <a:ea typeface="Calibri"/>
              <a:cs typeface="Calibri"/>
              <a:sym typeface="Calibri"/>
            </a:endParaRPr>
          </a:p>
        </p:txBody>
      </p:sp>
      <p:pic>
        <p:nvPicPr>
          <p:cNvPr id="182" name="Google Shape;182;g25005d3ad86_1_130"/>
          <p:cNvPicPr preferRelativeResize="0"/>
          <p:nvPr/>
        </p:nvPicPr>
        <p:blipFill>
          <a:blip r:embed="rId3">
            <a:alphaModFix/>
          </a:blip>
          <a:stretch>
            <a:fillRect/>
          </a:stretch>
        </p:blipFill>
        <p:spPr>
          <a:xfrm>
            <a:off x="404600" y="1066100"/>
            <a:ext cx="8277501" cy="5477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5005d3ad86_1_138"/>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Example 3 - System with a Loop</a:t>
            </a:r>
            <a:endParaRPr/>
          </a:p>
        </p:txBody>
      </p:sp>
      <p:sp>
        <p:nvSpPr>
          <p:cNvPr id="188" name="Google Shape;188;g25005d3ad86_1_138"/>
          <p:cNvSpPr txBox="1"/>
          <p:nvPr/>
        </p:nvSpPr>
        <p:spPr>
          <a:xfrm>
            <a:off x="190500" y="6486575"/>
            <a:ext cx="7680600" cy="1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From: </a:t>
            </a:r>
            <a:r>
              <a:rPr lang="en-US">
                <a:latin typeface="Calibri"/>
                <a:ea typeface="Calibri"/>
                <a:cs typeface="Calibri"/>
                <a:sym typeface="Calibri"/>
              </a:rPr>
              <a:t>https://developer.ibm.com/articles/the-sequence-diagram/</a:t>
            </a:r>
            <a:endParaRPr>
              <a:latin typeface="Calibri"/>
              <a:ea typeface="Calibri"/>
              <a:cs typeface="Calibri"/>
              <a:sym typeface="Calibri"/>
            </a:endParaRPr>
          </a:p>
        </p:txBody>
      </p:sp>
      <p:pic>
        <p:nvPicPr>
          <p:cNvPr id="189" name="Google Shape;189;g25005d3ad86_1_138"/>
          <p:cNvPicPr preferRelativeResize="0"/>
          <p:nvPr/>
        </p:nvPicPr>
        <p:blipFill>
          <a:blip r:embed="rId3">
            <a:alphaModFix/>
          </a:blip>
          <a:stretch>
            <a:fillRect/>
          </a:stretch>
        </p:blipFill>
        <p:spPr>
          <a:xfrm>
            <a:off x="152400" y="1086000"/>
            <a:ext cx="8705700" cy="5471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5005d3ad86_1_146"/>
          <p:cNvSpPr txBox="1"/>
          <p:nvPr>
            <p:ph idx="2" type="body"/>
          </p:nvPr>
        </p:nvSpPr>
        <p:spPr>
          <a:xfrm>
            <a:off x="195300" y="1216825"/>
            <a:ext cx="8753400" cy="5157000"/>
          </a:xfrm>
          <a:prstGeom prst="rect">
            <a:avLst/>
          </a:prstGeom>
          <a:noFill/>
          <a:ln>
            <a:noFill/>
          </a:ln>
        </p:spPr>
        <p:txBody>
          <a:bodyPr anchorCtr="0" anchor="t" bIns="34275" lIns="68575" spcFirstLastPara="1" rIns="68575" wrap="square" tIns="34275">
            <a:noAutofit/>
          </a:bodyPr>
          <a:lstStyle/>
          <a:p>
            <a:pPr indent="-187007" lvl="0" marL="182562" rtl="0" algn="l">
              <a:spcBef>
                <a:spcPts val="600"/>
              </a:spcBef>
              <a:spcAft>
                <a:spcPts val="0"/>
              </a:spcAft>
              <a:buClr>
                <a:schemeClr val="lt2"/>
              </a:buClr>
              <a:buSzPts val="1600"/>
              <a:buFont typeface="Noto Sans Symbols"/>
              <a:buChar char="●"/>
            </a:pPr>
            <a:r>
              <a:rPr lang="en-US" sz="2000">
                <a:solidFill>
                  <a:schemeClr val="dk1"/>
                </a:solidFill>
              </a:rPr>
              <a:t>We’ve now looked at all three common types of </a:t>
            </a:r>
            <a:r>
              <a:rPr lang="en-US" sz="2000">
                <a:solidFill>
                  <a:schemeClr val="dk1"/>
                </a:solidFill>
              </a:rPr>
              <a:t>diagrams</a:t>
            </a:r>
            <a:endParaRPr sz="2000"/>
          </a:p>
          <a:p>
            <a:pPr indent="-212407" lvl="1" marL="457200" rtl="0" algn="l">
              <a:spcBef>
                <a:spcPts val="600"/>
              </a:spcBef>
              <a:spcAft>
                <a:spcPts val="0"/>
              </a:spcAft>
              <a:buClr>
                <a:schemeClr val="lt2"/>
              </a:buClr>
              <a:buSzPts val="2000"/>
              <a:buFont typeface="Noto Sans Symbols"/>
              <a:buChar char="●"/>
            </a:pPr>
            <a:r>
              <a:rPr lang="en-US" sz="2000"/>
              <a:t>Use Cases</a:t>
            </a:r>
            <a:endParaRPr sz="2000"/>
          </a:p>
          <a:p>
            <a:pPr indent="-212407" lvl="1" marL="457200" rtl="0" algn="l">
              <a:spcBef>
                <a:spcPts val="600"/>
              </a:spcBef>
              <a:spcAft>
                <a:spcPts val="0"/>
              </a:spcAft>
              <a:buClr>
                <a:schemeClr val="lt2"/>
              </a:buClr>
              <a:buSzPts val="2000"/>
              <a:buFont typeface="Noto Sans Symbols"/>
              <a:buChar char="●"/>
            </a:pPr>
            <a:r>
              <a:rPr lang="en-US" sz="2000"/>
              <a:t>Activity Diagrams</a:t>
            </a:r>
            <a:endParaRPr sz="2000"/>
          </a:p>
          <a:p>
            <a:pPr indent="-212407" lvl="1" marL="457200" rtl="0" algn="l">
              <a:spcBef>
                <a:spcPts val="600"/>
              </a:spcBef>
              <a:spcAft>
                <a:spcPts val="0"/>
              </a:spcAft>
              <a:buClr>
                <a:schemeClr val="lt2"/>
              </a:buClr>
              <a:buSzPts val="2000"/>
              <a:buFont typeface="Noto Sans Symbols"/>
              <a:buChar char="●"/>
            </a:pPr>
            <a:r>
              <a:rPr lang="en-US" sz="2000"/>
              <a:t>Sequence Diagrams</a:t>
            </a:r>
            <a:endParaRPr sz="2000"/>
          </a:p>
          <a:p>
            <a:pPr indent="-212407" lvl="0" marL="182562" rtl="0" algn="l">
              <a:spcBef>
                <a:spcPts val="600"/>
              </a:spcBef>
              <a:spcAft>
                <a:spcPts val="0"/>
              </a:spcAft>
              <a:buClr>
                <a:schemeClr val="lt2"/>
              </a:buClr>
              <a:buSzPts val="2000"/>
              <a:buFont typeface="Noto Sans Symbols"/>
              <a:buChar char="●"/>
            </a:pPr>
            <a:r>
              <a:rPr lang="en-US" sz="2000">
                <a:solidFill>
                  <a:schemeClr val="dk1"/>
                </a:solidFill>
              </a:rPr>
              <a:t>You should now be able to see how they all relate to each other</a:t>
            </a:r>
            <a:endParaRPr sz="2000">
              <a:solidFill>
                <a:schemeClr val="dk1"/>
              </a:solidFill>
            </a:endParaRPr>
          </a:p>
          <a:p>
            <a:pPr indent="-212407" lvl="1" marL="457200" rtl="0" algn="l">
              <a:spcBef>
                <a:spcPts val="600"/>
              </a:spcBef>
              <a:spcAft>
                <a:spcPts val="0"/>
              </a:spcAft>
              <a:buClr>
                <a:schemeClr val="lt2"/>
              </a:buClr>
              <a:buSzPts val="2000"/>
              <a:buFont typeface="Noto Sans Symbols"/>
              <a:buChar char="●"/>
            </a:pPr>
            <a:r>
              <a:rPr lang="en-US" sz="2000"/>
              <a:t>ADs and SDs are essentially expansions on parts of UCs</a:t>
            </a:r>
            <a:endParaRPr sz="2000"/>
          </a:p>
          <a:p>
            <a:pPr indent="-212407" lvl="0" marL="182562" rtl="0" algn="l">
              <a:spcBef>
                <a:spcPts val="600"/>
              </a:spcBef>
              <a:spcAft>
                <a:spcPts val="0"/>
              </a:spcAft>
              <a:buClr>
                <a:schemeClr val="lt2"/>
              </a:buClr>
              <a:buSzPts val="2000"/>
              <a:buFont typeface="Noto Sans Symbols"/>
              <a:buChar char="●"/>
            </a:pPr>
            <a:r>
              <a:rPr lang="en-US" sz="2000">
                <a:solidFill>
                  <a:schemeClr val="dk1"/>
                </a:solidFill>
              </a:rPr>
              <a:t>How often are you going to use all of these diagrams?</a:t>
            </a:r>
            <a:endParaRPr sz="2000"/>
          </a:p>
          <a:p>
            <a:pPr indent="-212407" lvl="1" marL="457200" rtl="0" algn="l">
              <a:spcBef>
                <a:spcPts val="600"/>
              </a:spcBef>
              <a:spcAft>
                <a:spcPts val="0"/>
              </a:spcAft>
              <a:buClr>
                <a:schemeClr val="lt2"/>
              </a:buClr>
              <a:buSzPts val="2000"/>
              <a:buFont typeface="Noto Sans Symbols"/>
              <a:buChar char="●"/>
            </a:pPr>
            <a:r>
              <a:rPr lang="en-US" sz="2000"/>
              <a:t>Of course, it depends on your team/project/company/etc.</a:t>
            </a:r>
            <a:endParaRPr sz="2000"/>
          </a:p>
          <a:p>
            <a:pPr indent="-212407" lvl="1" marL="457200" rtl="0" algn="l">
              <a:spcBef>
                <a:spcPts val="600"/>
              </a:spcBef>
              <a:spcAft>
                <a:spcPts val="0"/>
              </a:spcAft>
              <a:buClr>
                <a:schemeClr val="lt2"/>
              </a:buClr>
              <a:buSzPts val="2000"/>
              <a:buFont typeface="Noto Sans Symbols"/>
              <a:buChar char="●"/>
            </a:pPr>
            <a:r>
              <a:rPr lang="en-US" sz="2000"/>
              <a:t>You don’t have to use all of them</a:t>
            </a:r>
            <a:endParaRPr sz="2000"/>
          </a:p>
          <a:p>
            <a:pPr indent="-212407" lvl="0" marL="182562" rtl="0" algn="l">
              <a:spcBef>
                <a:spcPts val="600"/>
              </a:spcBef>
              <a:spcAft>
                <a:spcPts val="0"/>
              </a:spcAft>
              <a:buClr>
                <a:schemeClr val="lt2"/>
              </a:buClr>
              <a:buSzPts val="2000"/>
              <a:buFont typeface="Noto Sans Symbols"/>
              <a:buChar char="●"/>
            </a:pPr>
            <a:r>
              <a:rPr lang="en-US" sz="2000">
                <a:solidFill>
                  <a:schemeClr val="dk1"/>
                </a:solidFill>
              </a:rPr>
              <a:t>A few things to ask yourself:</a:t>
            </a:r>
            <a:endParaRPr sz="2000"/>
          </a:p>
          <a:p>
            <a:pPr indent="-212407" lvl="1" marL="457200" rtl="0" algn="l">
              <a:spcBef>
                <a:spcPts val="600"/>
              </a:spcBef>
              <a:spcAft>
                <a:spcPts val="0"/>
              </a:spcAft>
              <a:buClr>
                <a:schemeClr val="lt2"/>
              </a:buClr>
              <a:buSzPts val="2000"/>
              <a:buFont typeface="Noto Sans Symbols"/>
              <a:buChar char="●"/>
            </a:pPr>
            <a:r>
              <a:rPr lang="en-US" sz="2000"/>
              <a:t>Where is the risk?</a:t>
            </a:r>
            <a:endParaRPr sz="2000"/>
          </a:p>
          <a:p>
            <a:pPr indent="-212407" lvl="1" marL="457200" rtl="0" algn="l">
              <a:spcBef>
                <a:spcPts val="600"/>
              </a:spcBef>
              <a:spcAft>
                <a:spcPts val="0"/>
              </a:spcAft>
              <a:buClr>
                <a:schemeClr val="lt2"/>
              </a:buClr>
              <a:buSzPts val="2000"/>
              <a:buFont typeface="Noto Sans Symbols"/>
              <a:buChar char="●"/>
            </a:pPr>
            <a:r>
              <a:rPr lang="en-US" sz="2000"/>
              <a:t>Where is the complexity?</a:t>
            </a:r>
            <a:endParaRPr sz="2000"/>
          </a:p>
          <a:p>
            <a:pPr indent="-212407" lvl="1" marL="457200" rtl="0" algn="l">
              <a:spcBef>
                <a:spcPts val="600"/>
              </a:spcBef>
              <a:spcAft>
                <a:spcPts val="0"/>
              </a:spcAft>
              <a:buClr>
                <a:schemeClr val="lt2"/>
              </a:buClr>
              <a:buSzPts val="2000"/>
              <a:buFont typeface="Noto Sans Symbols"/>
              <a:buChar char="●"/>
            </a:pPr>
            <a:r>
              <a:rPr lang="en-US" sz="2000"/>
              <a:t>Does X type of diagram make sense for this problem?</a:t>
            </a:r>
            <a:endParaRPr sz="2000"/>
          </a:p>
          <a:p>
            <a:pPr indent="-212407" lvl="0" marL="182562" rtl="0" algn="l">
              <a:spcBef>
                <a:spcPts val="600"/>
              </a:spcBef>
              <a:spcAft>
                <a:spcPts val="0"/>
              </a:spcAft>
              <a:buClr>
                <a:schemeClr val="lt2"/>
              </a:buClr>
              <a:buSzPts val="2000"/>
              <a:buFont typeface="Noto Sans Symbols"/>
              <a:buChar char="●"/>
            </a:pPr>
            <a:r>
              <a:rPr lang="en-US" sz="2000">
                <a:solidFill>
                  <a:schemeClr val="dk1"/>
                </a:solidFill>
              </a:rPr>
              <a:t>Don’t get lost in diagram lan</a:t>
            </a:r>
            <a:r>
              <a:rPr lang="en-US" sz="2000">
                <a:solidFill>
                  <a:schemeClr val="dk1"/>
                </a:solidFill>
              </a:rPr>
              <a:t>d</a:t>
            </a:r>
            <a:endParaRPr sz="2000">
              <a:solidFill>
                <a:schemeClr val="dk1"/>
              </a:solidFill>
            </a:endParaRPr>
          </a:p>
          <a:p>
            <a:pPr indent="-212407" lvl="1" marL="457200" rtl="0" algn="l">
              <a:spcBef>
                <a:spcPts val="600"/>
              </a:spcBef>
              <a:spcAft>
                <a:spcPts val="0"/>
              </a:spcAft>
              <a:buClr>
                <a:schemeClr val="lt2"/>
              </a:buClr>
              <a:buSzPts val="2000"/>
              <a:buFont typeface="Noto Sans Symbols"/>
              <a:buChar char="●"/>
            </a:pPr>
            <a:r>
              <a:rPr lang="en-US" sz="2000"/>
              <a:t>You make a diagram, great, you’ve got a diagram, but no code</a:t>
            </a:r>
            <a:endParaRPr sz="2000"/>
          </a:p>
          <a:p>
            <a:pPr indent="-212407" lvl="1" marL="457200" rtl="0" algn="l">
              <a:spcBef>
                <a:spcPts val="600"/>
              </a:spcBef>
              <a:spcAft>
                <a:spcPts val="0"/>
              </a:spcAft>
              <a:buClr>
                <a:schemeClr val="lt2"/>
              </a:buClr>
              <a:buSzPts val="2000"/>
              <a:buFont typeface="Noto Sans Symbols"/>
              <a:buChar char="●"/>
            </a:pPr>
            <a:r>
              <a:rPr lang="en-US" sz="2000"/>
              <a:t>The diagram should be something to make that code easier to write!</a:t>
            </a:r>
            <a:endParaRPr sz="2000"/>
          </a:p>
        </p:txBody>
      </p:sp>
      <p:sp>
        <p:nvSpPr>
          <p:cNvPr id="195" name="Google Shape;195;g25005d3ad86_1_146"/>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Wrap 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g25005d3ad86_1_8"/>
          <p:cNvPicPr preferRelativeResize="0"/>
          <p:nvPr/>
        </p:nvPicPr>
        <p:blipFill rotWithShape="1">
          <a:blip r:embed="rId3">
            <a:alphaModFix/>
          </a:blip>
          <a:srcRect b="0" l="3180" r="-3180" t="0"/>
          <a:stretch/>
        </p:blipFill>
        <p:spPr>
          <a:xfrm>
            <a:off x="4669548" y="5118349"/>
            <a:ext cx="1253116" cy="1118126"/>
          </a:xfrm>
          <a:prstGeom prst="rect">
            <a:avLst/>
          </a:prstGeom>
          <a:noFill/>
          <a:ln>
            <a:noFill/>
          </a:ln>
        </p:spPr>
      </p:pic>
      <p:sp>
        <p:nvSpPr>
          <p:cNvPr id="92" name="Google Shape;92;g25005d3ad86_1_8"/>
          <p:cNvSpPr txBox="1"/>
          <p:nvPr/>
        </p:nvSpPr>
        <p:spPr>
          <a:xfrm>
            <a:off x="85500" y="1354650"/>
            <a:ext cx="8981100" cy="4402200"/>
          </a:xfrm>
          <a:prstGeom prst="rect">
            <a:avLst/>
          </a:prstGeom>
          <a:noFill/>
          <a:ln>
            <a:noFill/>
          </a:ln>
        </p:spPr>
        <p:txBody>
          <a:bodyPr anchorCtr="0" anchor="t" bIns="45700" lIns="91425" spcFirstLastPara="1" rIns="91425" wrap="square" tIns="45700">
            <a:noAutofit/>
          </a:bodyPr>
          <a:lstStyle/>
          <a:p>
            <a:pPr indent="-182562" lvl="0" marL="182562" rtl="0" algn="l">
              <a:lnSpc>
                <a:spcPct val="90000"/>
              </a:lnSpc>
              <a:spcBef>
                <a:spcPts val="0"/>
              </a:spcBef>
              <a:spcAft>
                <a:spcPts val="0"/>
              </a:spcAft>
              <a:buNone/>
            </a:pPr>
            <a:r>
              <a:rPr lang="en-US" sz="2000">
                <a:solidFill>
                  <a:srgbClr val="000000"/>
                </a:solidFill>
              </a:rPr>
              <a:t>Lifeline boxes represent the interacting </a:t>
            </a:r>
            <a:r>
              <a:rPr b="1" lang="en-US" sz="2000">
                <a:solidFill>
                  <a:srgbClr val="0000FF"/>
                </a:solidFill>
              </a:rPr>
              <a:t>objects</a:t>
            </a:r>
            <a:r>
              <a:rPr lang="en-US" sz="2000">
                <a:solidFill>
                  <a:srgbClr val="000000"/>
                </a:solidFill>
              </a:rPr>
              <a:t>:</a:t>
            </a:r>
            <a:endParaRPr sz="2000">
              <a:solidFill>
                <a:srgbClr val="000000"/>
              </a:solidFill>
            </a:endParaRPr>
          </a:p>
          <a:p>
            <a:pPr indent="-182562" lvl="0" marL="182562" rtl="0" algn="l">
              <a:lnSpc>
                <a:spcPct val="90000"/>
              </a:lnSpc>
              <a:spcBef>
                <a:spcPts val="900"/>
              </a:spcBef>
              <a:spcAft>
                <a:spcPts val="0"/>
              </a:spcAft>
              <a:buClr>
                <a:schemeClr val="lt2"/>
              </a:buClr>
              <a:buSzPts val="1700"/>
              <a:buFont typeface="Noto Sans Symbols"/>
              <a:buChar char="●"/>
            </a:pPr>
            <a:r>
              <a:rPr b="1" lang="en-US" sz="2000">
                <a:solidFill>
                  <a:srgbClr val="0000FF"/>
                </a:solidFill>
              </a:rPr>
              <a:t>named</a:t>
            </a:r>
            <a:r>
              <a:rPr lang="en-US" sz="2000">
                <a:solidFill>
                  <a:srgbClr val="000000"/>
                </a:solidFill>
              </a:rPr>
              <a:t> object of a given class</a:t>
            </a:r>
            <a:br>
              <a:rPr b="1" lang="en-US" sz="2000">
                <a:solidFill>
                  <a:srgbClr val="0000FF"/>
                </a:solidFill>
              </a:rPr>
            </a:br>
            <a:r>
              <a:rPr lang="en-US" sz="2000">
                <a:solidFill>
                  <a:srgbClr val="000000"/>
                </a:solidFill>
              </a:rPr>
              <a:t>(default)</a:t>
            </a:r>
            <a:endParaRPr sz="2000">
              <a:solidFill>
                <a:srgbClr val="000000"/>
              </a:solidFill>
            </a:endParaRPr>
          </a:p>
          <a:p>
            <a:pPr indent="-182562" lvl="0" marL="182562" rtl="0" algn="l">
              <a:lnSpc>
                <a:spcPct val="90000"/>
              </a:lnSpc>
              <a:spcBef>
                <a:spcPts val="1200"/>
              </a:spcBef>
              <a:spcAft>
                <a:spcPts val="0"/>
              </a:spcAft>
              <a:buNone/>
            </a:pPr>
            <a:r>
              <a:t/>
            </a:r>
            <a:endParaRPr b="1" sz="2000">
              <a:solidFill>
                <a:srgbClr val="0000FF"/>
              </a:solidFill>
            </a:endParaRPr>
          </a:p>
          <a:p>
            <a:pPr indent="-182562" lvl="0" marL="182562" rtl="0" algn="l">
              <a:lnSpc>
                <a:spcPct val="90000"/>
              </a:lnSpc>
              <a:spcBef>
                <a:spcPts val="1200"/>
              </a:spcBef>
              <a:spcAft>
                <a:spcPts val="0"/>
              </a:spcAft>
              <a:buClr>
                <a:schemeClr val="lt2"/>
              </a:buClr>
              <a:buSzPts val="1700"/>
              <a:buFont typeface="Noto Sans Symbols"/>
              <a:buChar char="●"/>
            </a:pPr>
            <a:r>
              <a:rPr b="1" lang="en-US" sz="2000">
                <a:solidFill>
                  <a:srgbClr val="0000FF"/>
                </a:solidFill>
              </a:rPr>
              <a:t>anonymous</a:t>
            </a:r>
            <a:r>
              <a:rPr lang="en-US" sz="2000">
                <a:solidFill>
                  <a:srgbClr val="000000"/>
                </a:solidFill>
              </a:rPr>
              <a:t> object</a:t>
            </a:r>
            <a:br>
              <a:rPr lang="en-US" sz="2000">
                <a:solidFill>
                  <a:srgbClr val="000000"/>
                </a:solidFill>
              </a:rPr>
            </a:br>
            <a:r>
              <a:rPr lang="en-US" sz="2000">
                <a:solidFill>
                  <a:srgbClr val="000000"/>
                </a:solidFill>
              </a:rPr>
              <a:t>of a given class </a:t>
            </a:r>
            <a:endParaRPr sz="2000">
              <a:solidFill>
                <a:srgbClr val="000000"/>
              </a:solidFill>
            </a:endParaRPr>
          </a:p>
          <a:p>
            <a:pPr indent="-182562" lvl="0" marL="182562" rtl="0" algn="l">
              <a:lnSpc>
                <a:spcPct val="90000"/>
              </a:lnSpc>
              <a:spcBef>
                <a:spcPts val="1200"/>
              </a:spcBef>
              <a:spcAft>
                <a:spcPts val="0"/>
              </a:spcAft>
              <a:buNone/>
            </a:pPr>
            <a:r>
              <a:t/>
            </a:r>
            <a:endParaRPr sz="2000">
              <a:solidFill>
                <a:srgbClr val="000000"/>
              </a:solidFill>
            </a:endParaRPr>
          </a:p>
          <a:p>
            <a:pPr indent="-182562" lvl="0" marL="182562" rtl="0" algn="l">
              <a:lnSpc>
                <a:spcPct val="90000"/>
              </a:lnSpc>
              <a:spcBef>
                <a:spcPts val="1200"/>
              </a:spcBef>
              <a:spcAft>
                <a:spcPts val="0"/>
              </a:spcAft>
              <a:buClr>
                <a:schemeClr val="lt2"/>
              </a:buClr>
              <a:buSzPts val="1700"/>
              <a:buFont typeface="Noto Sans Symbols"/>
              <a:buChar char="●"/>
            </a:pPr>
            <a:r>
              <a:rPr lang="en-US" sz="2000">
                <a:solidFill>
                  <a:srgbClr val="000000"/>
                </a:solidFill>
              </a:rPr>
              <a:t>object </a:t>
            </a:r>
            <a:r>
              <a:rPr b="1" lang="en-US" sz="2000">
                <a:solidFill>
                  <a:srgbClr val="0000FF"/>
                </a:solidFill>
              </a:rPr>
              <a:t>without class</a:t>
            </a:r>
            <a:endParaRPr sz="2000">
              <a:solidFill>
                <a:srgbClr val="000000"/>
              </a:solidFill>
            </a:endParaRPr>
          </a:p>
          <a:p>
            <a:pPr indent="-182562" lvl="0" marL="182562" rtl="0" algn="l">
              <a:lnSpc>
                <a:spcPct val="90000"/>
              </a:lnSpc>
              <a:spcBef>
                <a:spcPts val="1200"/>
              </a:spcBef>
              <a:spcAft>
                <a:spcPts val="0"/>
              </a:spcAft>
              <a:buNone/>
            </a:pPr>
            <a:r>
              <a:t/>
            </a:r>
            <a:endParaRPr b="1" sz="2000">
              <a:solidFill>
                <a:srgbClr val="0000FF"/>
              </a:solidFill>
            </a:endParaRPr>
          </a:p>
          <a:p>
            <a:pPr indent="-182562" lvl="0" marL="182562" rtl="0" algn="l">
              <a:lnSpc>
                <a:spcPct val="90000"/>
              </a:lnSpc>
              <a:spcBef>
                <a:spcPts val="1200"/>
              </a:spcBef>
              <a:spcAft>
                <a:spcPts val="0"/>
              </a:spcAft>
              <a:buNone/>
            </a:pPr>
            <a:r>
              <a:t/>
            </a:r>
            <a:endParaRPr b="1" sz="2000">
              <a:solidFill>
                <a:srgbClr val="0000FF"/>
              </a:solidFill>
            </a:endParaRPr>
          </a:p>
          <a:p>
            <a:pPr indent="-182562" lvl="0" marL="182562" rtl="0" algn="l">
              <a:lnSpc>
                <a:spcPct val="90000"/>
              </a:lnSpc>
              <a:spcBef>
                <a:spcPts val="1200"/>
              </a:spcBef>
              <a:spcAft>
                <a:spcPts val="0"/>
              </a:spcAft>
              <a:buClr>
                <a:schemeClr val="lt2"/>
              </a:buClr>
              <a:buSzPts val="1700"/>
              <a:buFont typeface="Arial"/>
              <a:buChar char="●"/>
            </a:pPr>
            <a:r>
              <a:rPr b="1" lang="en-US" sz="2000">
                <a:solidFill>
                  <a:srgbClr val="0000FF"/>
                </a:solidFill>
              </a:rPr>
              <a:t>actor</a:t>
            </a:r>
            <a:endParaRPr sz="2000">
              <a:solidFill>
                <a:srgbClr val="000000"/>
              </a:solidFill>
            </a:endParaRPr>
          </a:p>
          <a:p>
            <a:pPr indent="-74612" lvl="0" marL="182562" rtl="0" algn="l">
              <a:lnSpc>
                <a:spcPct val="90000"/>
              </a:lnSpc>
              <a:spcBef>
                <a:spcPts val="1200"/>
              </a:spcBef>
              <a:spcAft>
                <a:spcPts val="0"/>
              </a:spcAft>
              <a:buNone/>
            </a:pPr>
            <a:r>
              <a:t/>
            </a:r>
            <a:endParaRPr b="1" sz="2000">
              <a:solidFill>
                <a:srgbClr val="0000FF"/>
              </a:solidFill>
              <a:latin typeface="Rockwell"/>
              <a:ea typeface="Rockwell"/>
              <a:cs typeface="Rockwell"/>
              <a:sym typeface="Rockwell"/>
            </a:endParaRPr>
          </a:p>
        </p:txBody>
      </p:sp>
      <p:sp>
        <p:nvSpPr>
          <p:cNvPr id="93" name="Google Shape;93;g25005d3ad86_1_8"/>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Notation Used For Sequence Diagrams</a:t>
            </a:r>
            <a:endParaRPr/>
          </a:p>
        </p:txBody>
      </p:sp>
      <p:pic>
        <p:nvPicPr>
          <p:cNvPr id="94" name="Google Shape;94;g25005d3ad86_1_8"/>
          <p:cNvPicPr preferRelativeResize="0"/>
          <p:nvPr/>
        </p:nvPicPr>
        <p:blipFill rotWithShape="1">
          <a:blip r:embed="rId4">
            <a:alphaModFix/>
          </a:blip>
          <a:srcRect b="0" l="0" r="0" t="0"/>
          <a:stretch/>
        </p:blipFill>
        <p:spPr>
          <a:xfrm>
            <a:off x="4234607" y="2912751"/>
            <a:ext cx="1870959" cy="1163479"/>
          </a:xfrm>
          <a:prstGeom prst="rect">
            <a:avLst/>
          </a:prstGeom>
          <a:noFill/>
          <a:ln>
            <a:noFill/>
          </a:ln>
        </p:spPr>
      </p:pic>
      <p:pic>
        <p:nvPicPr>
          <p:cNvPr id="95" name="Google Shape;95;g25005d3ad86_1_8"/>
          <p:cNvPicPr preferRelativeResize="0"/>
          <p:nvPr/>
        </p:nvPicPr>
        <p:blipFill rotWithShape="1">
          <a:blip r:embed="rId5">
            <a:alphaModFix/>
          </a:blip>
          <a:srcRect b="0" l="0" r="0" t="0"/>
          <a:stretch/>
        </p:blipFill>
        <p:spPr>
          <a:xfrm>
            <a:off x="4224922" y="1731075"/>
            <a:ext cx="1890328" cy="1151270"/>
          </a:xfrm>
          <a:prstGeom prst="rect">
            <a:avLst/>
          </a:prstGeom>
          <a:noFill/>
          <a:ln>
            <a:noFill/>
          </a:ln>
        </p:spPr>
      </p:pic>
      <p:pic>
        <p:nvPicPr>
          <p:cNvPr id="96" name="Google Shape;96;g25005d3ad86_1_8"/>
          <p:cNvPicPr preferRelativeResize="0"/>
          <p:nvPr/>
        </p:nvPicPr>
        <p:blipFill rotWithShape="1">
          <a:blip r:embed="rId6">
            <a:alphaModFix/>
          </a:blip>
          <a:srcRect b="0" l="0" r="0" t="0"/>
          <a:stretch/>
        </p:blipFill>
        <p:spPr>
          <a:xfrm>
            <a:off x="4221047" y="4106624"/>
            <a:ext cx="1898075" cy="1011722"/>
          </a:xfrm>
          <a:prstGeom prst="rect">
            <a:avLst/>
          </a:prstGeom>
          <a:noFill/>
          <a:ln>
            <a:noFill/>
          </a:ln>
        </p:spPr>
      </p:pic>
      <p:sp>
        <p:nvSpPr>
          <p:cNvPr id="97" name="Google Shape;97;g25005d3ad86_1_8"/>
          <p:cNvSpPr/>
          <p:nvPr/>
        </p:nvSpPr>
        <p:spPr>
          <a:xfrm>
            <a:off x="4854975" y="4251425"/>
            <a:ext cx="537300" cy="258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8" name="Google Shape;98;g25005d3ad86_1_8"/>
          <p:cNvSpPr/>
          <p:nvPr/>
        </p:nvSpPr>
        <p:spPr>
          <a:xfrm>
            <a:off x="4583050" y="1930050"/>
            <a:ext cx="490800" cy="258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9" name="Google Shape;99;g25005d3ad86_1_8"/>
          <p:cNvSpPr txBox="1"/>
          <p:nvPr/>
        </p:nvSpPr>
        <p:spPr>
          <a:xfrm>
            <a:off x="4825225" y="4178475"/>
            <a:ext cx="689700" cy="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Store</a:t>
            </a:r>
            <a:endParaRPr/>
          </a:p>
        </p:txBody>
      </p:sp>
      <p:sp>
        <p:nvSpPr>
          <p:cNvPr id="100" name="Google Shape;100;g25005d3ad86_1_8"/>
          <p:cNvSpPr txBox="1"/>
          <p:nvPr/>
        </p:nvSpPr>
        <p:spPr>
          <a:xfrm>
            <a:off x="4533250" y="1860250"/>
            <a:ext cx="689700" cy="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Store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5005d3ad86_0_0"/>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Modeling Actor-System Interactions</a:t>
            </a:r>
            <a:endParaRPr/>
          </a:p>
        </p:txBody>
      </p:sp>
      <p:pic>
        <p:nvPicPr>
          <p:cNvPr id="106" name="Google Shape;106;g25005d3ad86_0_0"/>
          <p:cNvPicPr preferRelativeResize="0"/>
          <p:nvPr/>
        </p:nvPicPr>
        <p:blipFill rotWithShape="1">
          <a:blip r:embed="rId3">
            <a:alphaModFix/>
          </a:blip>
          <a:srcRect b="0" l="0" r="0" t="0"/>
          <a:stretch/>
        </p:blipFill>
        <p:spPr>
          <a:xfrm>
            <a:off x="985249" y="1745909"/>
            <a:ext cx="7864621" cy="4713928"/>
          </a:xfrm>
          <a:prstGeom prst="rect">
            <a:avLst/>
          </a:prstGeom>
          <a:noFill/>
          <a:ln>
            <a:noFill/>
          </a:ln>
        </p:spPr>
      </p:pic>
      <p:sp>
        <p:nvSpPr>
          <p:cNvPr id="107" name="Google Shape;107;g25005d3ad86_0_0"/>
          <p:cNvSpPr/>
          <p:nvPr/>
        </p:nvSpPr>
        <p:spPr>
          <a:xfrm>
            <a:off x="2457948" y="2964191"/>
            <a:ext cx="441900" cy="3661500"/>
          </a:xfrm>
          <a:prstGeom prst="downArrow">
            <a:avLst>
              <a:gd fmla="val 20191" name="adj1"/>
              <a:gd fmla="val 6185" name="adj2"/>
            </a:avLst>
          </a:prstGeom>
          <a:solidFill>
            <a:srgbClr val="FF0000">
              <a:alpha val="49800"/>
            </a:srgbClr>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08" name="Google Shape;108;g25005d3ad86_0_0"/>
          <p:cNvSpPr/>
          <p:nvPr/>
        </p:nvSpPr>
        <p:spPr>
          <a:xfrm>
            <a:off x="1069112" y="4675533"/>
            <a:ext cx="1251900" cy="716700"/>
          </a:xfrm>
          <a:prstGeom prst="roundRect">
            <a:avLst>
              <a:gd fmla="val 16667" name="adj"/>
            </a:avLst>
          </a:prstGeom>
          <a:solidFill>
            <a:srgbClr val="FFFFFF"/>
          </a:solidFill>
          <a:ln cap="flat" cmpd="sng" w="12700">
            <a:solidFill>
              <a:srgbClr val="000000"/>
            </a:solidFill>
            <a:prstDash val="solid"/>
            <a:miter lim="800000"/>
            <a:headEnd len="sm" w="sm" type="none"/>
            <a:tailEnd len="sm" w="sm" type="none"/>
          </a:ln>
        </p:spPr>
        <p:txBody>
          <a:bodyPr anchorCtr="0" anchor="ctr" bIns="67500" lIns="0" spcFirstLastPara="1" rIns="0" wrap="square" tIns="67500">
            <a:noAutofit/>
          </a:bodyPr>
          <a:lstStyle/>
          <a:p>
            <a:pPr indent="0" lvl="1" marL="0" marR="0" rtl="0" algn="ctr">
              <a:lnSpc>
                <a:spcPct val="100000"/>
              </a:lnSpc>
              <a:spcBef>
                <a:spcPts val="0"/>
              </a:spcBef>
              <a:spcAft>
                <a:spcPts val="0"/>
              </a:spcAft>
              <a:buClr>
                <a:srgbClr val="000000"/>
              </a:buClr>
              <a:buSzPts val="1300"/>
              <a:buFont typeface="Rockwell"/>
              <a:buNone/>
            </a:pPr>
            <a:r>
              <a:rPr b="0" i="0" lang="en-US" sz="1300" u="none" cap="none" strike="noStrike">
                <a:solidFill>
                  <a:srgbClr val="000000"/>
                </a:solidFill>
                <a:latin typeface="Rockwell"/>
                <a:ea typeface="Rockwell"/>
                <a:cs typeface="Rockwell"/>
                <a:sym typeface="Rockwell"/>
              </a:rPr>
              <a:t>Temporal</a:t>
            </a:r>
            <a:br>
              <a:rPr b="0" i="0" lang="en-US" sz="1300" u="none" cap="none" strike="noStrike">
                <a:solidFill>
                  <a:srgbClr val="000000"/>
                </a:solidFill>
                <a:latin typeface="Rockwell"/>
                <a:ea typeface="Rockwell"/>
                <a:cs typeface="Rockwell"/>
                <a:sym typeface="Rockwell"/>
              </a:rPr>
            </a:br>
            <a:r>
              <a:rPr b="0" i="0" lang="en-US" sz="1300" u="none" cap="none" strike="noStrike">
                <a:solidFill>
                  <a:srgbClr val="000000"/>
                </a:solidFill>
                <a:latin typeface="Rockwell"/>
                <a:ea typeface="Rockwell"/>
                <a:cs typeface="Rockwell"/>
                <a:sym typeface="Rockwell"/>
              </a:rPr>
              <a:t>ordering</a:t>
            </a:r>
            <a:endParaRPr/>
          </a:p>
        </p:txBody>
      </p:sp>
      <p:sp>
        <p:nvSpPr>
          <p:cNvPr id="109" name="Google Shape;109;g25005d3ad86_0_0"/>
          <p:cNvSpPr/>
          <p:nvPr/>
        </p:nvSpPr>
        <p:spPr>
          <a:xfrm>
            <a:off x="277536" y="1062700"/>
            <a:ext cx="2568900" cy="705300"/>
          </a:xfrm>
          <a:prstGeom prst="wedgeEllipseCallout">
            <a:avLst>
              <a:gd fmla="val 20192" name="adj1"/>
              <a:gd fmla="val 27362" name="adj2"/>
            </a:avLst>
          </a:prstGeom>
          <a:gradFill>
            <a:gsLst>
              <a:gs pos="0">
                <a:srgbClr val="DAD2C3"/>
              </a:gs>
              <a:gs pos="100000">
                <a:srgbClr val="ECE8E1"/>
              </a:gs>
            </a:gsLst>
            <a:lin ang="5400012" scaled="0"/>
          </a:gradFill>
          <a:ln cap="flat" cmpd="sng" w="28575">
            <a:solidFill>
              <a:srgbClr val="7C6B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a:solidFill>
                  <a:srgbClr val="000000"/>
                </a:solidFill>
                <a:latin typeface="Arial"/>
                <a:ea typeface="Arial"/>
                <a:cs typeface="Arial"/>
                <a:sym typeface="Arial"/>
              </a:rPr>
              <a:t>Lifeline box (actor)</a:t>
            </a:r>
            <a:endParaRPr/>
          </a:p>
        </p:txBody>
      </p:sp>
      <p:sp>
        <p:nvSpPr>
          <p:cNvPr id="110" name="Google Shape;110;g25005d3ad86_0_0"/>
          <p:cNvSpPr/>
          <p:nvPr/>
        </p:nvSpPr>
        <p:spPr>
          <a:xfrm>
            <a:off x="6524234" y="1062700"/>
            <a:ext cx="2568900" cy="705300"/>
          </a:xfrm>
          <a:prstGeom prst="wedgeEllipseCallout">
            <a:avLst>
              <a:gd fmla="val 6049" name="adj1"/>
              <a:gd fmla="val 25733" name="adj2"/>
            </a:avLst>
          </a:prstGeom>
          <a:gradFill>
            <a:gsLst>
              <a:gs pos="0">
                <a:srgbClr val="DAD2C3"/>
              </a:gs>
              <a:gs pos="100000">
                <a:srgbClr val="ECE8E1"/>
              </a:gs>
            </a:gsLst>
            <a:lin ang="5400012" scaled="0"/>
          </a:gradFill>
          <a:ln cap="flat" cmpd="sng" w="28575">
            <a:solidFill>
              <a:srgbClr val="7C6B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a:solidFill>
                  <a:srgbClr val="000000"/>
                </a:solidFill>
                <a:latin typeface="Arial"/>
                <a:ea typeface="Arial"/>
                <a:cs typeface="Arial"/>
                <a:sym typeface="Arial"/>
              </a:rPr>
              <a:t>Lifeline box (system)</a:t>
            </a:r>
            <a:endParaRPr/>
          </a:p>
        </p:txBody>
      </p:sp>
      <p:sp>
        <p:nvSpPr>
          <p:cNvPr id="111" name="Google Shape;111;g25005d3ad86_0_0"/>
          <p:cNvSpPr/>
          <p:nvPr/>
        </p:nvSpPr>
        <p:spPr>
          <a:xfrm>
            <a:off x="3591108" y="2738665"/>
            <a:ext cx="2567100" cy="703200"/>
          </a:xfrm>
          <a:prstGeom prst="wedgeEllipseCallout">
            <a:avLst>
              <a:gd fmla="val 12243" name="adj1"/>
              <a:gd fmla="val 30212" name="adj2"/>
            </a:avLst>
          </a:prstGeom>
          <a:gradFill>
            <a:gsLst>
              <a:gs pos="0">
                <a:srgbClr val="DAD2C3"/>
              </a:gs>
              <a:gs pos="100000">
                <a:srgbClr val="ECE8E1"/>
              </a:gs>
            </a:gsLst>
            <a:lin ang="5400012" scaled="0"/>
          </a:gradFill>
          <a:ln cap="flat" cmpd="sng" w="28575">
            <a:solidFill>
              <a:srgbClr val="7C6B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a:solidFill>
                  <a:srgbClr val="000000"/>
                </a:solidFill>
                <a:latin typeface="Arial"/>
                <a:ea typeface="Arial"/>
                <a:cs typeface="Arial"/>
                <a:sym typeface="Arial"/>
              </a:rPr>
              <a:t>Operation (message)</a:t>
            </a:r>
            <a:endParaRPr/>
          </a:p>
        </p:txBody>
      </p:sp>
      <p:sp>
        <p:nvSpPr>
          <p:cNvPr id="112" name="Google Shape;112;g25005d3ad86_0_0"/>
          <p:cNvSpPr/>
          <p:nvPr/>
        </p:nvSpPr>
        <p:spPr>
          <a:xfrm>
            <a:off x="60722" y="3315745"/>
            <a:ext cx="1642500" cy="698700"/>
          </a:xfrm>
          <a:prstGeom prst="wedgeEllipseCallout">
            <a:avLst>
              <a:gd fmla="val 34295" name="adj1"/>
              <a:gd fmla="val 38762" name="adj2"/>
            </a:avLst>
          </a:prstGeom>
          <a:gradFill>
            <a:gsLst>
              <a:gs pos="0">
                <a:srgbClr val="DAD2C3"/>
              </a:gs>
              <a:gs pos="100000">
                <a:srgbClr val="ECE8E1"/>
              </a:gs>
            </a:gsLst>
            <a:lin ang="5400012" scaled="0"/>
          </a:gradFill>
          <a:ln cap="flat" cmpd="sng" w="28575">
            <a:solidFill>
              <a:srgbClr val="7C6B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a:solidFill>
                  <a:srgbClr val="000000"/>
                </a:solidFill>
                <a:latin typeface="Arial"/>
                <a:ea typeface="Arial"/>
                <a:cs typeface="Arial"/>
                <a:sym typeface="Arial"/>
              </a:rPr>
              <a:t>Lifeline</a:t>
            </a:r>
            <a:endParaRPr/>
          </a:p>
        </p:txBody>
      </p:sp>
      <p:sp>
        <p:nvSpPr>
          <p:cNvPr id="113" name="Google Shape;113;g25005d3ad86_0_0"/>
          <p:cNvSpPr/>
          <p:nvPr/>
        </p:nvSpPr>
        <p:spPr>
          <a:xfrm>
            <a:off x="3151345" y="5590901"/>
            <a:ext cx="2035200" cy="1035000"/>
          </a:xfrm>
          <a:prstGeom prst="wedgeEllipseCallout">
            <a:avLst>
              <a:gd fmla="val 21985" name="adj1"/>
              <a:gd fmla="val -11930" name="adj2"/>
            </a:avLst>
          </a:prstGeom>
          <a:gradFill>
            <a:gsLst>
              <a:gs pos="0">
                <a:srgbClr val="DAD2C3"/>
              </a:gs>
              <a:gs pos="100000">
                <a:srgbClr val="ECE8E1"/>
              </a:gs>
            </a:gsLst>
            <a:lin ang="5400012" scaled="0"/>
          </a:gradFill>
          <a:ln cap="flat" cmpd="sng" w="28575">
            <a:solidFill>
              <a:srgbClr val="7C6B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a:solidFill>
                  <a:srgbClr val="000000"/>
                </a:solidFill>
                <a:latin typeface="Arial"/>
                <a:ea typeface="Arial"/>
                <a:cs typeface="Arial"/>
                <a:sym typeface="Arial"/>
              </a:rPr>
              <a:t>Event (message)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5005d3ad86_1_42"/>
          <p:cNvSpPr txBox="1"/>
          <p:nvPr/>
        </p:nvSpPr>
        <p:spPr>
          <a:xfrm>
            <a:off x="165100" y="1547812"/>
            <a:ext cx="4086300" cy="4267200"/>
          </a:xfrm>
          <a:prstGeom prst="rect">
            <a:avLst/>
          </a:prstGeom>
          <a:noFill/>
          <a:ln>
            <a:noFill/>
          </a:ln>
        </p:spPr>
        <p:txBody>
          <a:bodyPr anchorCtr="0" anchor="t" bIns="45700" lIns="91425" spcFirstLastPara="1" rIns="91425" wrap="square" tIns="45700">
            <a:noAutofit/>
          </a:bodyPr>
          <a:lstStyle/>
          <a:p>
            <a:pPr indent="-182562" lvl="0" marL="182562" rtl="0" algn="l">
              <a:lnSpc>
                <a:spcPct val="90000"/>
              </a:lnSpc>
              <a:spcBef>
                <a:spcPts val="0"/>
              </a:spcBef>
              <a:spcAft>
                <a:spcPts val="0"/>
              </a:spcAft>
              <a:buClr>
                <a:schemeClr val="lt2"/>
              </a:buClr>
              <a:buSzPts val="1700"/>
              <a:buFont typeface="Noto Sans Symbols"/>
              <a:buChar char="●"/>
            </a:pPr>
            <a:r>
              <a:rPr lang="en-US" sz="2000">
                <a:solidFill>
                  <a:srgbClr val="0000FF"/>
                </a:solidFill>
              </a:rPr>
              <a:t>S</a:t>
            </a:r>
            <a:r>
              <a:rPr b="1" lang="en-US" sz="2000">
                <a:solidFill>
                  <a:srgbClr val="0000FF"/>
                </a:solidFill>
              </a:rPr>
              <a:t>ynchronous</a:t>
            </a:r>
            <a:r>
              <a:rPr lang="en-US" sz="2000">
                <a:solidFill>
                  <a:srgbClr val="000000"/>
                </a:solidFill>
              </a:rPr>
              <a:t> communication</a:t>
            </a:r>
            <a:endParaRPr sz="2000">
              <a:solidFill>
                <a:srgbClr val="000000"/>
              </a:solidFill>
            </a:endParaRPr>
          </a:p>
          <a:p>
            <a:pPr indent="-74612" lvl="0" marL="182562" rtl="0" algn="l">
              <a:lnSpc>
                <a:spcPct val="90000"/>
              </a:lnSpc>
              <a:spcBef>
                <a:spcPts val="1200"/>
              </a:spcBef>
              <a:spcAft>
                <a:spcPts val="0"/>
              </a:spcAft>
              <a:buNone/>
            </a:pPr>
            <a:r>
              <a:t/>
            </a:r>
            <a:endParaRPr sz="2000">
              <a:solidFill>
                <a:srgbClr val="000000"/>
              </a:solidFill>
            </a:endParaRPr>
          </a:p>
          <a:p>
            <a:pPr indent="-74612" lvl="0" marL="182562" rtl="0" algn="l">
              <a:lnSpc>
                <a:spcPct val="90000"/>
              </a:lnSpc>
              <a:spcBef>
                <a:spcPts val="1200"/>
              </a:spcBef>
              <a:spcAft>
                <a:spcPts val="0"/>
              </a:spcAft>
              <a:buNone/>
            </a:pPr>
            <a:r>
              <a:t/>
            </a:r>
            <a:endParaRPr sz="2000">
              <a:solidFill>
                <a:srgbClr val="000000"/>
              </a:solidFill>
            </a:endParaRPr>
          </a:p>
          <a:p>
            <a:pPr indent="-74612" lvl="0" marL="182562" rtl="0" algn="l">
              <a:lnSpc>
                <a:spcPct val="90000"/>
              </a:lnSpc>
              <a:spcBef>
                <a:spcPts val="1200"/>
              </a:spcBef>
              <a:spcAft>
                <a:spcPts val="0"/>
              </a:spcAft>
              <a:buNone/>
            </a:pPr>
            <a:r>
              <a:t/>
            </a:r>
            <a:endParaRPr sz="2000">
              <a:solidFill>
                <a:srgbClr val="000000"/>
              </a:solidFill>
            </a:endParaRPr>
          </a:p>
          <a:p>
            <a:pPr indent="-182562" lvl="0" marL="182562" rtl="0" algn="l">
              <a:lnSpc>
                <a:spcPct val="90000"/>
              </a:lnSpc>
              <a:spcBef>
                <a:spcPts val="1200"/>
              </a:spcBef>
              <a:spcAft>
                <a:spcPts val="0"/>
              </a:spcAft>
              <a:buNone/>
            </a:pPr>
            <a:r>
              <a:t/>
            </a:r>
            <a:endParaRPr sz="2000">
              <a:solidFill>
                <a:srgbClr val="000000"/>
              </a:solidFill>
            </a:endParaRPr>
          </a:p>
          <a:p>
            <a:pPr indent="-74612" lvl="0" marL="182562" rtl="0" algn="l">
              <a:lnSpc>
                <a:spcPct val="90000"/>
              </a:lnSpc>
              <a:spcBef>
                <a:spcPts val="1200"/>
              </a:spcBef>
              <a:spcAft>
                <a:spcPts val="0"/>
              </a:spcAft>
              <a:buNone/>
            </a:pPr>
            <a:r>
              <a:t/>
            </a:r>
            <a:endParaRPr sz="2000">
              <a:solidFill>
                <a:srgbClr val="000000"/>
              </a:solidFill>
            </a:endParaRPr>
          </a:p>
        </p:txBody>
      </p:sp>
      <p:sp>
        <p:nvSpPr>
          <p:cNvPr id="119" name="Google Shape;119;g25005d3ad86_1_42"/>
          <p:cNvSpPr txBox="1"/>
          <p:nvPr/>
        </p:nvSpPr>
        <p:spPr>
          <a:xfrm>
            <a:off x="4816475" y="1547812"/>
            <a:ext cx="4087800" cy="42672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90000"/>
              </a:lnSpc>
              <a:spcBef>
                <a:spcPts val="0"/>
              </a:spcBef>
              <a:spcAft>
                <a:spcPts val="0"/>
              </a:spcAft>
              <a:buClr>
                <a:schemeClr val="lt2"/>
              </a:buClr>
              <a:buSzPts val="1700"/>
              <a:buFont typeface="Noto Sans Symbols"/>
              <a:buChar char="●"/>
            </a:pPr>
            <a:r>
              <a:rPr b="1" i="0" lang="en-US" sz="2000" u="none">
                <a:solidFill>
                  <a:srgbClr val="0000FF"/>
                </a:solidFill>
              </a:rPr>
              <a:t>Asynchronous</a:t>
            </a:r>
            <a:r>
              <a:rPr i="0" lang="en-US" sz="2000" u="none">
                <a:solidFill>
                  <a:srgbClr val="000000"/>
                </a:solidFill>
              </a:rPr>
              <a:t> communication</a:t>
            </a:r>
            <a:endParaRPr/>
          </a:p>
          <a:p>
            <a:pPr indent="0" lvl="0" marL="0" marR="0" rtl="0" algn="l">
              <a:lnSpc>
                <a:spcPct val="100000"/>
              </a:lnSpc>
              <a:spcBef>
                <a:spcPts val="0"/>
              </a:spcBef>
              <a:spcAft>
                <a:spcPts val="0"/>
              </a:spcAft>
              <a:buNone/>
            </a:pPr>
            <a:r>
              <a:t/>
            </a:r>
            <a:endParaRPr i="0" sz="2000" u="none">
              <a:solidFill>
                <a:srgbClr val="000000"/>
              </a:solidFill>
            </a:endParaRPr>
          </a:p>
        </p:txBody>
      </p:sp>
      <p:sp>
        <p:nvSpPr>
          <p:cNvPr id="120" name="Google Shape;120;g25005d3ad86_1_42"/>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Synchronous VS Asynchronous</a:t>
            </a:r>
            <a:endParaRPr/>
          </a:p>
        </p:txBody>
      </p:sp>
      <p:pic>
        <p:nvPicPr>
          <p:cNvPr id="121" name="Google Shape;121;g25005d3ad86_1_42"/>
          <p:cNvPicPr preferRelativeResize="0"/>
          <p:nvPr/>
        </p:nvPicPr>
        <p:blipFill rotWithShape="1">
          <a:blip r:embed="rId3">
            <a:alphaModFix/>
          </a:blip>
          <a:srcRect b="0" l="0" r="0" t="0"/>
          <a:stretch/>
        </p:blipFill>
        <p:spPr>
          <a:xfrm>
            <a:off x="0" y="1957387"/>
            <a:ext cx="3028950" cy="1643062"/>
          </a:xfrm>
          <a:prstGeom prst="rect">
            <a:avLst/>
          </a:prstGeom>
          <a:noFill/>
          <a:ln>
            <a:noFill/>
          </a:ln>
        </p:spPr>
      </p:pic>
      <p:sp>
        <p:nvSpPr>
          <p:cNvPr id="122" name="Google Shape;122;g25005d3ad86_1_42"/>
          <p:cNvSpPr/>
          <p:nvPr/>
        </p:nvSpPr>
        <p:spPr>
          <a:xfrm>
            <a:off x="2655887" y="2227262"/>
            <a:ext cx="1893900" cy="652500"/>
          </a:xfrm>
          <a:prstGeom prst="wedgeEllipseCallout">
            <a:avLst>
              <a:gd fmla="val -1612" name="adj1"/>
              <a:gd fmla="val 18137" name="adj2"/>
            </a:avLst>
          </a:prstGeom>
          <a:gradFill>
            <a:gsLst>
              <a:gs pos="0">
                <a:srgbClr val="DAD2C3"/>
              </a:gs>
              <a:gs pos="100000">
                <a:srgbClr val="ECE8E1"/>
              </a:gs>
            </a:gsLst>
            <a:lin ang="5400012" scaled="0"/>
          </a:gradFill>
          <a:ln cap="flat" cmpd="sng" w="28575">
            <a:solidFill>
              <a:srgbClr val="7C6B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a:solidFill>
                  <a:srgbClr val="000000"/>
                </a:solidFill>
                <a:latin typeface="Arial"/>
                <a:ea typeface="Arial"/>
                <a:cs typeface="Arial"/>
                <a:sym typeface="Arial"/>
              </a:rPr>
              <a:t>Sender waits for response</a:t>
            </a:r>
            <a:endParaRPr/>
          </a:p>
        </p:txBody>
      </p:sp>
      <p:pic>
        <p:nvPicPr>
          <p:cNvPr id="123" name="Google Shape;123;g25005d3ad86_1_42"/>
          <p:cNvPicPr preferRelativeResize="0"/>
          <p:nvPr/>
        </p:nvPicPr>
        <p:blipFill rotWithShape="1">
          <a:blip r:embed="rId4">
            <a:alphaModFix/>
          </a:blip>
          <a:srcRect b="0" l="0" r="0" t="0"/>
          <a:stretch/>
        </p:blipFill>
        <p:spPr>
          <a:xfrm>
            <a:off x="4549775" y="2163762"/>
            <a:ext cx="2949575" cy="1636712"/>
          </a:xfrm>
          <a:prstGeom prst="rect">
            <a:avLst/>
          </a:prstGeom>
          <a:noFill/>
          <a:ln>
            <a:noFill/>
          </a:ln>
        </p:spPr>
      </p:pic>
      <p:sp>
        <p:nvSpPr>
          <p:cNvPr id="124" name="Google Shape;124;g25005d3ad86_1_42"/>
          <p:cNvSpPr/>
          <p:nvPr/>
        </p:nvSpPr>
        <p:spPr>
          <a:xfrm>
            <a:off x="7259637" y="2517775"/>
            <a:ext cx="1893900" cy="652500"/>
          </a:xfrm>
          <a:prstGeom prst="wedgeEllipseCallout">
            <a:avLst>
              <a:gd fmla="val -4090" name="adj1"/>
              <a:gd fmla="val 15866" name="adj2"/>
            </a:avLst>
          </a:prstGeom>
          <a:gradFill>
            <a:gsLst>
              <a:gs pos="0">
                <a:srgbClr val="DAD2C3"/>
              </a:gs>
              <a:gs pos="100000">
                <a:srgbClr val="ECE8E1"/>
              </a:gs>
            </a:gsLst>
            <a:lin ang="5400012" scaled="0"/>
          </a:gradFill>
          <a:ln cap="flat" cmpd="sng" w="28575">
            <a:solidFill>
              <a:srgbClr val="7C6B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a:solidFill>
                  <a:srgbClr val="000000"/>
                </a:solidFill>
                <a:latin typeface="Arial"/>
                <a:ea typeface="Arial"/>
                <a:cs typeface="Arial"/>
                <a:sym typeface="Arial"/>
              </a:rPr>
              <a:t>Sender continues</a:t>
            </a:r>
            <a:endParaRPr/>
          </a:p>
        </p:txBody>
      </p:sp>
      <p:sp>
        <p:nvSpPr>
          <p:cNvPr id="125" name="Google Shape;125;g25005d3ad86_1_42"/>
          <p:cNvSpPr txBox="1"/>
          <p:nvPr/>
        </p:nvSpPr>
        <p:spPr>
          <a:xfrm>
            <a:off x="935175" y="4981000"/>
            <a:ext cx="6825000" cy="15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Be aware - most tools use their own syntax or appearance for these diagrams. So, don’t worry about making your sequence diagrams from having the exact same appearance. Instead, focus on the content and concepts of your diagrams.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5005d3ad86_1_61"/>
          <p:cNvSpPr txBox="1"/>
          <p:nvPr/>
        </p:nvSpPr>
        <p:spPr>
          <a:xfrm>
            <a:off x="165100" y="1547812"/>
            <a:ext cx="4086300" cy="4267200"/>
          </a:xfrm>
          <a:prstGeom prst="rect">
            <a:avLst/>
          </a:prstGeom>
          <a:noFill/>
          <a:ln>
            <a:noFill/>
          </a:ln>
        </p:spPr>
        <p:txBody>
          <a:bodyPr anchorCtr="0" anchor="t" bIns="45700" lIns="91425" spcFirstLastPara="1" rIns="91425" wrap="square" tIns="45700">
            <a:noAutofit/>
          </a:bodyPr>
          <a:lstStyle/>
          <a:p>
            <a:pPr indent="-182562" lvl="0" marL="182562" rtl="0" algn="l">
              <a:lnSpc>
                <a:spcPct val="90000"/>
              </a:lnSpc>
              <a:spcBef>
                <a:spcPts val="0"/>
              </a:spcBef>
              <a:spcAft>
                <a:spcPts val="0"/>
              </a:spcAft>
              <a:buClr>
                <a:schemeClr val="lt2"/>
              </a:buClr>
              <a:buSzPts val="1700"/>
              <a:buFont typeface="Noto Sans Symbols"/>
              <a:buChar char="●"/>
            </a:pPr>
            <a:r>
              <a:rPr b="1" lang="en-US" sz="2000">
                <a:solidFill>
                  <a:srgbClr val="0000FF"/>
                </a:solidFill>
              </a:rPr>
              <a:t>Alternative</a:t>
            </a:r>
            <a:endParaRPr b="1" sz="2000">
              <a:solidFill>
                <a:srgbClr val="000000"/>
              </a:solidFill>
            </a:endParaRPr>
          </a:p>
          <a:p>
            <a:pPr indent="-74612" lvl="0" marL="182562" rtl="0" algn="l">
              <a:lnSpc>
                <a:spcPct val="90000"/>
              </a:lnSpc>
              <a:spcBef>
                <a:spcPts val="1200"/>
              </a:spcBef>
              <a:spcAft>
                <a:spcPts val="0"/>
              </a:spcAft>
              <a:buNone/>
            </a:pPr>
            <a:r>
              <a:t/>
            </a:r>
            <a:endParaRPr b="1" sz="2000">
              <a:solidFill>
                <a:srgbClr val="000000"/>
              </a:solidFill>
            </a:endParaRPr>
          </a:p>
          <a:p>
            <a:pPr indent="-74612" lvl="0" marL="182562" rtl="0" algn="l">
              <a:lnSpc>
                <a:spcPct val="90000"/>
              </a:lnSpc>
              <a:spcBef>
                <a:spcPts val="1200"/>
              </a:spcBef>
              <a:spcAft>
                <a:spcPts val="0"/>
              </a:spcAft>
              <a:buNone/>
            </a:pPr>
            <a:r>
              <a:t/>
            </a:r>
            <a:endParaRPr b="1" sz="2000">
              <a:solidFill>
                <a:srgbClr val="000000"/>
              </a:solidFill>
            </a:endParaRPr>
          </a:p>
          <a:p>
            <a:pPr indent="-74612" lvl="0" marL="182562" rtl="0" algn="l">
              <a:lnSpc>
                <a:spcPct val="90000"/>
              </a:lnSpc>
              <a:spcBef>
                <a:spcPts val="1200"/>
              </a:spcBef>
              <a:spcAft>
                <a:spcPts val="0"/>
              </a:spcAft>
              <a:buNone/>
            </a:pPr>
            <a:r>
              <a:t/>
            </a:r>
            <a:endParaRPr b="1" sz="2000">
              <a:solidFill>
                <a:srgbClr val="000000"/>
              </a:solidFill>
            </a:endParaRPr>
          </a:p>
          <a:p>
            <a:pPr indent="-182562" lvl="0" marL="182562" rtl="0" algn="l">
              <a:lnSpc>
                <a:spcPct val="90000"/>
              </a:lnSpc>
              <a:spcBef>
                <a:spcPts val="1200"/>
              </a:spcBef>
              <a:spcAft>
                <a:spcPts val="0"/>
              </a:spcAft>
              <a:buNone/>
            </a:pPr>
            <a:r>
              <a:t/>
            </a:r>
            <a:endParaRPr b="1" sz="2000">
              <a:solidFill>
                <a:srgbClr val="000000"/>
              </a:solidFill>
            </a:endParaRPr>
          </a:p>
          <a:p>
            <a:pPr indent="-74612" lvl="0" marL="182562" rtl="0" algn="l">
              <a:lnSpc>
                <a:spcPct val="90000"/>
              </a:lnSpc>
              <a:spcBef>
                <a:spcPts val="1200"/>
              </a:spcBef>
              <a:spcAft>
                <a:spcPts val="0"/>
              </a:spcAft>
              <a:buNone/>
            </a:pPr>
            <a:r>
              <a:t/>
            </a:r>
            <a:endParaRPr b="1" sz="2000">
              <a:solidFill>
                <a:srgbClr val="000000"/>
              </a:solidFill>
            </a:endParaRPr>
          </a:p>
        </p:txBody>
      </p:sp>
      <p:sp>
        <p:nvSpPr>
          <p:cNvPr id="131" name="Google Shape;131;g25005d3ad86_1_61"/>
          <p:cNvSpPr txBox="1"/>
          <p:nvPr/>
        </p:nvSpPr>
        <p:spPr>
          <a:xfrm>
            <a:off x="4816475" y="1547812"/>
            <a:ext cx="4087800" cy="42672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90000"/>
              </a:lnSpc>
              <a:spcBef>
                <a:spcPts val="0"/>
              </a:spcBef>
              <a:spcAft>
                <a:spcPts val="0"/>
              </a:spcAft>
              <a:buClr>
                <a:schemeClr val="lt2"/>
              </a:buClr>
              <a:buSzPts val="1700"/>
              <a:buFont typeface="Noto Sans Symbols"/>
              <a:buChar char="●"/>
            </a:pPr>
            <a:r>
              <a:rPr b="1" lang="en-US" sz="2000">
                <a:solidFill>
                  <a:srgbClr val="0000FF"/>
                </a:solidFill>
              </a:rPr>
              <a:t>Options</a:t>
            </a:r>
            <a:endParaRPr/>
          </a:p>
          <a:p>
            <a:pPr indent="0" lvl="0" marL="0" marR="0" rtl="0" algn="l">
              <a:lnSpc>
                <a:spcPct val="100000"/>
              </a:lnSpc>
              <a:spcBef>
                <a:spcPts val="0"/>
              </a:spcBef>
              <a:spcAft>
                <a:spcPts val="0"/>
              </a:spcAft>
              <a:buNone/>
            </a:pPr>
            <a:r>
              <a:t/>
            </a:r>
            <a:endParaRPr i="0" sz="2000" u="none">
              <a:solidFill>
                <a:srgbClr val="000000"/>
              </a:solidFill>
            </a:endParaRPr>
          </a:p>
        </p:txBody>
      </p:sp>
      <p:sp>
        <p:nvSpPr>
          <p:cNvPr id="132" name="Google Shape;132;g25005d3ad86_1_61"/>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Representing Choices</a:t>
            </a:r>
            <a:endParaRPr/>
          </a:p>
        </p:txBody>
      </p:sp>
      <p:pic>
        <p:nvPicPr>
          <p:cNvPr id="133" name="Google Shape;133;g25005d3ad86_1_61"/>
          <p:cNvPicPr preferRelativeResize="0"/>
          <p:nvPr/>
        </p:nvPicPr>
        <p:blipFill rotWithShape="1">
          <a:blip r:embed="rId3">
            <a:alphaModFix/>
          </a:blip>
          <a:srcRect b="0" l="0" r="0" t="0"/>
          <a:stretch/>
        </p:blipFill>
        <p:spPr>
          <a:xfrm>
            <a:off x="4118755" y="2228800"/>
            <a:ext cx="4974392" cy="3412116"/>
          </a:xfrm>
          <a:prstGeom prst="rect">
            <a:avLst/>
          </a:prstGeom>
          <a:noFill/>
          <a:ln>
            <a:noFill/>
          </a:ln>
        </p:spPr>
      </p:pic>
      <p:pic>
        <p:nvPicPr>
          <p:cNvPr id="134" name="Google Shape;134;g25005d3ad86_1_61"/>
          <p:cNvPicPr preferRelativeResize="0"/>
          <p:nvPr/>
        </p:nvPicPr>
        <p:blipFill rotWithShape="1">
          <a:blip r:embed="rId4">
            <a:alphaModFix/>
          </a:blip>
          <a:srcRect b="0" l="0" r="0" t="0"/>
          <a:stretch/>
        </p:blipFill>
        <p:spPr>
          <a:xfrm>
            <a:off x="81321" y="2218521"/>
            <a:ext cx="4369628" cy="2719415"/>
          </a:xfrm>
          <a:prstGeom prst="rect">
            <a:avLst/>
          </a:prstGeom>
          <a:noFill/>
          <a:ln>
            <a:noFill/>
          </a:ln>
        </p:spPr>
      </p:pic>
      <p:sp>
        <p:nvSpPr>
          <p:cNvPr id="135" name="Google Shape;135;g25005d3ad86_1_61"/>
          <p:cNvSpPr/>
          <p:nvPr/>
        </p:nvSpPr>
        <p:spPr>
          <a:xfrm>
            <a:off x="6011835" y="5266816"/>
            <a:ext cx="3081300" cy="1557900"/>
          </a:xfrm>
          <a:prstGeom prst="wedgeEllipseCallout">
            <a:avLst>
              <a:gd fmla="val -4148" name="adj1"/>
              <a:gd fmla="val 637" name="adj2"/>
            </a:avLst>
          </a:prstGeom>
          <a:gradFill>
            <a:gsLst>
              <a:gs pos="0">
                <a:srgbClr val="DAD2C3"/>
              </a:gs>
              <a:gs pos="100000">
                <a:srgbClr val="ECE8E1"/>
              </a:gs>
            </a:gsLst>
            <a:lin ang="5400012" scaled="0"/>
          </a:gradFill>
          <a:ln cap="flat" cmpd="sng" w="28575">
            <a:solidFill>
              <a:srgbClr val="7C6B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a:solidFill>
                  <a:srgbClr val="000000"/>
                </a:solidFill>
                <a:latin typeface="Arial"/>
                <a:ea typeface="Arial"/>
                <a:cs typeface="Arial"/>
                <a:sym typeface="Arial"/>
              </a:rPr>
              <a:t>two possible responses (depending on conditions)</a:t>
            </a:r>
            <a:endParaRPr/>
          </a:p>
        </p:txBody>
      </p:sp>
      <p:sp>
        <p:nvSpPr>
          <p:cNvPr id="136" name="Google Shape;136;g25005d3ad86_1_61"/>
          <p:cNvSpPr/>
          <p:nvPr/>
        </p:nvSpPr>
        <p:spPr>
          <a:xfrm>
            <a:off x="1188634" y="5233928"/>
            <a:ext cx="3081300" cy="1557900"/>
          </a:xfrm>
          <a:prstGeom prst="wedgeEllipseCallout">
            <a:avLst>
              <a:gd fmla="val -2446" name="adj1"/>
              <a:gd fmla="val -10819" name="adj2"/>
            </a:avLst>
          </a:prstGeom>
          <a:gradFill>
            <a:gsLst>
              <a:gs pos="0">
                <a:srgbClr val="DAD2C3"/>
              </a:gs>
              <a:gs pos="100000">
                <a:srgbClr val="ECE8E1"/>
              </a:gs>
            </a:gsLst>
            <a:lin ang="5400012" scaled="0"/>
          </a:gradFill>
          <a:ln cap="flat" cmpd="sng" w="28575">
            <a:solidFill>
              <a:srgbClr val="7C6B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a:solidFill>
                  <a:srgbClr val="000000"/>
                </a:solidFill>
                <a:latin typeface="Arial"/>
                <a:ea typeface="Arial"/>
                <a:cs typeface="Arial"/>
                <a:sym typeface="Arial"/>
              </a:rPr>
              <a:t>two alternative possible responses (depending on condition)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5005d3ad86_1_76"/>
          <p:cNvSpPr txBox="1"/>
          <p:nvPr/>
        </p:nvSpPr>
        <p:spPr>
          <a:xfrm>
            <a:off x="165100" y="1547812"/>
            <a:ext cx="4086300" cy="4267200"/>
          </a:xfrm>
          <a:prstGeom prst="rect">
            <a:avLst/>
          </a:prstGeom>
          <a:noFill/>
          <a:ln>
            <a:noFill/>
          </a:ln>
        </p:spPr>
        <p:txBody>
          <a:bodyPr anchorCtr="0" anchor="t" bIns="45700" lIns="91425" spcFirstLastPara="1" rIns="91425" wrap="square" tIns="45700">
            <a:noAutofit/>
          </a:bodyPr>
          <a:lstStyle/>
          <a:p>
            <a:pPr indent="-182562" lvl="0" marL="182562" rtl="0" algn="l">
              <a:lnSpc>
                <a:spcPct val="90000"/>
              </a:lnSpc>
              <a:spcBef>
                <a:spcPts val="0"/>
              </a:spcBef>
              <a:spcAft>
                <a:spcPts val="0"/>
              </a:spcAft>
              <a:buClr>
                <a:schemeClr val="lt2"/>
              </a:buClr>
              <a:buSzPts val="1700"/>
              <a:buFont typeface="Noto Sans Symbols"/>
              <a:buChar char="●"/>
            </a:pPr>
            <a:r>
              <a:rPr b="1" lang="en-US" sz="2000">
                <a:solidFill>
                  <a:srgbClr val="0000FF"/>
                </a:solidFill>
              </a:rPr>
              <a:t>Loops/Repetition</a:t>
            </a:r>
            <a:endParaRPr b="1" sz="2000">
              <a:solidFill>
                <a:srgbClr val="000000"/>
              </a:solidFill>
            </a:endParaRPr>
          </a:p>
          <a:p>
            <a:pPr indent="-74612" lvl="0" marL="182562" rtl="0" algn="l">
              <a:lnSpc>
                <a:spcPct val="90000"/>
              </a:lnSpc>
              <a:spcBef>
                <a:spcPts val="1200"/>
              </a:spcBef>
              <a:spcAft>
                <a:spcPts val="0"/>
              </a:spcAft>
              <a:buNone/>
            </a:pPr>
            <a:r>
              <a:t/>
            </a:r>
            <a:endParaRPr b="1" sz="2000">
              <a:solidFill>
                <a:srgbClr val="000000"/>
              </a:solidFill>
            </a:endParaRPr>
          </a:p>
          <a:p>
            <a:pPr indent="-74612" lvl="0" marL="182562" rtl="0" algn="l">
              <a:lnSpc>
                <a:spcPct val="90000"/>
              </a:lnSpc>
              <a:spcBef>
                <a:spcPts val="1200"/>
              </a:spcBef>
              <a:spcAft>
                <a:spcPts val="0"/>
              </a:spcAft>
              <a:buNone/>
            </a:pPr>
            <a:r>
              <a:t/>
            </a:r>
            <a:endParaRPr b="1" sz="2000">
              <a:solidFill>
                <a:srgbClr val="000000"/>
              </a:solidFill>
            </a:endParaRPr>
          </a:p>
          <a:p>
            <a:pPr indent="-74612" lvl="0" marL="182562" rtl="0" algn="l">
              <a:lnSpc>
                <a:spcPct val="90000"/>
              </a:lnSpc>
              <a:spcBef>
                <a:spcPts val="1200"/>
              </a:spcBef>
              <a:spcAft>
                <a:spcPts val="0"/>
              </a:spcAft>
              <a:buNone/>
            </a:pPr>
            <a:r>
              <a:t/>
            </a:r>
            <a:endParaRPr b="1" sz="2000">
              <a:solidFill>
                <a:srgbClr val="000000"/>
              </a:solidFill>
            </a:endParaRPr>
          </a:p>
          <a:p>
            <a:pPr indent="-182562" lvl="0" marL="182562" rtl="0" algn="l">
              <a:lnSpc>
                <a:spcPct val="90000"/>
              </a:lnSpc>
              <a:spcBef>
                <a:spcPts val="1200"/>
              </a:spcBef>
              <a:spcAft>
                <a:spcPts val="0"/>
              </a:spcAft>
              <a:buNone/>
            </a:pPr>
            <a:r>
              <a:t/>
            </a:r>
            <a:endParaRPr b="1" sz="2000">
              <a:solidFill>
                <a:srgbClr val="000000"/>
              </a:solidFill>
            </a:endParaRPr>
          </a:p>
          <a:p>
            <a:pPr indent="-74612" lvl="0" marL="182562" rtl="0" algn="l">
              <a:lnSpc>
                <a:spcPct val="90000"/>
              </a:lnSpc>
              <a:spcBef>
                <a:spcPts val="1200"/>
              </a:spcBef>
              <a:spcAft>
                <a:spcPts val="0"/>
              </a:spcAft>
              <a:buNone/>
            </a:pPr>
            <a:r>
              <a:t/>
            </a:r>
            <a:endParaRPr b="1" sz="2000">
              <a:solidFill>
                <a:srgbClr val="000000"/>
              </a:solidFill>
            </a:endParaRPr>
          </a:p>
        </p:txBody>
      </p:sp>
      <p:sp>
        <p:nvSpPr>
          <p:cNvPr id="142" name="Google Shape;142;g25005d3ad86_1_76"/>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Representing Loops</a:t>
            </a:r>
            <a:endParaRPr/>
          </a:p>
        </p:txBody>
      </p:sp>
      <p:sp>
        <p:nvSpPr>
          <p:cNvPr id="143" name="Google Shape;143;g25005d3ad86_1_76"/>
          <p:cNvSpPr/>
          <p:nvPr/>
        </p:nvSpPr>
        <p:spPr>
          <a:xfrm>
            <a:off x="5009445" y="4014591"/>
            <a:ext cx="4050600" cy="2021100"/>
          </a:xfrm>
          <a:prstGeom prst="wedgeEllipseCallout">
            <a:avLst>
              <a:gd fmla="val -1868" name="adj1"/>
              <a:gd fmla="val -7399" name="adj2"/>
            </a:avLst>
          </a:prstGeom>
          <a:gradFill>
            <a:gsLst>
              <a:gs pos="0">
                <a:srgbClr val="DAD2C3"/>
              </a:gs>
              <a:gs pos="100000">
                <a:srgbClr val="ECE8E1"/>
              </a:gs>
            </a:gsLst>
            <a:lin ang="5400012" scaled="0"/>
          </a:gradFill>
          <a:ln cap="flat" cmpd="sng" w="28575">
            <a:solidFill>
              <a:srgbClr val="7C6B4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a:solidFill>
                  <a:srgbClr val="000000"/>
                </a:solidFill>
                <a:latin typeface="Arial"/>
                <a:ea typeface="Arial"/>
                <a:cs typeface="Arial"/>
                <a:sym typeface="Arial"/>
              </a:rPr>
              <a:t>Operation is requested repeatedly</a:t>
            </a:r>
            <a:endParaRPr/>
          </a:p>
        </p:txBody>
      </p:sp>
      <p:pic>
        <p:nvPicPr>
          <p:cNvPr id="144" name="Google Shape;144;g25005d3ad86_1_76"/>
          <p:cNvPicPr preferRelativeResize="0"/>
          <p:nvPr/>
        </p:nvPicPr>
        <p:blipFill rotWithShape="1">
          <a:blip r:embed="rId3">
            <a:alphaModFix/>
          </a:blip>
          <a:srcRect b="0" l="0" r="0" t="0"/>
          <a:stretch/>
        </p:blipFill>
        <p:spPr>
          <a:xfrm>
            <a:off x="66920" y="1980242"/>
            <a:ext cx="4592551" cy="31435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5005d3ad86_1_88"/>
          <p:cNvSpPr txBox="1"/>
          <p:nvPr>
            <p:ph idx="2" type="body"/>
          </p:nvPr>
        </p:nvSpPr>
        <p:spPr>
          <a:xfrm>
            <a:off x="179387" y="2390775"/>
            <a:ext cx="8753400" cy="3017700"/>
          </a:xfrm>
          <a:prstGeom prst="rect">
            <a:avLst/>
          </a:prstGeom>
          <a:noFill/>
          <a:ln>
            <a:noFill/>
          </a:ln>
        </p:spPr>
        <p:txBody>
          <a:bodyPr anchorCtr="0" anchor="t" bIns="34275" lIns="68575" spcFirstLastPara="1" rIns="68575" wrap="square" tIns="34275">
            <a:noAutofit/>
          </a:bodyPr>
          <a:lstStyle/>
          <a:p>
            <a:pPr indent="-182562" lvl="0" marL="182562" rtl="0" algn="l">
              <a:spcBef>
                <a:spcPts val="0"/>
              </a:spcBef>
              <a:spcAft>
                <a:spcPts val="0"/>
              </a:spcAft>
              <a:buClr>
                <a:schemeClr val="lt2"/>
              </a:buClr>
              <a:buSzPts val="1700"/>
              <a:buFont typeface="Noto Sans Symbols"/>
              <a:buChar char="●"/>
            </a:pPr>
            <a:r>
              <a:rPr lang="en-US" sz="2000">
                <a:solidFill>
                  <a:schemeClr val="dk1"/>
                </a:solidFill>
              </a:rPr>
              <a:t>For </a:t>
            </a:r>
            <a:r>
              <a:rPr b="1" lang="en-US" sz="2000">
                <a:solidFill>
                  <a:schemeClr val="dk1"/>
                </a:solidFill>
              </a:rPr>
              <a:t>user interaction </a:t>
            </a:r>
            <a:r>
              <a:rPr lang="en-US" sz="2000">
                <a:solidFill>
                  <a:schemeClr val="dk1"/>
                </a:solidFill>
              </a:rPr>
              <a:t>with system (often in analysis phase)</a:t>
            </a:r>
            <a:endParaRPr sz="2000">
              <a:solidFill>
                <a:schemeClr val="dk1"/>
              </a:solidFill>
            </a:endParaRPr>
          </a:p>
          <a:p>
            <a:pPr indent="-182562" lvl="1" marL="457200" rtl="0" algn="l">
              <a:spcBef>
                <a:spcPts val="400"/>
              </a:spcBef>
              <a:spcAft>
                <a:spcPts val="0"/>
              </a:spcAft>
              <a:buClr>
                <a:schemeClr val="lt2"/>
              </a:buClr>
              <a:buSzPts val="1530"/>
              <a:buFont typeface="Arial"/>
              <a:buChar char="●"/>
            </a:pPr>
            <a:r>
              <a:rPr lang="en-US" sz="1800"/>
              <a:t>Who does what to start what?</a:t>
            </a:r>
            <a:endParaRPr sz="1800"/>
          </a:p>
          <a:p>
            <a:pPr indent="-182562" lvl="1" marL="457200" rtl="0" algn="l">
              <a:spcBef>
                <a:spcPts val="600"/>
              </a:spcBef>
              <a:spcAft>
                <a:spcPts val="0"/>
              </a:spcAft>
              <a:buClr>
                <a:schemeClr val="lt2"/>
              </a:buClr>
              <a:buSzPts val="1530"/>
              <a:buFont typeface="Arial"/>
              <a:buChar char="●"/>
            </a:pPr>
            <a:r>
              <a:rPr lang="en-US" sz="1800"/>
              <a:t>Show all of their responsibilities</a:t>
            </a:r>
            <a:endParaRPr sz="2000"/>
          </a:p>
          <a:p>
            <a:pPr indent="-74612" lvl="0" marL="182562" rtl="0" algn="l">
              <a:spcBef>
                <a:spcPts val="1200"/>
              </a:spcBef>
              <a:spcAft>
                <a:spcPts val="0"/>
              </a:spcAft>
              <a:buClr>
                <a:srgbClr val="9E3611"/>
              </a:buClr>
              <a:buSzPts val="1700"/>
              <a:buFont typeface="Noto Sans Symbols"/>
              <a:buNone/>
            </a:pPr>
            <a:r>
              <a:t/>
            </a:r>
            <a:endParaRPr sz="2000">
              <a:solidFill>
                <a:schemeClr val="dk1"/>
              </a:solidFill>
            </a:endParaRPr>
          </a:p>
          <a:p>
            <a:pPr indent="-182562" lvl="0" marL="182562" rtl="0" algn="l">
              <a:spcBef>
                <a:spcPts val="1200"/>
              </a:spcBef>
              <a:spcAft>
                <a:spcPts val="0"/>
              </a:spcAft>
              <a:buClr>
                <a:schemeClr val="lt2"/>
              </a:buClr>
              <a:buSzPts val="1700"/>
              <a:buFont typeface="Noto Sans Symbols"/>
              <a:buChar char="●"/>
            </a:pPr>
            <a:r>
              <a:rPr lang="en-US" sz="2000">
                <a:solidFill>
                  <a:schemeClr val="dk1"/>
                </a:solidFill>
              </a:rPr>
              <a:t>For </a:t>
            </a:r>
            <a:r>
              <a:rPr b="1" lang="en-US" sz="2000">
                <a:solidFill>
                  <a:schemeClr val="dk1"/>
                </a:solidFill>
              </a:rPr>
              <a:t>object communication</a:t>
            </a:r>
            <a:r>
              <a:rPr lang="en-US" sz="2000">
                <a:solidFill>
                  <a:schemeClr val="dk1"/>
                </a:solidFill>
              </a:rPr>
              <a:t>, creation, destruction (used in design phase)</a:t>
            </a:r>
            <a:endParaRPr sz="2000">
              <a:solidFill>
                <a:schemeClr val="dk1"/>
              </a:solidFill>
            </a:endParaRPr>
          </a:p>
          <a:p>
            <a:pPr indent="-182562" lvl="1" marL="457200" rtl="0" algn="l">
              <a:spcBef>
                <a:spcPts val="400"/>
              </a:spcBef>
              <a:spcAft>
                <a:spcPts val="0"/>
              </a:spcAft>
              <a:buClr>
                <a:schemeClr val="lt2"/>
              </a:buClr>
              <a:buSzPts val="1530"/>
              <a:buFont typeface="Arial"/>
              <a:buChar char="●"/>
            </a:pPr>
            <a:r>
              <a:rPr lang="en-US" sz="1800"/>
              <a:t>Shows lifetime of objects</a:t>
            </a:r>
            <a:endParaRPr sz="1800"/>
          </a:p>
          <a:p>
            <a:pPr indent="-182562" lvl="1" marL="457200" rtl="0" algn="l">
              <a:spcBef>
                <a:spcPts val="600"/>
              </a:spcBef>
              <a:spcAft>
                <a:spcPts val="0"/>
              </a:spcAft>
              <a:buClr>
                <a:schemeClr val="lt2"/>
              </a:buClr>
              <a:buSzPts val="1530"/>
              <a:buFont typeface="Arial"/>
              <a:buChar char="●"/>
            </a:pPr>
            <a:r>
              <a:rPr lang="en-US" sz="1800"/>
              <a:t>Shows communication (synchron, ansynchron)</a:t>
            </a:r>
            <a:endParaRPr sz="1800"/>
          </a:p>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endParaRPr>
          </a:p>
        </p:txBody>
      </p:sp>
      <p:sp>
        <p:nvSpPr>
          <p:cNvPr id="150" name="Google Shape;150;g25005d3ad86_1_88"/>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Level of Detail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5005d3ad86_1_93"/>
          <p:cNvSpPr txBox="1"/>
          <p:nvPr>
            <p:ph idx="2" type="body"/>
          </p:nvPr>
        </p:nvSpPr>
        <p:spPr>
          <a:xfrm>
            <a:off x="179375" y="2390775"/>
            <a:ext cx="8753400" cy="3445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9E3611"/>
              </a:buClr>
              <a:buSzPts val="1700"/>
              <a:buFont typeface="Noto Sans Symbols"/>
              <a:buNone/>
            </a:pPr>
            <a:r>
              <a:t/>
            </a:r>
            <a:endParaRPr sz="2000">
              <a:solidFill>
                <a:schemeClr val="dk1"/>
              </a:solidFill>
            </a:endParaRPr>
          </a:p>
          <a:p>
            <a:pPr indent="0" lvl="0" marL="0" rtl="0" algn="l">
              <a:spcBef>
                <a:spcPts val="1200"/>
              </a:spcBef>
              <a:spcAft>
                <a:spcPts val="0"/>
              </a:spcAft>
              <a:buClr>
                <a:srgbClr val="9E3611"/>
              </a:buClr>
              <a:buSzPts val="1700"/>
              <a:buFont typeface="Noto Sans Symbols"/>
              <a:buNone/>
            </a:pPr>
            <a:r>
              <a:rPr lang="en-US" sz="2000">
                <a:solidFill>
                  <a:schemeClr val="dk1"/>
                </a:solidFill>
              </a:rPr>
              <a:t>Sequence diagrams can be used to model the scenarios contained in some use cases:</a:t>
            </a:r>
            <a:endParaRPr sz="2000">
              <a:solidFill>
                <a:schemeClr val="dk1"/>
              </a:solidFill>
            </a:endParaRPr>
          </a:p>
          <a:p>
            <a:pPr indent="0" lvl="0" marL="0" rtl="0" algn="l">
              <a:spcBef>
                <a:spcPts val="1200"/>
              </a:spcBef>
              <a:spcAft>
                <a:spcPts val="0"/>
              </a:spcAft>
              <a:buClr>
                <a:srgbClr val="9E3611"/>
              </a:buClr>
              <a:buSzPts val="1700"/>
              <a:buFont typeface="Noto Sans Symbols"/>
              <a:buNone/>
            </a:pPr>
            <a:r>
              <a:t/>
            </a:r>
            <a:endParaRPr b="1" sz="2000">
              <a:solidFill>
                <a:srgbClr val="0000FF"/>
              </a:solidFill>
            </a:endParaRPr>
          </a:p>
          <a:p>
            <a:pPr indent="0" lvl="0" marL="0" rtl="0" algn="l">
              <a:spcBef>
                <a:spcPts val="1200"/>
              </a:spcBef>
              <a:spcAft>
                <a:spcPts val="0"/>
              </a:spcAft>
              <a:buClr>
                <a:schemeClr val="lt2"/>
              </a:buClr>
              <a:buSzPts val="1700"/>
              <a:buFont typeface="Noto Sans Symbols"/>
              <a:buChar char="●"/>
            </a:pPr>
            <a:r>
              <a:rPr b="1" lang="en-US" sz="2000">
                <a:solidFill>
                  <a:srgbClr val="0000FF"/>
                </a:solidFill>
              </a:rPr>
              <a:t>Communication</a:t>
            </a:r>
            <a:r>
              <a:rPr lang="en-US" sz="2000">
                <a:solidFill>
                  <a:schemeClr val="dk1"/>
                </a:solidFill>
              </a:rPr>
              <a:t> between actor and system</a:t>
            </a:r>
            <a:endParaRPr sz="2000">
              <a:solidFill>
                <a:schemeClr val="dk1"/>
              </a:solidFill>
            </a:endParaRPr>
          </a:p>
          <a:p>
            <a:pPr indent="0" lvl="0" marL="0" rtl="0" algn="l">
              <a:spcBef>
                <a:spcPts val="1200"/>
              </a:spcBef>
              <a:spcAft>
                <a:spcPts val="0"/>
              </a:spcAft>
              <a:buClr>
                <a:schemeClr val="lt2"/>
              </a:buClr>
              <a:buSzPts val="1700"/>
              <a:buFont typeface="Noto Sans Symbols"/>
              <a:buChar char="●"/>
            </a:pPr>
            <a:r>
              <a:rPr b="1" lang="en-US" sz="2000">
                <a:solidFill>
                  <a:srgbClr val="0000FF"/>
                </a:solidFill>
              </a:rPr>
              <a:t>System operations </a:t>
            </a:r>
            <a:r>
              <a:rPr lang="en-US" sz="2000">
                <a:solidFill>
                  <a:schemeClr val="dk1"/>
                </a:solidFill>
              </a:rPr>
              <a:t>(i.e. user requests)	</a:t>
            </a:r>
            <a:endParaRPr sz="2000">
              <a:solidFill>
                <a:schemeClr val="dk1"/>
              </a:solidFill>
            </a:endParaRPr>
          </a:p>
          <a:p>
            <a:pPr indent="0" lvl="0" marL="0" rtl="0" algn="l">
              <a:spcBef>
                <a:spcPts val="1200"/>
              </a:spcBef>
              <a:spcAft>
                <a:spcPts val="0"/>
              </a:spcAft>
              <a:buClr>
                <a:schemeClr val="lt2"/>
              </a:buClr>
              <a:buSzPts val="1700"/>
              <a:buFont typeface="Noto Sans Symbols"/>
              <a:buChar char="●"/>
            </a:pPr>
            <a:r>
              <a:rPr b="1" lang="en-US" sz="2000">
                <a:solidFill>
                  <a:srgbClr val="0000FF"/>
                </a:solidFill>
              </a:rPr>
              <a:t>System events </a:t>
            </a:r>
            <a:r>
              <a:rPr lang="en-US" sz="2000">
                <a:solidFill>
                  <a:schemeClr val="dk1"/>
                </a:solidFill>
              </a:rPr>
              <a:t>(i.e. system responses)</a:t>
            </a:r>
            <a:endParaRPr sz="2000">
              <a:solidFill>
                <a:schemeClr val="dk1"/>
              </a:solidFill>
            </a:endParaRPr>
          </a:p>
          <a:p>
            <a:pPr indent="0" lvl="0" marL="0" rtl="0" algn="l">
              <a:spcBef>
                <a:spcPts val="1200"/>
              </a:spcBef>
              <a:spcAft>
                <a:spcPts val="0"/>
              </a:spcAft>
              <a:buClr>
                <a:schemeClr val="lt2"/>
              </a:buClr>
              <a:buSzPts val="1700"/>
              <a:buFont typeface="Noto Sans Symbols"/>
              <a:buChar char="●"/>
            </a:pPr>
            <a:r>
              <a:rPr lang="en-US" sz="2000">
                <a:solidFill>
                  <a:schemeClr val="dk1"/>
                </a:solidFill>
              </a:rPr>
              <a:t>Sequential </a:t>
            </a:r>
            <a:r>
              <a:rPr b="1" lang="en-US" sz="2000">
                <a:solidFill>
                  <a:srgbClr val="0000FF"/>
                </a:solidFill>
              </a:rPr>
              <a:t>ordering</a:t>
            </a:r>
            <a:r>
              <a:rPr lang="en-US" sz="2000">
                <a:solidFill>
                  <a:schemeClr val="dk1"/>
                </a:solidFill>
              </a:rPr>
              <a:t> of operations and events</a:t>
            </a:r>
            <a:endParaRPr sz="2000">
              <a:solidFill>
                <a:schemeClr val="dk1"/>
              </a:solidFill>
            </a:endParaRPr>
          </a:p>
          <a:p>
            <a:pPr indent="-74612" lvl="0" marL="182562" rtl="0" algn="l">
              <a:spcBef>
                <a:spcPts val="1200"/>
              </a:spcBef>
              <a:spcAft>
                <a:spcPts val="0"/>
              </a:spcAft>
              <a:buClr>
                <a:srgbClr val="9E3611"/>
              </a:buClr>
              <a:buSzPts val="1700"/>
              <a:buFont typeface="Noto Sans Symbols"/>
              <a:buNone/>
            </a:pPr>
            <a:r>
              <a:t/>
            </a:r>
            <a:endParaRPr sz="2000">
              <a:solidFill>
                <a:schemeClr val="dk1"/>
              </a:solidFill>
            </a:endParaRPr>
          </a:p>
          <a:p>
            <a:pPr indent="-50800" lvl="0" marL="228600" marR="0" rtl="0" algn="l">
              <a:lnSpc>
                <a:spcPct val="90000"/>
              </a:lnSpc>
              <a:spcBef>
                <a:spcPts val="0"/>
              </a:spcBef>
              <a:spcAft>
                <a:spcPts val="0"/>
              </a:spcAft>
              <a:buClr>
                <a:schemeClr val="dk1"/>
              </a:buClr>
              <a:buSzPts val="2800"/>
              <a:buFont typeface="Arial"/>
              <a:buNone/>
            </a:pPr>
            <a:r>
              <a:t/>
            </a:r>
            <a:endParaRPr sz="2000">
              <a:solidFill>
                <a:schemeClr val="dk1"/>
              </a:solidFill>
            </a:endParaRPr>
          </a:p>
        </p:txBody>
      </p:sp>
      <p:sp>
        <p:nvSpPr>
          <p:cNvPr id="156" name="Google Shape;156;g25005d3ad86_1_93"/>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When Should We Use These?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5005d3ad86_1_98"/>
          <p:cNvSpPr txBox="1"/>
          <p:nvPr/>
        </p:nvSpPr>
        <p:spPr>
          <a:xfrm>
            <a:off x="1533450" y="1868340"/>
            <a:ext cx="6077100" cy="1726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5C6670"/>
              </a:buClr>
              <a:buSzPts val="4400"/>
              <a:buFont typeface="Arial"/>
              <a:buNone/>
            </a:pPr>
            <a:r>
              <a:rPr b="1" lang="en-US" sz="4400">
                <a:solidFill>
                  <a:srgbClr val="5C6670"/>
                </a:solidFill>
              </a:rPr>
              <a:t>Example Diagrams</a:t>
            </a:r>
            <a:endParaRPr b="1" sz="4400">
              <a:solidFill>
                <a:srgbClr val="5C667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ASU Brand Colors">
      <a:dk1>
        <a:srgbClr val="000000"/>
      </a:dk1>
      <a:lt1>
        <a:srgbClr val="FFFFFF"/>
      </a:lt1>
      <a:dk2>
        <a:srgbClr val="AF674B"/>
      </a:dk2>
      <a:lt2>
        <a:srgbClr val="5C6670"/>
      </a:lt2>
      <a:accent1>
        <a:srgbClr val="FFC627"/>
      </a:accent1>
      <a:accent2>
        <a:srgbClr val="BC1D40"/>
      </a:accent2>
      <a:accent3>
        <a:srgbClr val="78BE20"/>
      </a:accent3>
      <a:accent4>
        <a:srgbClr val="00A3E0"/>
      </a:accent4>
      <a:accent5>
        <a:srgbClr val="FF7F32"/>
      </a:accent5>
      <a:accent6>
        <a:srgbClr val="E74973"/>
      </a:accent6>
      <a:hlink>
        <a:srgbClr val="BC1D40"/>
      </a:hlink>
      <a:folHlink>
        <a:srgbClr val="4AB7C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ASU Brand Colors">
      <a:dk1>
        <a:srgbClr val="000000"/>
      </a:dk1>
      <a:lt1>
        <a:srgbClr val="FFFFFF"/>
      </a:lt1>
      <a:dk2>
        <a:srgbClr val="AF674B"/>
      </a:dk2>
      <a:lt2>
        <a:srgbClr val="5C6670"/>
      </a:lt2>
      <a:accent1>
        <a:srgbClr val="FFC627"/>
      </a:accent1>
      <a:accent2>
        <a:srgbClr val="BC1D40"/>
      </a:accent2>
      <a:accent3>
        <a:srgbClr val="78BE20"/>
      </a:accent3>
      <a:accent4>
        <a:srgbClr val="00A3E0"/>
      </a:accent4>
      <a:accent5>
        <a:srgbClr val="FF7F32"/>
      </a:accent5>
      <a:accent6>
        <a:srgbClr val="E74973"/>
      </a:accent6>
      <a:hlink>
        <a:srgbClr val="BC1D40"/>
      </a:hlink>
      <a:folHlink>
        <a:srgbClr val="4AB7C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2016-12-13T22:43:21Z</dcterms:created>
  <dc:creator>Ron Carranza</dc:creator>
</cp:coreProperties>
</file>