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2" roundtripDataSignature="AMtx7mh77AOsmZPMCVsBVcCYZKe4H/Tk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94ba9770f7_0_5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g294ba9770f7_0_58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94ba9770f7_0_5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g294ba9770f7_0_59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94ba9770f7_0_6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g294ba9770f7_0_6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94ba9770f7_0_18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g294ba9770f7_0_180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294ba9770f7_0_18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g294ba9770f7_0_18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294ba9770f7_0_18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g294ba9770f7_0_18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4ba9770f7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8" name="Google Shape;88;g294ba9770f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294ba9770f7_0_0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4ba9770f7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94ba9770f7_0_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4ba9770f7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94ba9770f7_0_6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4ba9770f7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94ba9770f7_0_9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4ba9770f7_0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94ba9770f7_0_10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4ba9770f7_0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94ba9770f7_0_10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94ba9770f7_0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94ba9770f7_0_1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4ba9770f7_0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94ba9770f7_0_1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Graph 2">
  <p:cSld name="Content with Graph 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/>
          <p:nvPr>
            <p:ph idx="1" type="body"/>
          </p:nvPr>
        </p:nvSpPr>
        <p:spPr>
          <a:xfrm>
            <a:off x="5206636" y="1512889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38"/>
          <p:cNvSpPr txBox="1"/>
          <p:nvPr>
            <p:ph idx="2" type="body"/>
          </p:nvPr>
        </p:nvSpPr>
        <p:spPr>
          <a:xfrm>
            <a:off x="370321" y="625347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38"/>
          <p:cNvSpPr/>
          <p:nvPr>
            <p:ph idx="3" type="chart"/>
          </p:nvPr>
        </p:nvSpPr>
        <p:spPr>
          <a:xfrm>
            <a:off x="202411" y="1512888"/>
            <a:ext cx="4926125" cy="4621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38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Graph 1">
  <p:cSld name="Content with Graph 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9"/>
          <p:cNvSpPr txBox="1"/>
          <p:nvPr>
            <p:ph idx="1" type="body"/>
          </p:nvPr>
        </p:nvSpPr>
        <p:spPr>
          <a:xfrm>
            <a:off x="178117" y="1436692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39"/>
          <p:cNvSpPr txBox="1"/>
          <p:nvPr>
            <p:ph idx="2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9"/>
          <p:cNvSpPr/>
          <p:nvPr>
            <p:ph idx="3" type="chart"/>
          </p:nvPr>
        </p:nvSpPr>
        <p:spPr>
          <a:xfrm>
            <a:off x="4005947" y="1436687"/>
            <a:ext cx="4926125" cy="4621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39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6"/>
          <p:cNvSpPr txBox="1"/>
          <p:nvPr>
            <p:ph idx="1" type="body"/>
          </p:nvPr>
        </p:nvSpPr>
        <p:spPr>
          <a:xfrm>
            <a:off x="4712021" y="1589095"/>
            <a:ext cx="4127183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6"/>
          <p:cNvSpPr txBox="1"/>
          <p:nvPr>
            <p:ph idx="2" type="body"/>
          </p:nvPr>
        </p:nvSpPr>
        <p:spPr>
          <a:xfrm>
            <a:off x="292417" y="1589095"/>
            <a:ext cx="413634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46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with Image">
  <p:cSld name="1 Column with Imag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/>
          <p:nvPr>
            <p:ph idx="2" type="pic"/>
          </p:nvPr>
        </p:nvSpPr>
        <p:spPr>
          <a:xfrm>
            <a:off x="4095754" y="1886864"/>
            <a:ext cx="4835843" cy="41710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" name="Google Shape;24;p27"/>
          <p:cNvSpPr txBox="1"/>
          <p:nvPr>
            <p:ph idx="1" type="body"/>
          </p:nvPr>
        </p:nvSpPr>
        <p:spPr>
          <a:xfrm>
            <a:off x="178117" y="1436692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3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4" type="body"/>
          </p:nvPr>
        </p:nvSpPr>
        <p:spPr>
          <a:xfrm>
            <a:off x="4095751" y="1411511"/>
            <a:ext cx="48363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with Image Above">
  <p:cSld name="1 Column with Image Abov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/>
          <p:nvPr>
            <p:ph idx="2" type="pic"/>
          </p:nvPr>
        </p:nvSpPr>
        <p:spPr>
          <a:xfrm>
            <a:off x="197171" y="1854192"/>
            <a:ext cx="4203383" cy="269966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0" name="Google Shape;30;p28"/>
          <p:cNvSpPr txBox="1"/>
          <p:nvPr>
            <p:ph idx="1" type="body"/>
          </p:nvPr>
        </p:nvSpPr>
        <p:spPr>
          <a:xfrm>
            <a:off x="178121" y="4650228"/>
            <a:ext cx="4222433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8"/>
          <p:cNvSpPr/>
          <p:nvPr>
            <p:ph idx="3" type="pic"/>
          </p:nvPr>
        </p:nvSpPr>
        <p:spPr>
          <a:xfrm>
            <a:off x="4526284" y="1854192"/>
            <a:ext cx="4405313" cy="269966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2" name="Google Shape;32;p28"/>
          <p:cNvSpPr txBox="1"/>
          <p:nvPr>
            <p:ph idx="4" type="body"/>
          </p:nvPr>
        </p:nvSpPr>
        <p:spPr>
          <a:xfrm>
            <a:off x="197168" y="5088850"/>
            <a:ext cx="8734425" cy="147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5" type="body"/>
          </p:nvPr>
        </p:nvSpPr>
        <p:spPr>
          <a:xfrm>
            <a:off x="4554856" y="4650228"/>
            <a:ext cx="4376738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6" type="body"/>
          </p:nvPr>
        </p:nvSpPr>
        <p:spPr>
          <a:xfrm>
            <a:off x="202407" y="1396992"/>
            <a:ext cx="419814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7" type="body"/>
          </p:nvPr>
        </p:nvSpPr>
        <p:spPr>
          <a:xfrm>
            <a:off x="4514854" y="1386555"/>
            <a:ext cx="441674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/>
          <p:nvPr>
            <p:ph idx="2" type="pic"/>
          </p:nvPr>
        </p:nvSpPr>
        <p:spPr>
          <a:xfrm>
            <a:off x="197168" y="1828797"/>
            <a:ext cx="8734425" cy="455930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9" name="Google Shape;39;p29"/>
          <p:cNvSpPr txBox="1"/>
          <p:nvPr>
            <p:ph idx="1" type="body"/>
          </p:nvPr>
        </p:nvSpPr>
        <p:spPr>
          <a:xfrm>
            <a:off x="197645" y="6489700"/>
            <a:ext cx="87534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3" type="body"/>
          </p:nvPr>
        </p:nvSpPr>
        <p:spPr>
          <a:xfrm>
            <a:off x="197643" y="1371597"/>
            <a:ext cx="87534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rst-level heading, no bullet">
  <p:cSld name="First-level heading, no bulle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/>
          <p:nvPr>
            <p:ph idx="1" type="body"/>
          </p:nvPr>
        </p:nvSpPr>
        <p:spPr>
          <a:xfrm>
            <a:off x="178121" y="1436696"/>
            <a:ext cx="8753951" cy="508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2" type="body"/>
          </p:nvPr>
        </p:nvSpPr>
        <p:spPr>
          <a:xfrm>
            <a:off x="178122" y="6134100"/>
            <a:ext cx="8753951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3" type="body"/>
          </p:nvPr>
        </p:nvSpPr>
        <p:spPr>
          <a:xfrm>
            <a:off x="178121" y="2044707"/>
            <a:ext cx="8753951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1"/>
          <p:cNvSpPr txBox="1"/>
          <p:nvPr>
            <p:ph idx="1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1"/>
          <p:cNvSpPr/>
          <p:nvPr>
            <p:ph idx="2" type="pic"/>
          </p:nvPr>
        </p:nvSpPr>
        <p:spPr>
          <a:xfrm>
            <a:off x="4095754" y="1886864"/>
            <a:ext cx="4835843" cy="41710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0" name="Google Shape;50;p31"/>
          <p:cNvSpPr txBox="1"/>
          <p:nvPr>
            <p:ph idx="3" type="body"/>
          </p:nvPr>
        </p:nvSpPr>
        <p:spPr>
          <a:xfrm>
            <a:off x="4095751" y="1411511"/>
            <a:ext cx="48363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800"/>
              <a:buNone/>
              <a:defRPr b="1" sz="18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4" type="body"/>
          </p:nvPr>
        </p:nvSpPr>
        <p:spPr>
          <a:xfrm>
            <a:off x="178118" y="1436696"/>
            <a:ext cx="3773812" cy="508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5" type="body"/>
          </p:nvPr>
        </p:nvSpPr>
        <p:spPr>
          <a:xfrm>
            <a:off x="178595" y="2044700"/>
            <a:ext cx="3773091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idx="1" type="body"/>
          </p:nvPr>
        </p:nvSpPr>
        <p:spPr>
          <a:xfrm>
            <a:off x="4712021" y="1370021"/>
            <a:ext cx="412718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Char char="-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2" type="body"/>
          </p:nvPr>
        </p:nvSpPr>
        <p:spPr>
          <a:xfrm>
            <a:off x="292417" y="1370021"/>
            <a:ext cx="4136348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Char char="-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3" type="body"/>
          </p:nvPr>
        </p:nvSpPr>
        <p:spPr>
          <a:xfrm>
            <a:off x="292417" y="1924049"/>
            <a:ext cx="413634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4" type="body"/>
          </p:nvPr>
        </p:nvSpPr>
        <p:spPr>
          <a:xfrm>
            <a:off x="4712017" y="1924049"/>
            <a:ext cx="413634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7"/>
          <p:cNvSpPr txBox="1"/>
          <p:nvPr>
            <p:ph idx="1" type="body"/>
          </p:nvPr>
        </p:nvSpPr>
        <p:spPr>
          <a:xfrm>
            <a:off x="3202580" y="1589086"/>
            <a:ext cx="2818443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719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120"/>
              <a:buFont typeface="Arial"/>
              <a:buChar char="|"/>
              <a:defRPr b="1" sz="2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7"/>
          <p:cNvSpPr txBox="1"/>
          <p:nvPr>
            <p:ph idx="2" type="body"/>
          </p:nvPr>
        </p:nvSpPr>
        <p:spPr>
          <a:xfrm>
            <a:off x="292418" y="1589095"/>
            <a:ext cx="2824701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719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120"/>
              <a:buFont typeface="Arial"/>
              <a:buChar char="|"/>
              <a:defRPr b="1" sz="2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3" type="body"/>
          </p:nvPr>
        </p:nvSpPr>
        <p:spPr>
          <a:xfrm>
            <a:off x="6106484" y="1589086"/>
            <a:ext cx="2818443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719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120"/>
              <a:buFont typeface="Arial"/>
              <a:buChar char="|"/>
              <a:defRPr b="1" sz="2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/>
        </p:nvSpPr>
        <p:spPr>
          <a:xfrm>
            <a:off x="0" y="1725612"/>
            <a:ext cx="9144000" cy="3406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3"/>
          <p:cNvSpPr txBox="1"/>
          <p:nvPr/>
        </p:nvSpPr>
        <p:spPr>
          <a:xfrm>
            <a:off x="1384300" y="1651000"/>
            <a:ext cx="6376987" cy="73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3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5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5"/>
          <p:cNvSpPr txBox="1"/>
          <p:nvPr/>
        </p:nvSpPr>
        <p:spPr>
          <a:xfrm>
            <a:off x="0" y="1014412"/>
            <a:ext cx="9144000" cy="249237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5"/>
          <p:cNvSpPr txBox="1"/>
          <p:nvPr/>
        </p:nvSpPr>
        <p:spPr>
          <a:xfrm>
            <a:off x="0" y="944562"/>
            <a:ext cx="9144000" cy="73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300" y="5483225"/>
            <a:ext cx="3486150" cy="115411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692150" y="1960562"/>
            <a:ext cx="60769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5C6670"/>
                </a:solidFill>
              </a:rPr>
              <a:t>Requirements Management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94ba9770f7_0_589"/>
          <p:cNvSpPr txBox="1"/>
          <p:nvPr>
            <p:ph idx="1" type="body"/>
          </p:nvPr>
        </p:nvSpPr>
        <p:spPr>
          <a:xfrm>
            <a:off x="166650" y="1424326"/>
            <a:ext cx="8753400" cy="50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solidFill>
                  <a:schemeClr val="dk1"/>
                </a:solidFill>
              </a:rPr>
              <a:t>Enduring requirements </a:t>
            </a:r>
            <a:endParaRPr b="0">
              <a:solidFill>
                <a:schemeClr val="dk1"/>
              </a:solidFill>
            </a:endParaRPr>
          </a:p>
          <a:p>
            <a:pPr indent="-228600" lvl="1" marL="5715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</a:rPr>
              <a:t>Stable requirements derived from the core activity of the customer organisation.</a:t>
            </a:r>
            <a:endParaRPr>
              <a:solidFill>
                <a:schemeClr val="dk1"/>
              </a:solidFill>
            </a:endParaRPr>
          </a:p>
          <a:p>
            <a:pPr indent="-228600" lvl="1" marL="5715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</a:rPr>
              <a:t>e.g. a hospital will always have doctors, nurses, etc. </a:t>
            </a:r>
            <a:endParaRPr>
              <a:solidFill>
                <a:schemeClr val="dk1"/>
              </a:solidFill>
            </a:endParaRPr>
          </a:p>
          <a:p>
            <a:pPr indent="-228600" lvl="1" marL="5715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</a:rPr>
              <a:t>May be derived from domain models</a:t>
            </a:r>
            <a:endParaRPr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0" lang="en-US">
                <a:solidFill>
                  <a:schemeClr val="dk1"/>
                </a:solidFill>
              </a:rPr>
              <a:t>Volatile requirements </a:t>
            </a:r>
            <a:endParaRPr b="0">
              <a:solidFill>
                <a:schemeClr val="dk1"/>
              </a:solidFill>
            </a:endParaRPr>
          </a:p>
          <a:p>
            <a:pPr indent="-228600" lvl="1" marL="5715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</a:rPr>
              <a:t>Requirements which change during development or when the system is in use. </a:t>
            </a:r>
            <a:endParaRPr>
              <a:solidFill>
                <a:schemeClr val="dk1"/>
              </a:solidFill>
            </a:endParaRPr>
          </a:p>
          <a:p>
            <a:pPr indent="-228600" lvl="1" marL="5715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</a:rPr>
              <a:t>e.g. In a hospital, requirements derived from health-care policy</a:t>
            </a:r>
            <a:r>
              <a:rPr i="1"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76200" lvl="0" marL="5715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i="1" sz="24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0" i="1" lang="en-US">
                <a:solidFill>
                  <a:schemeClr val="dk1"/>
                </a:solidFill>
              </a:rPr>
              <a:t>Classifying may help mitigate scope of impact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652" name="Google Shape;652;g294ba9770f7_0_589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Requirements Organization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94ba9770f7_0_594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Change Request Management</a:t>
            </a:r>
            <a:endParaRPr/>
          </a:p>
        </p:txBody>
      </p:sp>
      <p:sp>
        <p:nvSpPr>
          <p:cNvPr id="658" name="Google Shape;658;g294ba9770f7_0_594"/>
          <p:cNvSpPr/>
          <p:nvPr/>
        </p:nvSpPr>
        <p:spPr>
          <a:xfrm>
            <a:off x="534013" y="1260175"/>
            <a:ext cx="7965300" cy="3946200"/>
          </a:xfrm>
          <a:prstGeom prst="rect">
            <a:avLst/>
          </a:prstGeom>
          <a:solidFill>
            <a:srgbClr val="C3B85A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59" name="Google Shape;659;g294ba9770f7_0_594"/>
          <p:cNvCxnSpPr/>
          <p:nvPr/>
        </p:nvCxnSpPr>
        <p:spPr>
          <a:xfrm>
            <a:off x="5634217" y="2115194"/>
            <a:ext cx="0" cy="526200"/>
          </a:xfrm>
          <a:prstGeom prst="straightConnector1">
            <a:avLst/>
          </a:prstGeom>
          <a:noFill/>
          <a:ln cap="flat" cmpd="sng" w="76200">
            <a:solidFill>
              <a:srgbClr val="66FF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0" name="Google Shape;660;g294ba9770f7_0_594"/>
          <p:cNvCxnSpPr/>
          <p:nvPr/>
        </p:nvCxnSpPr>
        <p:spPr>
          <a:xfrm>
            <a:off x="5634217" y="2772901"/>
            <a:ext cx="0" cy="526200"/>
          </a:xfrm>
          <a:prstGeom prst="straightConnector1">
            <a:avLst/>
          </a:prstGeom>
          <a:noFill/>
          <a:ln cap="flat" cmpd="sng" w="76200">
            <a:solidFill>
              <a:srgbClr val="66FF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1" name="Google Shape;661;g294ba9770f7_0_594"/>
          <p:cNvCxnSpPr/>
          <p:nvPr/>
        </p:nvCxnSpPr>
        <p:spPr>
          <a:xfrm>
            <a:off x="5634217" y="3430609"/>
            <a:ext cx="0" cy="526200"/>
          </a:xfrm>
          <a:prstGeom prst="straightConnector1">
            <a:avLst/>
          </a:prstGeom>
          <a:noFill/>
          <a:ln cap="flat" cmpd="sng" w="76200">
            <a:solidFill>
              <a:srgbClr val="66FF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2" name="Google Shape;662;g294ba9770f7_0_594"/>
          <p:cNvCxnSpPr/>
          <p:nvPr/>
        </p:nvCxnSpPr>
        <p:spPr>
          <a:xfrm>
            <a:off x="5634217" y="4088316"/>
            <a:ext cx="0" cy="526200"/>
          </a:xfrm>
          <a:prstGeom prst="straightConnector1">
            <a:avLst/>
          </a:prstGeom>
          <a:noFill/>
          <a:ln cap="flat" cmpd="sng" w="76200">
            <a:solidFill>
              <a:srgbClr val="66FF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3" name="Google Shape;663;g294ba9770f7_0_594"/>
          <p:cNvSpPr/>
          <p:nvPr/>
        </p:nvSpPr>
        <p:spPr>
          <a:xfrm>
            <a:off x="6657303" y="4008843"/>
            <a:ext cx="14766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 Desk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input</a:t>
            </a:r>
            <a:endParaRPr/>
          </a:p>
        </p:txBody>
      </p:sp>
      <p:sp>
        <p:nvSpPr>
          <p:cNvPr id="664" name="Google Shape;664;g294ba9770f7_0_594"/>
          <p:cNvSpPr/>
          <p:nvPr/>
        </p:nvSpPr>
        <p:spPr>
          <a:xfrm>
            <a:off x="6657303" y="3219594"/>
            <a:ext cx="17691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Coders input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Testers input</a:t>
            </a:r>
            <a:endParaRPr/>
          </a:p>
        </p:txBody>
      </p:sp>
      <p:cxnSp>
        <p:nvCxnSpPr>
          <p:cNvPr id="665" name="Google Shape;665;g294ba9770f7_0_594"/>
          <p:cNvCxnSpPr/>
          <p:nvPr/>
        </p:nvCxnSpPr>
        <p:spPr>
          <a:xfrm>
            <a:off x="6291915" y="1983653"/>
            <a:ext cx="1816200" cy="0"/>
          </a:xfrm>
          <a:prstGeom prst="straightConnector1">
            <a:avLst/>
          </a:prstGeom>
          <a:noFill/>
          <a:ln cap="flat" cmpd="sng" w="50800">
            <a:solidFill>
              <a:srgbClr val="BBE0E3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666" name="Google Shape;666;g294ba9770f7_0_594"/>
          <p:cNvSpPr/>
          <p:nvPr/>
        </p:nvSpPr>
        <p:spPr>
          <a:xfrm>
            <a:off x="6657303" y="1391716"/>
            <a:ext cx="17067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and</a:t>
            </a:r>
            <a:b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input</a:t>
            </a:r>
            <a:endParaRPr/>
          </a:p>
        </p:txBody>
      </p:sp>
      <p:cxnSp>
        <p:nvCxnSpPr>
          <p:cNvPr id="667" name="Google Shape;667;g294ba9770f7_0_594"/>
          <p:cNvCxnSpPr/>
          <p:nvPr/>
        </p:nvCxnSpPr>
        <p:spPr>
          <a:xfrm rot="10800000">
            <a:off x="6292031" y="3101755"/>
            <a:ext cx="1899900" cy="0"/>
          </a:xfrm>
          <a:prstGeom prst="straightConnector1">
            <a:avLst/>
          </a:prstGeom>
          <a:noFill/>
          <a:ln cap="flat" cmpd="sng" w="50800">
            <a:solidFill>
              <a:srgbClr val="BBE0E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68" name="Google Shape;668;g294ba9770f7_0_594"/>
          <p:cNvSpPr/>
          <p:nvPr/>
        </p:nvSpPr>
        <p:spPr>
          <a:xfrm>
            <a:off x="6672527" y="2707131"/>
            <a:ext cx="16653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Marketing</a:t>
            </a:r>
            <a:endParaRPr/>
          </a:p>
        </p:txBody>
      </p:sp>
      <p:cxnSp>
        <p:nvCxnSpPr>
          <p:cNvPr id="669" name="Google Shape;669;g294ba9770f7_0_594"/>
          <p:cNvCxnSpPr/>
          <p:nvPr/>
        </p:nvCxnSpPr>
        <p:spPr>
          <a:xfrm>
            <a:off x="3224180" y="3210003"/>
            <a:ext cx="1624500" cy="0"/>
          </a:xfrm>
          <a:prstGeom prst="straightConnector1">
            <a:avLst/>
          </a:prstGeom>
          <a:noFill/>
          <a:ln cap="flat" cmpd="sng" w="50800">
            <a:solidFill>
              <a:srgbClr val="BBE0E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70" name="Google Shape;670;g294ba9770f7_0_594"/>
          <p:cNvSpPr/>
          <p:nvPr/>
        </p:nvSpPr>
        <p:spPr>
          <a:xfrm>
            <a:off x="3222658" y="1720570"/>
            <a:ext cx="13458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 Feature</a:t>
            </a:r>
            <a:endParaRPr/>
          </a:p>
        </p:txBody>
      </p:sp>
      <p:sp>
        <p:nvSpPr>
          <p:cNvPr id="671" name="Google Shape;671;g294ba9770f7_0_594"/>
          <p:cNvSpPr/>
          <p:nvPr/>
        </p:nvSpPr>
        <p:spPr>
          <a:xfrm>
            <a:off x="3222658" y="2509819"/>
            <a:ext cx="21009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</a:t>
            </a:r>
            <a:endParaRPr/>
          </a:p>
        </p:txBody>
      </p:sp>
      <p:sp>
        <p:nvSpPr>
          <p:cNvPr id="672" name="Google Shape;672;g294ba9770f7_0_594"/>
          <p:cNvSpPr/>
          <p:nvPr/>
        </p:nvSpPr>
        <p:spPr>
          <a:xfrm>
            <a:off x="3222658" y="3460754"/>
            <a:ext cx="8157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Bug</a:t>
            </a:r>
            <a:endParaRPr/>
          </a:p>
        </p:txBody>
      </p:sp>
      <p:cxnSp>
        <p:nvCxnSpPr>
          <p:cNvPr id="673" name="Google Shape;673;g294ba9770f7_0_594"/>
          <p:cNvCxnSpPr/>
          <p:nvPr/>
        </p:nvCxnSpPr>
        <p:spPr>
          <a:xfrm>
            <a:off x="6291915" y="3891004"/>
            <a:ext cx="1899900" cy="0"/>
          </a:xfrm>
          <a:prstGeom prst="straightConnector1">
            <a:avLst/>
          </a:prstGeom>
          <a:noFill/>
          <a:ln cap="flat" cmpd="sng" w="50800">
            <a:solidFill>
              <a:srgbClr val="BBE0E3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674" name="Google Shape;674;g294ba9770f7_0_594"/>
          <p:cNvSpPr/>
          <p:nvPr/>
        </p:nvSpPr>
        <p:spPr>
          <a:xfrm>
            <a:off x="623838" y="3060648"/>
            <a:ext cx="1659300" cy="150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Approved</a:t>
            </a:r>
            <a:br>
              <a:rPr b="1" lang="en-US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Decision</a:t>
            </a:r>
            <a:br>
              <a:rPr b="1" lang="en-US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Change </a:t>
            </a:r>
            <a:endParaRPr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Control Board</a:t>
            </a:r>
            <a:endParaRPr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(CCB)</a:t>
            </a:r>
            <a:endParaRPr sz="1200"/>
          </a:p>
        </p:txBody>
      </p:sp>
      <p:cxnSp>
        <p:nvCxnSpPr>
          <p:cNvPr id="675" name="Google Shape;675;g294ba9770f7_0_594"/>
          <p:cNvCxnSpPr/>
          <p:nvPr/>
        </p:nvCxnSpPr>
        <p:spPr>
          <a:xfrm>
            <a:off x="6291915" y="4665180"/>
            <a:ext cx="1815000" cy="0"/>
          </a:xfrm>
          <a:prstGeom prst="straightConnector1">
            <a:avLst/>
          </a:prstGeom>
          <a:noFill/>
          <a:ln cap="flat" cmpd="sng" w="50800">
            <a:solidFill>
              <a:srgbClr val="BBE0E3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676" name="Google Shape;676;g294ba9770f7_0_594"/>
          <p:cNvSpPr txBox="1"/>
          <p:nvPr/>
        </p:nvSpPr>
        <p:spPr>
          <a:xfrm>
            <a:off x="505040" y="1720579"/>
            <a:ext cx="1896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Channel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Approval</a:t>
            </a:r>
            <a:endParaRPr/>
          </a:p>
        </p:txBody>
      </p:sp>
      <p:cxnSp>
        <p:nvCxnSpPr>
          <p:cNvPr id="677" name="Google Shape;677;g294ba9770f7_0_594"/>
          <p:cNvCxnSpPr/>
          <p:nvPr/>
        </p:nvCxnSpPr>
        <p:spPr>
          <a:xfrm>
            <a:off x="3149580" y="4680252"/>
            <a:ext cx="1624500" cy="0"/>
          </a:xfrm>
          <a:prstGeom prst="straightConnector1">
            <a:avLst/>
          </a:prstGeom>
          <a:noFill/>
          <a:ln cap="flat" cmpd="sng" w="50800">
            <a:solidFill>
              <a:srgbClr val="BBE0E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78" name="Google Shape;678;g294ba9770f7_0_594"/>
          <p:cNvSpPr/>
          <p:nvPr/>
        </p:nvSpPr>
        <p:spPr>
          <a:xfrm>
            <a:off x="3222658" y="4003362"/>
            <a:ext cx="19398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</a:t>
            </a:r>
            <a:b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 (CR)</a:t>
            </a:r>
            <a:endParaRPr/>
          </a:p>
        </p:txBody>
      </p:sp>
      <p:cxnSp>
        <p:nvCxnSpPr>
          <p:cNvPr id="679" name="Google Shape;679;g294ba9770f7_0_594"/>
          <p:cNvCxnSpPr/>
          <p:nvPr/>
        </p:nvCxnSpPr>
        <p:spPr>
          <a:xfrm>
            <a:off x="6218837" y="1589029"/>
            <a:ext cx="0" cy="3354300"/>
          </a:xfrm>
          <a:prstGeom prst="straightConnector1">
            <a:avLst/>
          </a:prstGeom>
          <a:noFill/>
          <a:ln cap="flat" cmpd="sng" w="38100">
            <a:solidFill>
              <a:srgbClr val="BBE0E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0" name="Google Shape;680;g294ba9770f7_0_594"/>
          <p:cNvCxnSpPr/>
          <p:nvPr/>
        </p:nvCxnSpPr>
        <p:spPr>
          <a:xfrm>
            <a:off x="3205911" y="3891004"/>
            <a:ext cx="1624500" cy="0"/>
          </a:xfrm>
          <a:prstGeom prst="straightConnector1">
            <a:avLst/>
          </a:prstGeom>
          <a:noFill/>
          <a:ln cap="flat" cmpd="sng" w="50800">
            <a:solidFill>
              <a:srgbClr val="BBE0E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81" name="Google Shape;681;g294ba9770f7_0_594"/>
          <p:cNvCxnSpPr/>
          <p:nvPr/>
        </p:nvCxnSpPr>
        <p:spPr>
          <a:xfrm>
            <a:off x="4903441" y="1589029"/>
            <a:ext cx="0" cy="3354300"/>
          </a:xfrm>
          <a:prstGeom prst="straightConnector1">
            <a:avLst/>
          </a:prstGeom>
          <a:noFill/>
          <a:ln cap="flat" cmpd="sng" w="38100">
            <a:solidFill>
              <a:srgbClr val="BBE0E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2" name="Google Shape;682;g294ba9770f7_0_594"/>
          <p:cNvCxnSpPr/>
          <p:nvPr/>
        </p:nvCxnSpPr>
        <p:spPr>
          <a:xfrm>
            <a:off x="3295735" y="2378277"/>
            <a:ext cx="1624500" cy="0"/>
          </a:xfrm>
          <a:prstGeom prst="straightConnector1">
            <a:avLst/>
          </a:prstGeom>
          <a:noFill/>
          <a:ln cap="flat" cmpd="sng" w="50800">
            <a:solidFill>
              <a:srgbClr val="BBE0E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83" name="Google Shape;683;g294ba9770f7_0_594"/>
          <p:cNvSpPr/>
          <p:nvPr/>
        </p:nvSpPr>
        <p:spPr>
          <a:xfrm>
            <a:off x="5247515" y="2004207"/>
            <a:ext cx="752100" cy="327600"/>
          </a:xfrm>
          <a:prstGeom prst="rect">
            <a:avLst/>
          </a:prstGeom>
          <a:solidFill>
            <a:srgbClr val="3399FF"/>
          </a:solidFill>
          <a:ln cap="flat" cmpd="sng" w="9525">
            <a:solidFill>
              <a:srgbClr val="0099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4" name="Google Shape;684;g294ba9770f7_0_594"/>
          <p:cNvSpPr/>
          <p:nvPr/>
        </p:nvSpPr>
        <p:spPr>
          <a:xfrm>
            <a:off x="5366266" y="2054904"/>
            <a:ext cx="432600" cy="210900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g294ba9770f7_0_594"/>
          <p:cNvSpPr/>
          <p:nvPr/>
        </p:nvSpPr>
        <p:spPr>
          <a:xfrm>
            <a:off x="5175960" y="2653692"/>
            <a:ext cx="823500" cy="329100"/>
          </a:xfrm>
          <a:prstGeom prst="rect">
            <a:avLst/>
          </a:prstGeom>
          <a:solidFill>
            <a:srgbClr val="3399FF"/>
          </a:solidFill>
          <a:ln cap="flat" cmpd="sng" w="9525">
            <a:solidFill>
              <a:srgbClr val="0099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g294ba9770f7_0_594"/>
          <p:cNvSpPr/>
          <p:nvPr/>
        </p:nvSpPr>
        <p:spPr>
          <a:xfrm>
            <a:off x="5268829" y="2693428"/>
            <a:ext cx="650100" cy="210900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b="1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g294ba9770f7_0_594"/>
          <p:cNvSpPr/>
          <p:nvPr/>
        </p:nvSpPr>
        <p:spPr>
          <a:xfrm>
            <a:off x="5268829" y="3299067"/>
            <a:ext cx="730800" cy="329100"/>
          </a:xfrm>
          <a:prstGeom prst="rect">
            <a:avLst/>
          </a:prstGeom>
          <a:solidFill>
            <a:srgbClr val="3399FF"/>
          </a:solidFill>
          <a:ln cap="flat" cmpd="sng" w="9525">
            <a:solidFill>
              <a:srgbClr val="0099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8" name="Google Shape;688;g294ba9770f7_0_594"/>
          <p:cNvSpPr/>
          <p:nvPr/>
        </p:nvSpPr>
        <p:spPr>
          <a:xfrm>
            <a:off x="5367789" y="3364838"/>
            <a:ext cx="487200" cy="210900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endParaRPr sz="1300"/>
          </a:p>
        </p:txBody>
      </p:sp>
      <p:sp>
        <p:nvSpPr>
          <p:cNvPr id="689" name="Google Shape;689;g294ba9770f7_0_594"/>
          <p:cNvSpPr/>
          <p:nvPr/>
        </p:nvSpPr>
        <p:spPr>
          <a:xfrm>
            <a:off x="5287098" y="3956774"/>
            <a:ext cx="639600" cy="329100"/>
          </a:xfrm>
          <a:prstGeom prst="rect">
            <a:avLst/>
          </a:prstGeom>
          <a:solidFill>
            <a:srgbClr val="3399FF"/>
          </a:solidFill>
          <a:ln cap="flat" cmpd="sng" w="9525">
            <a:solidFill>
              <a:srgbClr val="0099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g294ba9770f7_0_594"/>
          <p:cNvSpPr/>
          <p:nvPr/>
        </p:nvSpPr>
        <p:spPr>
          <a:xfrm>
            <a:off x="5411939" y="4012954"/>
            <a:ext cx="400800" cy="210900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endParaRPr b="1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g294ba9770f7_0_594"/>
          <p:cNvSpPr/>
          <p:nvPr/>
        </p:nvSpPr>
        <p:spPr>
          <a:xfrm>
            <a:off x="5287098" y="4615852"/>
            <a:ext cx="639600" cy="327600"/>
          </a:xfrm>
          <a:prstGeom prst="rect">
            <a:avLst/>
          </a:prstGeom>
          <a:solidFill>
            <a:srgbClr val="3399FF"/>
          </a:solidFill>
          <a:ln cap="flat" cmpd="sng" w="19050">
            <a:solidFill>
              <a:srgbClr val="0099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2" name="Google Shape;692;g294ba9770f7_0_594"/>
          <p:cNvSpPr/>
          <p:nvPr/>
        </p:nvSpPr>
        <p:spPr>
          <a:xfrm>
            <a:off x="5357131" y="4629554"/>
            <a:ext cx="508200" cy="210900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</a:t>
            </a:r>
            <a:endParaRPr b="1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g294ba9770f7_0_594"/>
          <p:cNvSpPr/>
          <p:nvPr/>
        </p:nvSpPr>
        <p:spPr>
          <a:xfrm>
            <a:off x="7388078" y="4943335"/>
            <a:ext cx="11646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Weinberg, ‘95</a:t>
            </a:r>
            <a:endParaRPr/>
          </a:p>
        </p:txBody>
      </p:sp>
      <p:cxnSp>
        <p:nvCxnSpPr>
          <p:cNvPr id="694" name="Google Shape;694;g294ba9770f7_0_594"/>
          <p:cNvCxnSpPr/>
          <p:nvPr/>
        </p:nvCxnSpPr>
        <p:spPr>
          <a:xfrm>
            <a:off x="2580184" y="1457487"/>
            <a:ext cx="3069300" cy="0"/>
          </a:xfrm>
          <a:prstGeom prst="straightConnector1">
            <a:avLst/>
          </a:prstGeom>
          <a:noFill/>
          <a:ln cap="flat" cmpd="sng" w="76200">
            <a:solidFill>
              <a:srgbClr val="66FF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5" name="Google Shape;695;g294ba9770f7_0_594"/>
          <p:cNvCxnSpPr/>
          <p:nvPr/>
        </p:nvCxnSpPr>
        <p:spPr>
          <a:xfrm>
            <a:off x="2580184" y="1457487"/>
            <a:ext cx="0" cy="3617400"/>
          </a:xfrm>
          <a:prstGeom prst="straightConnector1">
            <a:avLst/>
          </a:prstGeom>
          <a:noFill/>
          <a:ln cap="flat" cmpd="sng" w="76200">
            <a:solidFill>
              <a:srgbClr val="66FF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6" name="Google Shape;696;g294ba9770f7_0_594"/>
          <p:cNvCxnSpPr/>
          <p:nvPr/>
        </p:nvCxnSpPr>
        <p:spPr>
          <a:xfrm>
            <a:off x="2528421" y="5074877"/>
            <a:ext cx="3215400" cy="0"/>
          </a:xfrm>
          <a:prstGeom prst="straightConnector1">
            <a:avLst/>
          </a:prstGeom>
          <a:noFill/>
          <a:ln cap="flat" cmpd="sng" w="76200">
            <a:solidFill>
              <a:srgbClr val="66FF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7" name="Google Shape;697;g294ba9770f7_0_594"/>
          <p:cNvSpPr/>
          <p:nvPr/>
        </p:nvSpPr>
        <p:spPr>
          <a:xfrm>
            <a:off x="2272649" y="2970214"/>
            <a:ext cx="584700" cy="526200"/>
          </a:xfrm>
          <a:prstGeom prst="diamond">
            <a:avLst/>
          </a:prstGeom>
          <a:gradFill>
            <a:gsLst>
              <a:gs pos="0">
                <a:srgbClr val="009999"/>
              </a:gs>
              <a:gs pos="100000">
                <a:srgbClr val="BBE0E3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rgbClr val="0099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3975" lIns="107950" spcFirstLastPara="1" rIns="107950" wrap="square" tIns="53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98" name="Google Shape;698;g294ba9770f7_0_594"/>
          <p:cNvCxnSpPr/>
          <p:nvPr/>
        </p:nvCxnSpPr>
        <p:spPr>
          <a:xfrm flipH="1">
            <a:off x="5634141" y="1457487"/>
            <a:ext cx="15300" cy="526200"/>
          </a:xfrm>
          <a:prstGeom prst="straightConnector1">
            <a:avLst/>
          </a:prstGeom>
          <a:noFill/>
          <a:ln cap="flat" cmpd="sng" w="76200">
            <a:solidFill>
              <a:srgbClr val="66FF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9" name="Google Shape;699;g294ba9770f7_0_594"/>
          <p:cNvSpPr txBox="1"/>
          <p:nvPr/>
        </p:nvSpPr>
        <p:spPr>
          <a:xfrm>
            <a:off x="534013" y="5272189"/>
            <a:ext cx="79653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sng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Best Practice</a:t>
            </a:r>
            <a:r>
              <a:rPr b="1" lang="en-US" sz="1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:  Use a CCB to serve as a centralized Product Management oversight committee that can understand the broader impact of a change.</a:t>
            </a:r>
            <a:endParaRPr/>
          </a:p>
          <a:p>
            <a:pPr indent="-1143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 Made up of a cross-section of stakeholders at all levels</a:t>
            </a:r>
            <a:endParaRPr/>
          </a:p>
          <a:p>
            <a:pPr indent="-1143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 Problem: potential bottleneck!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94ba9770f7_0_643"/>
          <p:cNvSpPr txBox="1"/>
          <p:nvPr>
            <p:ph idx="1" type="body"/>
          </p:nvPr>
        </p:nvSpPr>
        <p:spPr>
          <a:xfrm>
            <a:off x="5352575" y="1424325"/>
            <a:ext cx="35676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238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</a:rPr>
              <a:t>“The degree to which a relationship can be established between two or more products of the development process” </a:t>
            </a:r>
            <a:r>
              <a:rPr lang="en-US" sz="1600">
                <a:solidFill>
                  <a:schemeClr val="dk1"/>
                </a:solidFill>
              </a:rPr>
              <a:t>(</a:t>
            </a:r>
            <a:r>
              <a:rPr i="1" lang="en-US" sz="1600">
                <a:solidFill>
                  <a:schemeClr val="dk1"/>
                </a:solidFill>
              </a:rPr>
              <a:t>IEEE-610.12-1990)</a:t>
            </a:r>
            <a:endParaRPr>
              <a:solidFill>
                <a:schemeClr val="dk1"/>
              </a:solidFill>
            </a:endParaRPr>
          </a:p>
          <a:p>
            <a:pPr indent="-3238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</a:rPr>
              <a:t>Requirements artifacts can be modeled</a:t>
            </a:r>
            <a:endParaRPr>
              <a:solidFill>
                <a:schemeClr val="dk1"/>
              </a:solidFill>
            </a:endParaRPr>
          </a:p>
          <a:p>
            <a:pPr indent="-2413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-US">
                <a:solidFill>
                  <a:schemeClr val="dk1"/>
                </a:solidFill>
              </a:rPr>
              <a:t>Example relationships: Predecessor-successor, Parent-child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705" name="Google Shape;705;g294ba9770f7_0_643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Traceability</a:t>
            </a:r>
            <a:endParaRPr/>
          </a:p>
        </p:txBody>
      </p:sp>
      <p:sp>
        <p:nvSpPr>
          <p:cNvPr id="706" name="Google Shape;706;g294ba9770f7_0_643"/>
          <p:cNvSpPr txBox="1"/>
          <p:nvPr/>
        </p:nvSpPr>
        <p:spPr>
          <a:xfrm>
            <a:off x="86075" y="6299025"/>
            <a:ext cx="7788300" cy="492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</a:t>
            </a:r>
            <a:r>
              <a:rPr b="1" i="1"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How big do you want the process to get?!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7" name="Google Shape;707;g294ba9770f7_0_6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75" y="1238550"/>
            <a:ext cx="5650296" cy="5060474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g294ba9770f7_0_643"/>
          <p:cNvSpPr/>
          <p:nvPr/>
        </p:nvSpPr>
        <p:spPr>
          <a:xfrm>
            <a:off x="5193250" y="1246900"/>
            <a:ext cx="603600" cy="298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94ba9770f7_0_1805"/>
          <p:cNvSpPr txBox="1"/>
          <p:nvPr>
            <p:ph idx="1" type="body"/>
          </p:nvPr>
        </p:nvSpPr>
        <p:spPr>
          <a:xfrm>
            <a:off x="166650" y="1424325"/>
            <a:ext cx="8753400" cy="53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>
                <a:solidFill>
                  <a:schemeClr val="dk1"/>
                </a:solidFill>
              </a:rPr>
              <a:t>Why is it so important?</a:t>
            </a:r>
            <a:endParaRPr b="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lang="en-US">
                <a:solidFill>
                  <a:schemeClr val="dk1"/>
                </a:solidFill>
              </a:rPr>
              <a:t>Quality</a:t>
            </a:r>
            <a:endParaRPr b="0">
              <a:solidFill>
                <a:schemeClr val="dk1"/>
              </a:solidFill>
            </a:endParaRPr>
          </a:p>
          <a:p>
            <a:pPr indent="-228600" lvl="1" marL="5715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</a:rPr>
              <a:t>Can we determine if the requirement is validated?</a:t>
            </a:r>
            <a:endParaRPr>
              <a:solidFill>
                <a:schemeClr val="dk1"/>
              </a:solidFill>
            </a:endParaRPr>
          </a:p>
          <a:p>
            <a:pPr indent="-228600" lvl="1" marL="5715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</a:rPr>
              <a:t>Can we determine if the requirement is verified?</a:t>
            </a:r>
            <a:endParaRPr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lang="en-US">
                <a:solidFill>
                  <a:schemeClr val="dk1"/>
                </a:solidFill>
              </a:rPr>
              <a:t>Impact Analysis</a:t>
            </a:r>
            <a:endParaRPr b="0">
              <a:solidFill>
                <a:schemeClr val="dk1"/>
              </a:solidFill>
            </a:endParaRPr>
          </a:p>
          <a:p>
            <a:pPr indent="-228600" lvl="1" marL="5715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</a:rPr>
              <a:t>Do we know what other requirements are affected?</a:t>
            </a:r>
            <a:endParaRPr>
              <a:solidFill>
                <a:schemeClr val="dk1"/>
              </a:solidFill>
            </a:endParaRPr>
          </a:p>
          <a:p>
            <a:pPr indent="-228600" lvl="1" marL="5715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</a:rPr>
              <a:t>Do we know what </a:t>
            </a:r>
            <a:r>
              <a:rPr i="1" lang="en-US">
                <a:solidFill>
                  <a:schemeClr val="dk1"/>
                </a:solidFill>
              </a:rPr>
              <a:t>people </a:t>
            </a:r>
            <a:r>
              <a:rPr lang="en-US">
                <a:solidFill>
                  <a:schemeClr val="dk1"/>
                </a:solidFill>
              </a:rPr>
              <a:t>are affected?</a:t>
            </a:r>
            <a:endParaRPr>
              <a:solidFill>
                <a:schemeClr val="dk1"/>
              </a:solidFill>
            </a:endParaRPr>
          </a:p>
          <a:p>
            <a:pPr indent="-228600" lvl="2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-US">
                <a:solidFill>
                  <a:schemeClr val="dk1"/>
                </a:solidFill>
              </a:rPr>
              <a:t>Users, Customers, Biz stakeholders, Coders, …</a:t>
            </a:r>
            <a:endParaRPr>
              <a:solidFill>
                <a:schemeClr val="dk1"/>
              </a:solidFill>
            </a:endParaRPr>
          </a:p>
          <a:p>
            <a:pPr indent="-228600" lvl="1" marL="5715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</a:rPr>
              <a:t>Do we know what downstream artifacts are affected?</a:t>
            </a:r>
            <a:endParaRPr>
              <a:solidFill>
                <a:schemeClr val="dk1"/>
              </a:solidFill>
            </a:endParaRPr>
          </a:p>
          <a:p>
            <a:pPr indent="-228600" lvl="2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-US">
                <a:solidFill>
                  <a:schemeClr val="dk1"/>
                </a:solidFill>
              </a:rPr>
              <a:t>Design, Tests, Training documents, Sales literature, Code (!)</a:t>
            </a:r>
            <a:endParaRPr>
              <a:solidFill>
                <a:schemeClr val="dk1"/>
              </a:solidFill>
            </a:endParaRPr>
          </a:p>
          <a:p>
            <a:pPr indent="-228600" lvl="1" marL="5715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</a:rPr>
              <a:t>Do we know what the change would cost?</a:t>
            </a:r>
            <a:endParaRPr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>
                <a:solidFill>
                  <a:schemeClr val="dk1"/>
                </a:solidFill>
              </a:rPr>
              <a:t>Without it, we could not execute a CRM Process!</a:t>
            </a:r>
            <a:endParaRPr b="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chemeClr val="dk1"/>
              </a:solidFill>
            </a:endParaRPr>
          </a:p>
        </p:txBody>
      </p:sp>
      <p:sp>
        <p:nvSpPr>
          <p:cNvPr id="714" name="Google Shape;714;g294ba9770f7_0_1805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Traceability</a:t>
            </a:r>
            <a:endParaRPr/>
          </a:p>
        </p:txBody>
      </p:sp>
      <p:pic>
        <p:nvPicPr>
          <p:cNvPr descr="rmuc_9_12" id="715" name="Google Shape;715;g294ba9770f7_0_18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3138" y="603575"/>
            <a:ext cx="4360862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94ba9770f7_0_1811"/>
          <p:cNvSpPr txBox="1"/>
          <p:nvPr>
            <p:ph idx="1" type="body"/>
          </p:nvPr>
        </p:nvSpPr>
        <p:spPr>
          <a:xfrm>
            <a:off x="166650" y="1424325"/>
            <a:ext cx="8753400" cy="53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lang="en-US">
                <a:solidFill>
                  <a:schemeClr val="dk1"/>
                </a:solidFill>
              </a:rPr>
              <a:t>Requirements Management is </a:t>
            </a:r>
            <a:r>
              <a:rPr i="1" lang="en-US" u="sng">
                <a:solidFill>
                  <a:schemeClr val="dk1"/>
                </a:solidFill>
              </a:rPr>
              <a:t>hard!</a:t>
            </a:r>
            <a:endParaRPr b="0">
              <a:solidFill>
                <a:schemeClr val="dk1"/>
              </a:solidFill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</a:rPr>
              <a:t>Suggests a database engine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</a:rPr>
              <a:t>But also consider where information comes from:</a:t>
            </a:r>
            <a:endParaRPr>
              <a:solidFill>
                <a:schemeClr val="dk1"/>
              </a:solidFill>
            </a:endParaRPr>
          </a:p>
          <a:p>
            <a:pPr indent="-254000" lvl="2" marL="114300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Meeting minutes, phone calls, emails, chat transcripts, etc.</a:t>
            </a:r>
            <a:endParaRPr sz="2400">
              <a:solidFill>
                <a:schemeClr val="dk1"/>
              </a:solidFill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</a:rPr>
              <a:t>How to you track all this stuff and what is important?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0" lang="en-US">
                <a:solidFill>
                  <a:schemeClr val="dk1"/>
                </a:solidFill>
              </a:rPr>
              <a:t>“Heavy” processes supported by “heavy” tools</a:t>
            </a:r>
            <a:endParaRPr b="0">
              <a:solidFill>
                <a:schemeClr val="dk1"/>
              </a:solidFill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</a:rPr>
              <a:t>Tools do a lot of the lifting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</a:rPr>
              <a:t>Still need a well-defined process to get information into the tool and keep it “clean”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0" lang="en-US">
                <a:solidFill>
                  <a:schemeClr val="dk1"/>
                </a:solidFill>
              </a:rPr>
              <a:t>Lightweight processes</a:t>
            </a:r>
            <a:endParaRPr b="0">
              <a:solidFill>
                <a:schemeClr val="dk1"/>
              </a:solidFill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</a:rPr>
              <a:t>Just not worth the overhead and cost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</a:rPr>
              <a:t>Save the CCB for defects, and force customers to migrate forward to minimize scope of change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</a:rPr>
              <a:t>Tools include Wikis, spreadsheets, whiteboards, and shared BOK</a:t>
            </a:r>
            <a:endParaRPr b="0" i="1">
              <a:solidFill>
                <a:schemeClr val="dk1"/>
              </a:solidFill>
            </a:endParaRPr>
          </a:p>
        </p:txBody>
      </p:sp>
      <p:sp>
        <p:nvSpPr>
          <p:cNvPr id="721" name="Google Shape;721;g294ba9770f7_0_1811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CASE Tools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94ba9770f7_0_1817"/>
          <p:cNvSpPr txBox="1"/>
          <p:nvPr>
            <p:ph idx="1" type="body"/>
          </p:nvPr>
        </p:nvSpPr>
        <p:spPr>
          <a:xfrm>
            <a:off x="166650" y="1424325"/>
            <a:ext cx="8753400" cy="53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solidFill>
                  <a:schemeClr val="dk1"/>
                </a:solidFill>
              </a:rPr>
              <a:t>Leffingwell &amp; Widrig suggest a 5-step CM process:</a:t>
            </a:r>
            <a:endParaRPr b="0">
              <a:solidFill>
                <a:schemeClr val="dk1"/>
              </a:solidFill>
            </a:endParaRPr>
          </a:p>
          <a:p>
            <a:pPr indent="-514350" lvl="0" marL="5143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0" lang="en-US" sz="2400">
                <a:solidFill>
                  <a:schemeClr val="dk1"/>
                </a:solidFill>
              </a:rPr>
              <a:t>Recognize change is inevitable, and plan for it</a:t>
            </a:r>
            <a:endParaRPr b="0">
              <a:solidFill>
                <a:schemeClr val="dk1"/>
              </a:solidFill>
            </a:endParaRPr>
          </a:p>
          <a:p>
            <a:pPr indent="-514350" lvl="0" marL="5143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</a:rPr>
              <a:t>	</a:t>
            </a:r>
            <a:r>
              <a:rPr b="0" i="1" lang="en-US" sz="2000">
                <a:solidFill>
                  <a:schemeClr val="dk1"/>
                </a:solidFill>
              </a:rPr>
              <a:t>“Embrace change” is the new mantra of software organizations – how you can deal with it while maintaining project momentum?</a:t>
            </a:r>
            <a:endParaRPr b="0" sz="800">
              <a:solidFill>
                <a:schemeClr val="dk1"/>
              </a:solidFill>
            </a:endParaRPr>
          </a:p>
          <a:p>
            <a:pPr indent="-514350" lvl="0" marL="5143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 startAt="2"/>
            </a:pPr>
            <a:r>
              <a:rPr b="0" lang="en-US" sz="2400">
                <a:solidFill>
                  <a:schemeClr val="dk1"/>
                </a:solidFill>
              </a:rPr>
              <a:t>Baseline the Requirements (use version control!)</a:t>
            </a:r>
            <a:endParaRPr b="0" sz="2400">
              <a:solidFill>
                <a:schemeClr val="dk1"/>
              </a:solidFill>
            </a:endParaRPr>
          </a:p>
          <a:p>
            <a:pPr indent="-514350" lvl="0" marL="5143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1" lang="en-US" sz="2000">
                <a:solidFill>
                  <a:schemeClr val="dk1"/>
                </a:solidFill>
              </a:rPr>
              <a:t>	The acceptance of your SRS &amp; SDP represents your baseline</a:t>
            </a:r>
            <a:endParaRPr b="0" i="1" sz="800">
              <a:solidFill>
                <a:schemeClr val="dk1"/>
              </a:solidFill>
            </a:endParaRPr>
          </a:p>
          <a:p>
            <a:pPr indent="-514350" lvl="0" marL="5143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 startAt="3"/>
            </a:pPr>
            <a:r>
              <a:rPr b="0" lang="en-US" sz="2400">
                <a:solidFill>
                  <a:schemeClr val="dk1"/>
                </a:solidFill>
              </a:rPr>
              <a:t>Establish a single channel to control change</a:t>
            </a:r>
            <a:endParaRPr b="0">
              <a:solidFill>
                <a:schemeClr val="dk1"/>
              </a:solidFill>
            </a:endParaRPr>
          </a:p>
          <a:p>
            <a:pPr indent="-514350" lvl="0" marL="5143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1" lang="en-US" sz="2000">
                <a:solidFill>
                  <a:schemeClr val="dk1"/>
                </a:solidFill>
              </a:rPr>
              <a:t>	This is what a CCB is for. Envision what will happen if </a:t>
            </a:r>
            <a:r>
              <a:rPr b="0" i="1" lang="en-US" sz="2000" u="sng">
                <a:solidFill>
                  <a:schemeClr val="dk1"/>
                </a:solidFill>
              </a:rPr>
              <a:t>every</a:t>
            </a:r>
            <a:r>
              <a:rPr b="0" i="1" lang="en-US" sz="2000">
                <a:solidFill>
                  <a:schemeClr val="dk1"/>
                </a:solidFill>
              </a:rPr>
              <a:t> team member and </a:t>
            </a:r>
            <a:r>
              <a:rPr b="0" i="1" lang="en-US" sz="2000" u="sng">
                <a:solidFill>
                  <a:schemeClr val="dk1"/>
                </a:solidFill>
              </a:rPr>
              <a:t>every</a:t>
            </a:r>
            <a:r>
              <a:rPr b="0" i="1" lang="en-US" sz="2000">
                <a:solidFill>
                  <a:schemeClr val="dk1"/>
                </a:solidFill>
              </a:rPr>
              <a:t> project sponsor is allowed to cause change?</a:t>
            </a:r>
            <a:endParaRPr b="0">
              <a:solidFill>
                <a:schemeClr val="dk1"/>
              </a:solidFill>
            </a:endParaRPr>
          </a:p>
          <a:p>
            <a:pPr indent="-514350" lvl="0" marL="5143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 startAt="4"/>
            </a:pPr>
            <a:r>
              <a:rPr b="0" lang="en-US" sz="2400">
                <a:solidFill>
                  <a:schemeClr val="dk1"/>
                </a:solidFill>
              </a:rPr>
              <a:t>Use a change control system</a:t>
            </a:r>
            <a:endParaRPr b="0">
              <a:solidFill>
                <a:schemeClr val="dk1"/>
              </a:solidFill>
            </a:endParaRPr>
          </a:p>
          <a:p>
            <a:pPr indent="-514350" lvl="0" marL="5143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1" lang="en-US" sz="2000">
                <a:solidFill>
                  <a:schemeClr val="dk1"/>
                </a:solidFill>
              </a:rPr>
              <a:t>	You have various ways – document revision histories, spreadsheets, code repositories, issue trackers, … how will you use?</a:t>
            </a:r>
            <a:endParaRPr b="0">
              <a:solidFill>
                <a:schemeClr val="dk1"/>
              </a:solidFill>
            </a:endParaRPr>
          </a:p>
          <a:p>
            <a:pPr indent="-514350" lvl="0" marL="5143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 startAt="5"/>
            </a:pPr>
            <a:r>
              <a:rPr b="0" lang="en-US" sz="2400">
                <a:solidFill>
                  <a:schemeClr val="dk1"/>
                </a:solidFill>
              </a:rPr>
              <a:t>Manage change hierarchically</a:t>
            </a:r>
            <a:endParaRPr b="0">
              <a:solidFill>
                <a:schemeClr val="dk1"/>
              </a:solidFill>
            </a:endParaRPr>
          </a:p>
          <a:p>
            <a:pPr indent="-514350" lvl="0" marL="5143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1" lang="en-US" sz="2000">
                <a:solidFill>
                  <a:schemeClr val="dk1"/>
                </a:solidFill>
              </a:rPr>
              <a:t>	See traceability slide, or think of your pyramid!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727" name="Google Shape;727;g294ba9770f7_0_1817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Change Management Processes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4ba9770f7_0_0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Major Areas of Requirements Management</a:t>
            </a:r>
            <a:endParaRPr/>
          </a:p>
        </p:txBody>
      </p:sp>
      <p:sp>
        <p:nvSpPr>
          <p:cNvPr id="92" name="Google Shape;92;g294ba9770f7_0_0"/>
          <p:cNvSpPr txBox="1"/>
          <p:nvPr/>
        </p:nvSpPr>
        <p:spPr>
          <a:xfrm>
            <a:off x="608012" y="3959225"/>
            <a:ext cx="166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5C6670"/>
                </a:solidFill>
              </a:rPr>
              <a:t>Traceability</a:t>
            </a:r>
            <a:endParaRPr/>
          </a:p>
        </p:txBody>
      </p:sp>
      <p:sp>
        <p:nvSpPr>
          <p:cNvPr id="93" name="Google Shape;93;g294ba9770f7_0_0"/>
          <p:cNvSpPr txBox="1"/>
          <p:nvPr/>
        </p:nvSpPr>
        <p:spPr>
          <a:xfrm>
            <a:off x="2703512" y="3932237"/>
            <a:ext cx="166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5C6670"/>
                </a:solidFill>
              </a:rPr>
              <a:t>Planning for Change</a:t>
            </a:r>
            <a:endParaRPr/>
          </a:p>
        </p:txBody>
      </p:sp>
      <p:sp>
        <p:nvSpPr>
          <p:cNvPr id="94" name="Google Shape;94;g294ba9770f7_0_0"/>
          <p:cNvSpPr txBox="1"/>
          <p:nvPr/>
        </p:nvSpPr>
        <p:spPr>
          <a:xfrm>
            <a:off x="4799012" y="3932237"/>
            <a:ext cx="166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5C6670"/>
                </a:solidFill>
              </a:rPr>
              <a:t>Methodology</a:t>
            </a:r>
            <a:endParaRPr/>
          </a:p>
        </p:txBody>
      </p:sp>
      <p:sp>
        <p:nvSpPr>
          <p:cNvPr id="95" name="Google Shape;95;g294ba9770f7_0_0"/>
          <p:cNvSpPr/>
          <p:nvPr/>
        </p:nvSpPr>
        <p:spPr>
          <a:xfrm>
            <a:off x="685800" y="2228850"/>
            <a:ext cx="1533600" cy="1533600"/>
          </a:xfrm>
          <a:prstGeom prst="ellipse">
            <a:avLst/>
          </a:prstGeom>
          <a:solidFill>
            <a:srgbClr val="78BE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294ba9770f7_0_0"/>
          <p:cNvSpPr/>
          <p:nvPr/>
        </p:nvSpPr>
        <p:spPr>
          <a:xfrm>
            <a:off x="2803525" y="2220912"/>
            <a:ext cx="1533600" cy="1533600"/>
          </a:xfrm>
          <a:prstGeom prst="ellipse">
            <a:avLst/>
          </a:prstGeom>
          <a:solidFill>
            <a:srgbClr val="00A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294ba9770f7_0_0"/>
          <p:cNvSpPr/>
          <p:nvPr/>
        </p:nvSpPr>
        <p:spPr>
          <a:xfrm>
            <a:off x="4921250" y="2216150"/>
            <a:ext cx="1533600" cy="1533600"/>
          </a:xfrm>
          <a:prstGeom prst="ellipse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294ba9770f7_0_0"/>
          <p:cNvSpPr txBox="1"/>
          <p:nvPr/>
        </p:nvSpPr>
        <p:spPr>
          <a:xfrm>
            <a:off x="6894512" y="3940175"/>
            <a:ext cx="166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5C6670"/>
                </a:solidFill>
              </a:rPr>
              <a:t>Tools</a:t>
            </a:r>
            <a:endParaRPr/>
          </a:p>
        </p:txBody>
      </p:sp>
      <p:sp>
        <p:nvSpPr>
          <p:cNvPr id="99" name="Google Shape;99;g294ba9770f7_0_0"/>
          <p:cNvSpPr/>
          <p:nvPr/>
        </p:nvSpPr>
        <p:spPr>
          <a:xfrm>
            <a:off x="7038975" y="2224087"/>
            <a:ext cx="1533600" cy="1533600"/>
          </a:xfrm>
          <a:prstGeom prst="ellipse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g294ba9770f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075" y="2533650"/>
            <a:ext cx="900111" cy="900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294ba9770f7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1512" y="2600325"/>
            <a:ext cx="79057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294ba9770f7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21537" y="2357437"/>
            <a:ext cx="1266825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294ba9770f7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02237" y="2466975"/>
            <a:ext cx="1009650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294ba9770f7_0_0"/>
          <p:cNvSpPr/>
          <p:nvPr/>
        </p:nvSpPr>
        <p:spPr>
          <a:xfrm>
            <a:off x="685800" y="2228825"/>
            <a:ext cx="1533600" cy="1533600"/>
          </a:xfrm>
          <a:prstGeom prst="ellipse">
            <a:avLst/>
          </a:prstGeom>
          <a:solidFill>
            <a:srgbClr val="00A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g294ba9770f7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787" y="2608238"/>
            <a:ext cx="790575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294ba9770f7_0_0"/>
          <p:cNvSpPr/>
          <p:nvPr/>
        </p:nvSpPr>
        <p:spPr>
          <a:xfrm>
            <a:off x="4921250" y="2216162"/>
            <a:ext cx="1533600" cy="1533600"/>
          </a:xfrm>
          <a:prstGeom prst="ellipse">
            <a:avLst/>
          </a:prstGeom>
          <a:solidFill>
            <a:srgbClr val="00A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g294ba9770f7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9237" y="2595575"/>
            <a:ext cx="790575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94ba9770f7_0_0"/>
          <p:cNvSpPr/>
          <p:nvPr/>
        </p:nvSpPr>
        <p:spPr>
          <a:xfrm>
            <a:off x="7038975" y="2220912"/>
            <a:ext cx="1533600" cy="1533600"/>
          </a:xfrm>
          <a:prstGeom prst="ellipse">
            <a:avLst/>
          </a:prstGeom>
          <a:solidFill>
            <a:srgbClr val="00A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g294ba9770f7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46962" y="2600325"/>
            <a:ext cx="79057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4ba9770f7_0_28"/>
          <p:cNvSpPr txBox="1"/>
          <p:nvPr>
            <p:ph idx="1" type="body"/>
          </p:nvPr>
        </p:nvSpPr>
        <p:spPr>
          <a:xfrm>
            <a:off x="166662" y="1424462"/>
            <a:ext cx="875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Requirements Trace To Many Project Elements</a:t>
            </a:r>
            <a:endParaRPr/>
          </a:p>
        </p:txBody>
      </p:sp>
      <p:sp>
        <p:nvSpPr>
          <p:cNvPr id="115" name="Google Shape;115;g294ba9770f7_0_28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Requirements Management</a:t>
            </a:r>
            <a:endParaRPr/>
          </a:p>
        </p:txBody>
      </p:sp>
      <p:sp>
        <p:nvSpPr>
          <p:cNvPr id="116" name="Google Shape;116;g294ba9770f7_0_28"/>
          <p:cNvSpPr/>
          <p:nvPr/>
        </p:nvSpPr>
        <p:spPr>
          <a:xfrm>
            <a:off x="3962400" y="3124200"/>
            <a:ext cx="1524000" cy="609600"/>
          </a:xfrm>
          <a:prstGeom prst="rect">
            <a:avLst/>
          </a:prstGeom>
          <a:solidFill>
            <a:srgbClr val="3333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SRS</a:t>
            </a:r>
            <a:endParaRPr/>
          </a:p>
        </p:txBody>
      </p:sp>
      <p:sp>
        <p:nvSpPr>
          <p:cNvPr id="117" name="Google Shape;117;g294ba9770f7_0_28"/>
          <p:cNvSpPr/>
          <p:nvPr/>
        </p:nvSpPr>
        <p:spPr>
          <a:xfrm>
            <a:off x="152400" y="2057400"/>
            <a:ext cx="1676400" cy="914400"/>
          </a:xfrm>
          <a:prstGeom prst="ellipse">
            <a:avLst/>
          </a:prstGeom>
          <a:solidFill>
            <a:srgbClr val="00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Vision /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Roadmap</a:t>
            </a:r>
            <a:endParaRPr/>
          </a:p>
        </p:txBody>
      </p:sp>
      <p:sp>
        <p:nvSpPr>
          <p:cNvPr id="118" name="Google Shape;118;g294ba9770f7_0_28"/>
          <p:cNvSpPr/>
          <p:nvPr/>
        </p:nvSpPr>
        <p:spPr>
          <a:xfrm>
            <a:off x="152400" y="3048000"/>
            <a:ext cx="1676400" cy="914400"/>
          </a:xfrm>
          <a:prstGeom prst="ellipse">
            <a:avLst/>
          </a:prstGeom>
          <a:solidFill>
            <a:srgbClr val="00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endParaRPr/>
          </a:p>
        </p:txBody>
      </p:sp>
      <p:sp>
        <p:nvSpPr>
          <p:cNvPr id="119" name="Google Shape;119;g294ba9770f7_0_28"/>
          <p:cNvSpPr/>
          <p:nvPr/>
        </p:nvSpPr>
        <p:spPr>
          <a:xfrm>
            <a:off x="152400" y="4114800"/>
            <a:ext cx="1676400" cy="914400"/>
          </a:xfrm>
          <a:prstGeom prst="ellipse">
            <a:avLst/>
          </a:prstGeom>
          <a:solidFill>
            <a:srgbClr val="00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Feasibility/Cost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/>
          </a:p>
        </p:txBody>
      </p:sp>
      <p:cxnSp>
        <p:nvCxnSpPr>
          <p:cNvPr id="120" name="Google Shape;120;g294ba9770f7_0_28"/>
          <p:cNvCxnSpPr/>
          <p:nvPr/>
        </p:nvCxnSpPr>
        <p:spPr>
          <a:xfrm>
            <a:off x="1828800" y="3505200"/>
            <a:ext cx="2133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g294ba9770f7_0_28"/>
          <p:cNvCxnSpPr/>
          <p:nvPr/>
        </p:nvCxnSpPr>
        <p:spPr>
          <a:xfrm>
            <a:off x="1676400" y="2667000"/>
            <a:ext cx="2286000" cy="5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g294ba9770f7_0_28"/>
          <p:cNvCxnSpPr/>
          <p:nvPr/>
        </p:nvCxnSpPr>
        <p:spPr>
          <a:xfrm flipH="1" rot="10800000">
            <a:off x="1828800" y="3657600"/>
            <a:ext cx="2133600" cy="838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g294ba9770f7_0_28"/>
          <p:cNvSpPr/>
          <p:nvPr/>
        </p:nvSpPr>
        <p:spPr>
          <a:xfrm>
            <a:off x="7239000" y="1981200"/>
            <a:ext cx="1676400" cy="914400"/>
          </a:xfrm>
          <a:prstGeom prst="ellipse">
            <a:avLst/>
          </a:prstGeom>
          <a:solidFill>
            <a:srgbClr val="CC33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Plans</a:t>
            </a:r>
            <a:endParaRPr/>
          </a:p>
        </p:txBody>
      </p:sp>
      <p:sp>
        <p:nvSpPr>
          <p:cNvPr id="124" name="Google Shape;124;g294ba9770f7_0_28"/>
          <p:cNvSpPr/>
          <p:nvPr/>
        </p:nvSpPr>
        <p:spPr>
          <a:xfrm>
            <a:off x="7315200" y="3048000"/>
            <a:ext cx="1676400" cy="914400"/>
          </a:xfrm>
          <a:prstGeom prst="ellipse">
            <a:avLst/>
          </a:prstGeom>
          <a:solidFill>
            <a:srgbClr val="CC33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/>
          </a:p>
        </p:txBody>
      </p:sp>
      <p:sp>
        <p:nvSpPr>
          <p:cNvPr id="125" name="Google Shape;125;g294ba9770f7_0_28"/>
          <p:cNvSpPr/>
          <p:nvPr/>
        </p:nvSpPr>
        <p:spPr>
          <a:xfrm>
            <a:off x="7315200" y="4114800"/>
            <a:ext cx="1676400" cy="762000"/>
          </a:xfrm>
          <a:prstGeom prst="ellipse">
            <a:avLst/>
          </a:prstGeom>
          <a:solidFill>
            <a:srgbClr val="CC33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Contract(s)</a:t>
            </a:r>
            <a:endParaRPr/>
          </a:p>
        </p:txBody>
      </p:sp>
      <p:cxnSp>
        <p:nvCxnSpPr>
          <p:cNvPr id="126" name="Google Shape;126;g294ba9770f7_0_28"/>
          <p:cNvCxnSpPr/>
          <p:nvPr/>
        </p:nvCxnSpPr>
        <p:spPr>
          <a:xfrm>
            <a:off x="5486400" y="3505200"/>
            <a:ext cx="1828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g294ba9770f7_0_28"/>
          <p:cNvCxnSpPr/>
          <p:nvPr/>
        </p:nvCxnSpPr>
        <p:spPr>
          <a:xfrm flipH="1" rot="10800000">
            <a:off x="5486400" y="2438400"/>
            <a:ext cx="1752600" cy="838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g294ba9770f7_0_28"/>
          <p:cNvCxnSpPr/>
          <p:nvPr/>
        </p:nvCxnSpPr>
        <p:spPr>
          <a:xfrm>
            <a:off x="5486400" y="3581400"/>
            <a:ext cx="1828800" cy="762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g294ba9770f7_0_28"/>
          <p:cNvSpPr/>
          <p:nvPr/>
        </p:nvSpPr>
        <p:spPr>
          <a:xfrm>
            <a:off x="1371600" y="5181600"/>
            <a:ext cx="1371600" cy="762000"/>
          </a:xfrm>
          <a:prstGeom prst="hexagon">
            <a:avLst>
              <a:gd fmla="val 45000" name="adj"/>
              <a:gd fmla="val 115470" name="vf"/>
            </a:avLst>
          </a:prstGeom>
          <a:solidFill>
            <a:srgbClr val="CC33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Customers</a:t>
            </a:r>
            <a:endParaRPr/>
          </a:p>
        </p:txBody>
      </p:sp>
      <p:sp>
        <p:nvSpPr>
          <p:cNvPr id="130" name="Google Shape;130;g294ba9770f7_0_28"/>
          <p:cNvSpPr/>
          <p:nvPr/>
        </p:nvSpPr>
        <p:spPr>
          <a:xfrm>
            <a:off x="2743200" y="5181600"/>
            <a:ext cx="1905000" cy="762000"/>
          </a:xfrm>
          <a:prstGeom prst="hexagon">
            <a:avLst>
              <a:gd fmla="val 62500" name="adj"/>
              <a:gd fmla="val 115470" name="vf"/>
            </a:avLst>
          </a:prstGeom>
          <a:solidFill>
            <a:srgbClr val="CC33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Stakeholders</a:t>
            </a:r>
            <a:endParaRPr/>
          </a:p>
        </p:txBody>
      </p:sp>
      <p:cxnSp>
        <p:nvCxnSpPr>
          <p:cNvPr id="131" name="Google Shape;131;g294ba9770f7_0_28"/>
          <p:cNvCxnSpPr/>
          <p:nvPr/>
        </p:nvCxnSpPr>
        <p:spPr>
          <a:xfrm flipH="1" rot="10800000">
            <a:off x="2286000" y="3733800"/>
            <a:ext cx="2057400" cy="144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2" name="Google Shape;132;g294ba9770f7_0_28"/>
          <p:cNvCxnSpPr/>
          <p:nvPr/>
        </p:nvCxnSpPr>
        <p:spPr>
          <a:xfrm rot="10800000">
            <a:off x="5105400" y="3733800"/>
            <a:ext cx="1905000" cy="144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33" name="Google Shape;133;g294ba9770f7_0_28"/>
          <p:cNvSpPr/>
          <p:nvPr/>
        </p:nvSpPr>
        <p:spPr>
          <a:xfrm>
            <a:off x="6781800" y="5181600"/>
            <a:ext cx="762000" cy="762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CC33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QA</a:t>
            </a:r>
            <a:endParaRPr/>
          </a:p>
        </p:txBody>
      </p:sp>
      <p:cxnSp>
        <p:nvCxnSpPr>
          <p:cNvPr id="134" name="Google Shape;134;g294ba9770f7_0_28"/>
          <p:cNvCxnSpPr/>
          <p:nvPr/>
        </p:nvCxnSpPr>
        <p:spPr>
          <a:xfrm flipH="1" rot="10800000">
            <a:off x="3962400" y="3733800"/>
            <a:ext cx="609600" cy="144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35" name="Google Shape;135;g294ba9770f7_0_28"/>
          <p:cNvSpPr/>
          <p:nvPr/>
        </p:nvSpPr>
        <p:spPr>
          <a:xfrm>
            <a:off x="4648200" y="5181600"/>
            <a:ext cx="2133600" cy="762000"/>
          </a:xfrm>
          <a:prstGeom prst="hexagon">
            <a:avLst>
              <a:gd fmla="val 70000" name="adj"/>
              <a:gd fmla="val 115470" name="vf"/>
            </a:avLst>
          </a:prstGeom>
          <a:solidFill>
            <a:srgbClr val="CC33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Analysts</a:t>
            </a:r>
            <a:endParaRPr/>
          </a:p>
        </p:txBody>
      </p:sp>
      <p:cxnSp>
        <p:nvCxnSpPr>
          <p:cNvPr id="136" name="Google Shape;136;g294ba9770f7_0_28"/>
          <p:cNvCxnSpPr/>
          <p:nvPr/>
        </p:nvCxnSpPr>
        <p:spPr>
          <a:xfrm rot="10800000">
            <a:off x="4876800" y="3733800"/>
            <a:ext cx="533400" cy="144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37" name="Google Shape;137;g294ba9770f7_0_28"/>
          <p:cNvSpPr/>
          <p:nvPr/>
        </p:nvSpPr>
        <p:spPr>
          <a:xfrm>
            <a:off x="7543800" y="5181600"/>
            <a:ext cx="1295400" cy="762000"/>
          </a:xfrm>
          <a:prstGeom prst="hexagon">
            <a:avLst>
              <a:gd fmla="val 42500" name="adj"/>
              <a:gd fmla="val 115470" name="vf"/>
            </a:avLst>
          </a:prstGeom>
          <a:solidFill>
            <a:srgbClr val="CC33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</a:t>
            </a:r>
            <a:endParaRPr/>
          </a:p>
        </p:txBody>
      </p:sp>
      <p:sp>
        <p:nvSpPr>
          <p:cNvPr id="138" name="Google Shape;138;g294ba9770f7_0_28"/>
          <p:cNvSpPr/>
          <p:nvPr/>
        </p:nvSpPr>
        <p:spPr>
          <a:xfrm>
            <a:off x="228600" y="5181600"/>
            <a:ext cx="1143000" cy="762000"/>
          </a:xfrm>
          <a:prstGeom prst="hexagon">
            <a:avLst>
              <a:gd fmla="val 37500" name="adj"/>
              <a:gd fmla="val 115470" name="vf"/>
            </a:avLst>
          </a:prstGeom>
          <a:solidFill>
            <a:srgbClr val="CC33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</a:t>
            </a:r>
            <a:endParaRPr/>
          </a:p>
        </p:txBody>
      </p:sp>
      <p:cxnSp>
        <p:nvCxnSpPr>
          <p:cNvPr id="139" name="Google Shape;139;g294ba9770f7_0_28"/>
          <p:cNvCxnSpPr/>
          <p:nvPr/>
        </p:nvCxnSpPr>
        <p:spPr>
          <a:xfrm rot="10800000">
            <a:off x="5410200" y="3733800"/>
            <a:ext cx="2362200" cy="152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40" name="Google Shape;140;g294ba9770f7_0_28"/>
          <p:cNvCxnSpPr/>
          <p:nvPr/>
        </p:nvCxnSpPr>
        <p:spPr>
          <a:xfrm flipH="1" rot="10800000">
            <a:off x="1143000" y="3733800"/>
            <a:ext cx="2895600" cy="152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41" name="Google Shape;141;g294ba9770f7_0_28"/>
          <p:cNvSpPr txBox="1"/>
          <p:nvPr/>
        </p:nvSpPr>
        <p:spPr>
          <a:xfrm>
            <a:off x="2803525" y="2098675"/>
            <a:ext cx="329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Everybody depends on it!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4ba9770f7_0_61"/>
          <p:cNvSpPr txBox="1"/>
          <p:nvPr>
            <p:ph idx="1" type="body"/>
          </p:nvPr>
        </p:nvSpPr>
        <p:spPr>
          <a:xfrm>
            <a:off x="166650" y="1424319"/>
            <a:ext cx="8753400" cy="45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lang="en-US">
                <a:solidFill>
                  <a:schemeClr val="dk1"/>
                </a:solidFill>
              </a:rPr>
              <a:t>Change is Risk!</a:t>
            </a:r>
            <a:endParaRPr b="0">
              <a:solidFill>
                <a:schemeClr val="dk1"/>
              </a:solidFill>
            </a:endParaRPr>
          </a:p>
          <a:p>
            <a:pPr indent="-228600" lvl="1" marL="5715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</a:rPr>
              <a:t>Customer’s </a:t>
            </a:r>
            <a:r>
              <a:rPr b="1" lang="en-US">
                <a:solidFill>
                  <a:schemeClr val="dk1"/>
                </a:solidFill>
              </a:rPr>
              <a:t>biz environment </a:t>
            </a:r>
            <a:r>
              <a:rPr lang="en-US">
                <a:solidFill>
                  <a:schemeClr val="dk1"/>
                </a:solidFill>
              </a:rPr>
              <a:t>may change (</a:t>
            </a:r>
            <a:r>
              <a:rPr i="1" lang="en-US">
                <a:solidFill>
                  <a:schemeClr val="dk1"/>
                </a:solidFill>
              </a:rPr>
              <a:t>Mutable</a:t>
            </a:r>
            <a:r>
              <a:rPr lang="en-US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228600" lvl="1" marL="5715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</a:rPr>
              <a:t>New requirements as </a:t>
            </a:r>
            <a:r>
              <a:rPr b="1" lang="en-US">
                <a:solidFill>
                  <a:schemeClr val="dk1"/>
                </a:solidFill>
              </a:rPr>
              <a:t>understanding evolves 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i="1" lang="en-US">
                <a:solidFill>
                  <a:schemeClr val="dk1"/>
                </a:solidFill>
              </a:rPr>
              <a:t>Emergent</a:t>
            </a:r>
            <a:r>
              <a:rPr lang="en-US">
                <a:solidFill>
                  <a:schemeClr val="dk1"/>
                </a:solidFill>
              </a:rPr>
              <a:t>) (this is one of the problems with waterfall)</a:t>
            </a:r>
            <a:endParaRPr>
              <a:solidFill>
                <a:schemeClr val="dk1"/>
              </a:solidFill>
            </a:endParaRPr>
          </a:p>
          <a:p>
            <a:pPr indent="-228600" lvl="1" marL="5715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</a:rPr>
              <a:t>Users may want something new or different </a:t>
            </a:r>
            <a:r>
              <a:rPr b="1" lang="en-US">
                <a:solidFill>
                  <a:schemeClr val="dk1"/>
                </a:solidFill>
              </a:rPr>
              <a:t>after they see the initial system</a:t>
            </a:r>
            <a:r>
              <a:rPr lang="en-US">
                <a:solidFill>
                  <a:schemeClr val="dk1"/>
                </a:solidFill>
              </a:rPr>
              <a:t> (</a:t>
            </a:r>
            <a:r>
              <a:rPr i="1" lang="en-US">
                <a:solidFill>
                  <a:schemeClr val="dk1"/>
                </a:solidFill>
              </a:rPr>
              <a:t>Consequential</a:t>
            </a:r>
            <a:r>
              <a:rPr lang="en-US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228600" lvl="1" marL="5715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</a:rPr>
              <a:t>Users always </a:t>
            </a:r>
            <a:r>
              <a:rPr b="1" lang="en-US">
                <a:solidFill>
                  <a:schemeClr val="dk1"/>
                </a:solidFill>
              </a:rPr>
              <a:t>find “their own way” </a:t>
            </a:r>
            <a:r>
              <a:rPr lang="en-US">
                <a:solidFill>
                  <a:schemeClr val="dk1"/>
                </a:solidFill>
              </a:rPr>
              <a:t>of working with a system most productively after delivery (</a:t>
            </a:r>
            <a:r>
              <a:rPr i="1" lang="en-US">
                <a:solidFill>
                  <a:schemeClr val="dk1"/>
                </a:solidFill>
              </a:rPr>
              <a:t>Adaptive</a:t>
            </a:r>
            <a:r>
              <a:rPr lang="en-US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228600" lvl="1" marL="5715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</a:rPr>
              <a:t>Current </a:t>
            </a:r>
            <a:r>
              <a:rPr b="1" lang="en-US">
                <a:solidFill>
                  <a:schemeClr val="dk1"/>
                </a:solidFill>
              </a:rPr>
              <a:t>user base must be supported </a:t>
            </a:r>
            <a:r>
              <a:rPr lang="en-US">
                <a:solidFill>
                  <a:schemeClr val="dk1"/>
                </a:solidFill>
              </a:rPr>
              <a:t>during rollout (</a:t>
            </a:r>
            <a:r>
              <a:rPr i="1" lang="en-US">
                <a:solidFill>
                  <a:schemeClr val="dk1"/>
                </a:solidFill>
              </a:rPr>
              <a:t>Migration</a:t>
            </a:r>
            <a:r>
              <a:rPr lang="en-US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228600" lvl="1" marL="5715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</a:rPr>
              <a:t>The </a:t>
            </a:r>
            <a:r>
              <a:rPr b="1" lang="en-US">
                <a:solidFill>
                  <a:schemeClr val="dk1"/>
                </a:solidFill>
              </a:rPr>
              <a:t>priority of requirements may change </a:t>
            </a:r>
            <a:r>
              <a:rPr lang="en-US">
                <a:solidFill>
                  <a:schemeClr val="dk1"/>
                </a:solidFill>
              </a:rPr>
              <a:t>during the development (or other downstream) process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47" name="Google Shape;147;g294ba9770f7_0_61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Requirements Change</a:t>
            </a:r>
            <a:endParaRPr/>
          </a:p>
        </p:txBody>
      </p:sp>
      <p:sp>
        <p:nvSpPr>
          <p:cNvPr id="148" name="Google Shape;148;g294ba9770f7_0_61"/>
          <p:cNvSpPr txBox="1"/>
          <p:nvPr/>
        </p:nvSpPr>
        <p:spPr>
          <a:xfrm>
            <a:off x="334950" y="6079800"/>
            <a:ext cx="8474100" cy="424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may be a risk, but it is a truism - it will happen!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g294ba9770f7_0_61"/>
          <p:cNvSpPr txBox="1"/>
          <p:nvPr/>
        </p:nvSpPr>
        <p:spPr>
          <a:xfrm>
            <a:off x="6520625" y="5513925"/>
            <a:ext cx="258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5 of these attributed to Harker et. Al. 1993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4ba9770f7_0_94"/>
          <p:cNvSpPr txBox="1"/>
          <p:nvPr>
            <p:ph idx="1" type="body"/>
          </p:nvPr>
        </p:nvSpPr>
        <p:spPr>
          <a:xfrm>
            <a:off x="166650" y="1424319"/>
            <a:ext cx="8753400" cy="45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lang="en-US">
                <a:solidFill>
                  <a:schemeClr val="dk1"/>
                </a:solidFill>
              </a:rPr>
              <a:t>Level 0: Chaos! No Requirements</a:t>
            </a:r>
            <a:endParaRPr b="0"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</a:rPr>
              <a:t>Missing/unneeded functionality, poor quality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sz="10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lang="en-US">
                <a:solidFill>
                  <a:schemeClr val="dk1"/>
                </a:solidFill>
              </a:rPr>
              <a:t>Level 1: Written Requirements</a:t>
            </a:r>
            <a:endParaRPr b="0"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</a:rPr>
              <a:t>Basis for a contract with the customer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</a:rPr>
              <a:t>Basis for a contract with your implementation team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</a:rPr>
              <a:t>Basis for integrating new additions to your team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sz="10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lang="en-US">
                <a:solidFill>
                  <a:schemeClr val="dk1"/>
                </a:solidFill>
              </a:rPr>
              <a:t>Level 2: Organized</a:t>
            </a:r>
            <a:endParaRPr b="0"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</a:rPr>
              <a:t>Requirements identification, persistence &amp; versioning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</a:rPr>
              <a:t>Format and security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</a:rPr>
              <a:t>Quality of the requirements</a:t>
            </a:r>
            <a:endParaRPr b="0">
              <a:solidFill>
                <a:schemeClr val="dk1"/>
              </a:solidFill>
            </a:endParaRPr>
          </a:p>
        </p:txBody>
      </p:sp>
      <p:sp>
        <p:nvSpPr>
          <p:cNvPr id="155" name="Google Shape;155;g294ba9770f7_0_94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Requirements Management Maturity</a:t>
            </a:r>
            <a:endParaRPr/>
          </a:p>
        </p:txBody>
      </p:sp>
      <p:sp>
        <p:nvSpPr>
          <p:cNvPr id="156" name="Google Shape;156;g294ba9770f7_0_94"/>
          <p:cNvSpPr txBox="1"/>
          <p:nvPr/>
        </p:nvSpPr>
        <p:spPr>
          <a:xfrm>
            <a:off x="5486400" y="6096000"/>
            <a:ext cx="339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/>
              <a:t>These </a:t>
            </a:r>
            <a:r>
              <a:rPr i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levels from the Heumann (RUP) whitepaper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4ba9770f7_0_102"/>
          <p:cNvSpPr txBox="1"/>
          <p:nvPr>
            <p:ph idx="1" type="body"/>
          </p:nvPr>
        </p:nvSpPr>
        <p:spPr>
          <a:xfrm>
            <a:off x="166650" y="1424319"/>
            <a:ext cx="8753400" cy="45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solidFill>
                  <a:schemeClr val="dk1"/>
                </a:solidFill>
              </a:rPr>
              <a:t>Level 3: Structured</a:t>
            </a:r>
            <a:endParaRPr b="0"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</a:rPr>
              <a:t>Create reqs taxonomy (system of classification)</a:t>
            </a:r>
            <a:endParaRPr>
              <a:solidFill>
                <a:schemeClr val="dk1"/>
              </a:solidFill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-US">
                <a:solidFill>
                  <a:schemeClr val="dk1"/>
                </a:solidFill>
              </a:rPr>
              <a:t>Functional/Non/Domain, Functional/Design Constraint, Mutable/Emergent/Consequential/Adaptive/Migration, User/System, Enduring/Volatile, etc.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</a:rPr>
              <a:t>Use requirements metadata</a:t>
            </a:r>
            <a:endParaRPr>
              <a:solidFill>
                <a:schemeClr val="dk1"/>
              </a:solidFill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-US">
                <a:solidFill>
                  <a:schemeClr val="dk1"/>
                </a:solidFill>
              </a:rPr>
              <a:t>Describe state (identified, defined, stable, accepted), priority (must have, nice to have, etc.), dependencies (parent-child, depends-on, includes, extends, etc.), owner/sponsor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0" sz="10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0" lang="en-US">
                <a:solidFill>
                  <a:schemeClr val="dk1"/>
                </a:solidFill>
              </a:rPr>
              <a:t>Level 4: Traced</a:t>
            </a:r>
            <a:endParaRPr b="0"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</a:rPr>
              <a:t>Upward: where did the requirement come from &amp; why?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</a:rPr>
              <a:t>Downward: what resources do we allocate to do it?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</a:rPr>
              <a:t>The basis for verification and validation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62" name="Google Shape;162;g294ba9770f7_0_102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Requirements Management Maturity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4ba9770f7_0_108"/>
          <p:cNvSpPr txBox="1"/>
          <p:nvPr>
            <p:ph idx="1" type="body"/>
          </p:nvPr>
        </p:nvSpPr>
        <p:spPr>
          <a:xfrm>
            <a:off x="166650" y="1424319"/>
            <a:ext cx="8753400" cy="45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solidFill>
                  <a:schemeClr val="dk1"/>
                </a:solidFill>
              </a:rPr>
              <a:t>Level 5: Integrated</a:t>
            </a:r>
            <a:endParaRPr b="0"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</a:rPr>
              <a:t>Using requirements to drive your full process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</a:rPr>
              <a:t>No requirements changes made w/out review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</a:rPr>
              <a:t>Requirements should also drive project management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</a:rPr>
              <a:t>Implication: you cannot maintain a fully integrated RM process without a sophisticated tool.</a:t>
            </a:r>
            <a:endParaRPr>
              <a:solidFill>
                <a:schemeClr val="dk1"/>
              </a:solidFill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-US">
                <a:solidFill>
                  <a:schemeClr val="dk1"/>
                </a:solidFill>
              </a:rPr>
              <a:t>Possibly in-house, possibly COTS with lots of integration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68" name="Google Shape;168;g294ba9770f7_0_108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Requirements Management Maturity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4ba9770f7_0_113"/>
          <p:cNvSpPr txBox="1"/>
          <p:nvPr>
            <p:ph idx="1" type="body"/>
          </p:nvPr>
        </p:nvSpPr>
        <p:spPr>
          <a:xfrm>
            <a:off x="166650" y="1424326"/>
            <a:ext cx="8753400" cy="50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solidFill>
                  <a:schemeClr val="dk1"/>
                </a:solidFill>
              </a:rPr>
              <a:t>Planning during the requirements process:</a:t>
            </a:r>
            <a:endParaRPr b="0">
              <a:solidFill>
                <a:schemeClr val="dk1"/>
              </a:solidFill>
            </a:endParaRPr>
          </a:p>
          <a:p>
            <a:pPr indent="-228600" lvl="1" marL="5715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</a:rPr>
              <a:t>Requirements identification</a:t>
            </a:r>
            <a:endParaRPr>
              <a:solidFill>
                <a:schemeClr val="dk1"/>
              </a:solidFill>
            </a:endParaRPr>
          </a:p>
          <a:p>
            <a:pPr indent="-228600" lvl="2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-US">
                <a:solidFill>
                  <a:schemeClr val="dk1"/>
                </a:solidFill>
              </a:rPr>
              <a:t> How requirements are individually identified and stored</a:t>
            </a:r>
            <a:endParaRPr>
              <a:solidFill>
                <a:schemeClr val="dk1"/>
              </a:solidFill>
            </a:endParaRPr>
          </a:p>
          <a:p>
            <a:pPr indent="-228600" lvl="1" marL="5715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</a:rPr>
              <a:t>Requirements organization</a:t>
            </a:r>
            <a:endParaRPr>
              <a:solidFill>
                <a:schemeClr val="dk1"/>
              </a:solidFill>
            </a:endParaRPr>
          </a:p>
          <a:p>
            <a:pPr indent="-228600" lvl="2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-US">
                <a:solidFill>
                  <a:schemeClr val="dk1"/>
                </a:solidFill>
              </a:rPr>
              <a:t>Functional/</a:t>
            </a:r>
            <a:r>
              <a:rPr lang="en-US">
                <a:solidFill>
                  <a:schemeClr val="dk1"/>
                </a:solidFill>
              </a:rPr>
              <a:t>Non Functional</a:t>
            </a:r>
            <a:r>
              <a:rPr lang="en-US">
                <a:solidFill>
                  <a:schemeClr val="dk1"/>
                </a:solidFill>
              </a:rPr>
              <a:t>, Enduring/Volatile, etc.</a:t>
            </a:r>
            <a:endParaRPr>
              <a:solidFill>
                <a:schemeClr val="dk1"/>
              </a:solidFill>
            </a:endParaRPr>
          </a:p>
          <a:p>
            <a:pPr indent="-228600" lvl="1" marL="5715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</a:rPr>
              <a:t>Change Request Management (CRM) process</a:t>
            </a:r>
            <a:endParaRPr>
              <a:solidFill>
                <a:schemeClr val="dk1"/>
              </a:solidFill>
            </a:endParaRPr>
          </a:p>
          <a:p>
            <a:pPr indent="-228600" lvl="2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-US">
                <a:solidFill>
                  <a:schemeClr val="dk1"/>
                </a:solidFill>
              </a:rPr>
              <a:t>The process followed when wanting to change a requirement after the SRS baseline has been established</a:t>
            </a:r>
            <a:endParaRPr>
              <a:solidFill>
                <a:schemeClr val="dk1"/>
              </a:solidFill>
            </a:endParaRPr>
          </a:p>
          <a:p>
            <a:pPr indent="-228600" lvl="2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-US">
                <a:solidFill>
                  <a:schemeClr val="dk1"/>
                </a:solidFill>
              </a:rPr>
              <a:t>Can have branched requirements!</a:t>
            </a:r>
            <a:endParaRPr>
              <a:solidFill>
                <a:schemeClr val="dk1"/>
              </a:solidFill>
            </a:endParaRPr>
          </a:p>
          <a:p>
            <a:pPr indent="-228600" lvl="1" marL="5715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</a:rPr>
              <a:t>Traceability policies</a:t>
            </a:r>
            <a:endParaRPr>
              <a:solidFill>
                <a:schemeClr val="dk1"/>
              </a:solidFill>
            </a:endParaRPr>
          </a:p>
          <a:p>
            <a:pPr indent="-228600" lvl="2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-US">
                <a:solidFill>
                  <a:schemeClr val="dk1"/>
                </a:solidFill>
              </a:rPr>
              <a:t>The amount of information about requirements relationships that is maintained</a:t>
            </a:r>
            <a:endParaRPr>
              <a:solidFill>
                <a:schemeClr val="dk1"/>
              </a:solidFill>
            </a:endParaRPr>
          </a:p>
          <a:p>
            <a:pPr indent="-228600" lvl="1" marL="5715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</a:rPr>
              <a:t>CASE tool support – Computer Aided Software Eng</a:t>
            </a:r>
            <a:endParaRPr>
              <a:solidFill>
                <a:schemeClr val="dk1"/>
              </a:solidFill>
            </a:endParaRPr>
          </a:p>
          <a:p>
            <a:pPr indent="-228600" lvl="2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-US">
                <a:solidFill>
                  <a:schemeClr val="dk1"/>
                </a:solidFill>
              </a:rPr>
              <a:t>The tool support required to help manage requirements change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74" name="Google Shape;174;g294ba9770f7_0_113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Requirements Management Planning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4ba9770f7_0_118"/>
          <p:cNvSpPr txBox="1"/>
          <p:nvPr>
            <p:ph idx="1" type="body"/>
          </p:nvPr>
        </p:nvSpPr>
        <p:spPr>
          <a:xfrm>
            <a:off x="166650" y="1424325"/>
            <a:ext cx="8753400" cy="53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solidFill>
                  <a:schemeClr val="dk1"/>
                </a:solidFill>
              </a:rPr>
              <a:t>Requirements require “ground truth”</a:t>
            </a:r>
            <a:endParaRPr b="0"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</a:rPr>
              <a:t>Everyone needs to point to the same place and say:</a:t>
            </a:r>
            <a:endParaRPr>
              <a:solidFill>
                <a:schemeClr val="dk1"/>
              </a:solidFill>
            </a:endParaRPr>
          </a:p>
          <a:p>
            <a:pPr indent="-285750" lvl="0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0" i="1" lang="en-US" sz="2400">
                <a:solidFill>
                  <a:schemeClr val="dk1"/>
                </a:solidFill>
              </a:rPr>
              <a:t>“</a:t>
            </a:r>
            <a:r>
              <a:rPr b="0" i="1" lang="en-US" sz="2400" u="sng">
                <a:solidFill>
                  <a:schemeClr val="dk1"/>
                </a:solidFill>
              </a:rPr>
              <a:t>There</a:t>
            </a:r>
            <a:r>
              <a:rPr b="0" i="1" lang="en-US" sz="2400">
                <a:solidFill>
                  <a:schemeClr val="dk1"/>
                </a:solidFill>
              </a:rPr>
              <a:t> are the requirements, and I mean </a:t>
            </a:r>
            <a:r>
              <a:rPr b="0" i="1" lang="en-US" sz="2400" u="sng">
                <a:solidFill>
                  <a:schemeClr val="dk1"/>
                </a:solidFill>
              </a:rPr>
              <a:t>that</a:t>
            </a:r>
            <a:r>
              <a:rPr b="0" i="1" lang="en-US" sz="2400">
                <a:solidFill>
                  <a:schemeClr val="dk1"/>
                </a:solidFill>
              </a:rPr>
              <a:t> one”</a:t>
            </a:r>
            <a:endParaRPr b="0" sz="2400">
              <a:solidFill>
                <a:schemeClr val="dk1"/>
              </a:solidFill>
            </a:endParaRPr>
          </a:p>
          <a:p>
            <a:pPr indent="-285750" lvl="0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i="1" sz="2400">
              <a:solidFill>
                <a:schemeClr val="dk1"/>
              </a:solidFill>
            </a:endParaRPr>
          </a:p>
          <a:p>
            <a:pPr indent="-285750" lvl="0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chemeClr val="dk1"/>
              </a:solidFill>
            </a:endParaRPr>
          </a:p>
          <a:p>
            <a:pPr indent="-285750" lvl="0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chemeClr val="dk1"/>
              </a:solidFill>
            </a:endParaRPr>
          </a:p>
          <a:p>
            <a:pPr indent="-285750" lvl="0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0" lang="en-US">
                <a:solidFill>
                  <a:schemeClr val="dk1"/>
                </a:solidFill>
              </a:rPr>
              <a:t>Requirements need a place to persist &amp; be identified</a:t>
            </a:r>
            <a:endParaRPr b="0"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</a:rPr>
              <a:t>Including versioning, change history, and state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80" name="Google Shape;180;g294ba9770f7_0_118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Requirements Identification</a:t>
            </a:r>
            <a:endParaRPr/>
          </a:p>
        </p:txBody>
      </p:sp>
      <p:grpSp>
        <p:nvGrpSpPr>
          <p:cNvPr id="181" name="Google Shape;181;g294ba9770f7_0_118"/>
          <p:cNvGrpSpPr/>
          <p:nvPr/>
        </p:nvGrpSpPr>
        <p:grpSpPr>
          <a:xfrm>
            <a:off x="1123825" y="2652974"/>
            <a:ext cx="6839025" cy="2951282"/>
            <a:chOff x="336" y="864"/>
            <a:chExt cx="4952" cy="2400"/>
          </a:xfrm>
        </p:grpSpPr>
        <p:sp>
          <p:nvSpPr>
            <p:cNvPr id="182" name="Google Shape;182;g294ba9770f7_0_118"/>
            <p:cNvSpPr/>
            <p:nvPr/>
          </p:nvSpPr>
          <p:spPr>
            <a:xfrm>
              <a:off x="336" y="864"/>
              <a:ext cx="4800" cy="2400"/>
            </a:xfrm>
            <a:prstGeom prst="rect">
              <a:avLst/>
            </a:prstGeom>
            <a:solidFill>
              <a:srgbClr val="BBE0E3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83" name="Google Shape;183;g294ba9770f7_0_118"/>
            <p:cNvGrpSpPr/>
            <p:nvPr/>
          </p:nvGrpSpPr>
          <p:grpSpPr>
            <a:xfrm>
              <a:off x="423" y="927"/>
              <a:ext cx="4865" cy="2256"/>
              <a:chOff x="116" y="902"/>
              <a:chExt cx="5848" cy="2845"/>
            </a:xfrm>
          </p:grpSpPr>
          <p:sp>
            <p:nvSpPr>
              <p:cNvPr id="184" name="Google Shape;184;g294ba9770f7_0_118"/>
              <p:cNvSpPr/>
              <p:nvPr/>
            </p:nvSpPr>
            <p:spPr>
              <a:xfrm>
                <a:off x="127" y="1235"/>
                <a:ext cx="1975" cy="2097"/>
              </a:xfrm>
              <a:custGeom>
                <a:rect b="b" l="l" r="r" t="t"/>
                <a:pathLst>
                  <a:path extrusionOk="0" h="2097" w="1975">
                    <a:moveTo>
                      <a:pt x="0" y="443"/>
                    </a:moveTo>
                    <a:lnTo>
                      <a:pt x="1557" y="0"/>
                    </a:lnTo>
                    <a:lnTo>
                      <a:pt x="1975" y="1654"/>
                    </a:lnTo>
                    <a:lnTo>
                      <a:pt x="417" y="2097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E1E1E2"/>
              </a:solidFill>
              <a:ln cap="flat" cmpd="sng" w="9525">
                <a:solidFill>
                  <a:srgbClr val="C0C0C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5" name="Google Shape;185;g294ba9770f7_0_118"/>
              <p:cNvSpPr/>
              <p:nvPr/>
            </p:nvSpPr>
            <p:spPr>
              <a:xfrm>
                <a:off x="792" y="1944"/>
                <a:ext cx="441" cy="670"/>
              </a:xfrm>
              <a:custGeom>
                <a:rect b="b" l="l" r="r" t="t"/>
                <a:pathLst>
                  <a:path extrusionOk="0" h="670" w="441">
                    <a:moveTo>
                      <a:pt x="441" y="670"/>
                    </a:moveTo>
                    <a:lnTo>
                      <a:pt x="430" y="668"/>
                    </a:lnTo>
                    <a:lnTo>
                      <a:pt x="419" y="665"/>
                    </a:lnTo>
                    <a:lnTo>
                      <a:pt x="409" y="662"/>
                    </a:lnTo>
                    <a:lnTo>
                      <a:pt x="399" y="658"/>
                    </a:lnTo>
                    <a:lnTo>
                      <a:pt x="390" y="654"/>
                    </a:lnTo>
                    <a:lnTo>
                      <a:pt x="380" y="650"/>
                    </a:lnTo>
                    <a:lnTo>
                      <a:pt x="371" y="646"/>
                    </a:lnTo>
                    <a:lnTo>
                      <a:pt x="360" y="642"/>
                    </a:lnTo>
                    <a:lnTo>
                      <a:pt x="350" y="639"/>
                    </a:lnTo>
                    <a:lnTo>
                      <a:pt x="340" y="636"/>
                    </a:lnTo>
                    <a:lnTo>
                      <a:pt x="329" y="635"/>
                    </a:lnTo>
                    <a:lnTo>
                      <a:pt x="316" y="634"/>
                    </a:lnTo>
                    <a:lnTo>
                      <a:pt x="304" y="634"/>
                    </a:lnTo>
                    <a:lnTo>
                      <a:pt x="290" y="635"/>
                    </a:lnTo>
                    <a:lnTo>
                      <a:pt x="274" y="639"/>
                    </a:lnTo>
                    <a:lnTo>
                      <a:pt x="258" y="644"/>
                    </a:lnTo>
                    <a:lnTo>
                      <a:pt x="239" y="651"/>
                    </a:lnTo>
                    <a:lnTo>
                      <a:pt x="221" y="654"/>
                    </a:lnTo>
                    <a:lnTo>
                      <a:pt x="203" y="657"/>
                    </a:lnTo>
                    <a:lnTo>
                      <a:pt x="186" y="657"/>
                    </a:lnTo>
                    <a:lnTo>
                      <a:pt x="169" y="656"/>
                    </a:lnTo>
                    <a:lnTo>
                      <a:pt x="153" y="653"/>
                    </a:lnTo>
                    <a:lnTo>
                      <a:pt x="137" y="650"/>
                    </a:lnTo>
                    <a:lnTo>
                      <a:pt x="122" y="645"/>
                    </a:lnTo>
                    <a:lnTo>
                      <a:pt x="106" y="640"/>
                    </a:lnTo>
                    <a:lnTo>
                      <a:pt x="92" y="634"/>
                    </a:lnTo>
                    <a:lnTo>
                      <a:pt x="77" y="629"/>
                    </a:lnTo>
                    <a:lnTo>
                      <a:pt x="62" y="623"/>
                    </a:lnTo>
                    <a:lnTo>
                      <a:pt x="46" y="618"/>
                    </a:lnTo>
                    <a:lnTo>
                      <a:pt x="31" y="613"/>
                    </a:lnTo>
                    <a:lnTo>
                      <a:pt x="16" y="609"/>
                    </a:lnTo>
                    <a:lnTo>
                      <a:pt x="0" y="606"/>
                    </a:lnTo>
                    <a:lnTo>
                      <a:pt x="0" y="0"/>
                    </a:lnTo>
                    <a:lnTo>
                      <a:pt x="16" y="3"/>
                    </a:lnTo>
                    <a:lnTo>
                      <a:pt x="31" y="7"/>
                    </a:lnTo>
                    <a:lnTo>
                      <a:pt x="46" y="12"/>
                    </a:lnTo>
                    <a:lnTo>
                      <a:pt x="62" y="17"/>
                    </a:lnTo>
                    <a:lnTo>
                      <a:pt x="77" y="23"/>
                    </a:lnTo>
                    <a:lnTo>
                      <a:pt x="92" y="28"/>
                    </a:lnTo>
                    <a:lnTo>
                      <a:pt x="106" y="34"/>
                    </a:lnTo>
                    <a:lnTo>
                      <a:pt x="122" y="39"/>
                    </a:lnTo>
                    <a:lnTo>
                      <a:pt x="137" y="44"/>
                    </a:lnTo>
                    <a:lnTo>
                      <a:pt x="153" y="47"/>
                    </a:lnTo>
                    <a:lnTo>
                      <a:pt x="169" y="50"/>
                    </a:lnTo>
                    <a:lnTo>
                      <a:pt x="186" y="51"/>
                    </a:lnTo>
                    <a:lnTo>
                      <a:pt x="203" y="51"/>
                    </a:lnTo>
                    <a:lnTo>
                      <a:pt x="221" y="48"/>
                    </a:lnTo>
                    <a:lnTo>
                      <a:pt x="239" y="45"/>
                    </a:lnTo>
                    <a:lnTo>
                      <a:pt x="258" y="38"/>
                    </a:lnTo>
                    <a:lnTo>
                      <a:pt x="274" y="33"/>
                    </a:lnTo>
                    <a:lnTo>
                      <a:pt x="290" y="30"/>
                    </a:lnTo>
                    <a:lnTo>
                      <a:pt x="304" y="29"/>
                    </a:lnTo>
                    <a:lnTo>
                      <a:pt x="316" y="28"/>
                    </a:lnTo>
                    <a:lnTo>
                      <a:pt x="329" y="29"/>
                    </a:lnTo>
                    <a:lnTo>
                      <a:pt x="340" y="32"/>
                    </a:lnTo>
                    <a:lnTo>
                      <a:pt x="350" y="34"/>
                    </a:lnTo>
                    <a:lnTo>
                      <a:pt x="360" y="36"/>
                    </a:lnTo>
                    <a:lnTo>
                      <a:pt x="371" y="41"/>
                    </a:lnTo>
                    <a:lnTo>
                      <a:pt x="380" y="45"/>
                    </a:lnTo>
                    <a:lnTo>
                      <a:pt x="390" y="48"/>
                    </a:lnTo>
                    <a:lnTo>
                      <a:pt x="399" y="53"/>
                    </a:lnTo>
                    <a:lnTo>
                      <a:pt x="409" y="57"/>
                    </a:lnTo>
                    <a:lnTo>
                      <a:pt x="419" y="60"/>
                    </a:lnTo>
                    <a:lnTo>
                      <a:pt x="430" y="63"/>
                    </a:lnTo>
                    <a:lnTo>
                      <a:pt x="441" y="65"/>
                    </a:lnTo>
                    <a:lnTo>
                      <a:pt x="441" y="670"/>
                    </a:lnTo>
                    <a:close/>
                  </a:path>
                </a:pathLst>
              </a:custGeom>
              <a:solidFill>
                <a:srgbClr val="C8C8C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6" name="Google Shape;186;g294ba9770f7_0_118"/>
              <p:cNvSpPr/>
              <p:nvPr/>
            </p:nvSpPr>
            <p:spPr>
              <a:xfrm>
                <a:off x="530" y="2297"/>
                <a:ext cx="441" cy="670"/>
              </a:xfrm>
              <a:custGeom>
                <a:rect b="b" l="l" r="r" t="t"/>
                <a:pathLst>
                  <a:path extrusionOk="0" h="670" w="441">
                    <a:moveTo>
                      <a:pt x="441" y="670"/>
                    </a:moveTo>
                    <a:lnTo>
                      <a:pt x="430" y="668"/>
                    </a:lnTo>
                    <a:lnTo>
                      <a:pt x="419" y="665"/>
                    </a:lnTo>
                    <a:lnTo>
                      <a:pt x="409" y="662"/>
                    </a:lnTo>
                    <a:lnTo>
                      <a:pt x="399" y="658"/>
                    </a:lnTo>
                    <a:lnTo>
                      <a:pt x="390" y="654"/>
                    </a:lnTo>
                    <a:lnTo>
                      <a:pt x="380" y="650"/>
                    </a:lnTo>
                    <a:lnTo>
                      <a:pt x="371" y="646"/>
                    </a:lnTo>
                    <a:lnTo>
                      <a:pt x="360" y="642"/>
                    </a:lnTo>
                    <a:lnTo>
                      <a:pt x="350" y="639"/>
                    </a:lnTo>
                    <a:lnTo>
                      <a:pt x="340" y="636"/>
                    </a:lnTo>
                    <a:lnTo>
                      <a:pt x="329" y="635"/>
                    </a:lnTo>
                    <a:lnTo>
                      <a:pt x="316" y="634"/>
                    </a:lnTo>
                    <a:lnTo>
                      <a:pt x="304" y="634"/>
                    </a:lnTo>
                    <a:lnTo>
                      <a:pt x="290" y="635"/>
                    </a:lnTo>
                    <a:lnTo>
                      <a:pt x="274" y="639"/>
                    </a:lnTo>
                    <a:lnTo>
                      <a:pt x="258" y="644"/>
                    </a:lnTo>
                    <a:lnTo>
                      <a:pt x="239" y="651"/>
                    </a:lnTo>
                    <a:lnTo>
                      <a:pt x="221" y="654"/>
                    </a:lnTo>
                    <a:lnTo>
                      <a:pt x="203" y="657"/>
                    </a:lnTo>
                    <a:lnTo>
                      <a:pt x="186" y="657"/>
                    </a:lnTo>
                    <a:lnTo>
                      <a:pt x="169" y="656"/>
                    </a:lnTo>
                    <a:lnTo>
                      <a:pt x="153" y="653"/>
                    </a:lnTo>
                    <a:lnTo>
                      <a:pt x="137" y="650"/>
                    </a:lnTo>
                    <a:lnTo>
                      <a:pt x="122" y="645"/>
                    </a:lnTo>
                    <a:lnTo>
                      <a:pt x="106" y="640"/>
                    </a:lnTo>
                    <a:lnTo>
                      <a:pt x="92" y="634"/>
                    </a:lnTo>
                    <a:lnTo>
                      <a:pt x="77" y="629"/>
                    </a:lnTo>
                    <a:lnTo>
                      <a:pt x="62" y="623"/>
                    </a:lnTo>
                    <a:lnTo>
                      <a:pt x="46" y="618"/>
                    </a:lnTo>
                    <a:lnTo>
                      <a:pt x="31" y="613"/>
                    </a:lnTo>
                    <a:lnTo>
                      <a:pt x="16" y="609"/>
                    </a:lnTo>
                    <a:lnTo>
                      <a:pt x="0" y="606"/>
                    </a:lnTo>
                    <a:lnTo>
                      <a:pt x="0" y="0"/>
                    </a:lnTo>
                    <a:lnTo>
                      <a:pt x="16" y="3"/>
                    </a:lnTo>
                    <a:lnTo>
                      <a:pt x="31" y="7"/>
                    </a:lnTo>
                    <a:lnTo>
                      <a:pt x="46" y="12"/>
                    </a:lnTo>
                    <a:lnTo>
                      <a:pt x="62" y="17"/>
                    </a:lnTo>
                    <a:lnTo>
                      <a:pt x="77" y="23"/>
                    </a:lnTo>
                    <a:lnTo>
                      <a:pt x="92" y="28"/>
                    </a:lnTo>
                    <a:lnTo>
                      <a:pt x="106" y="34"/>
                    </a:lnTo>
                    <a:lnTo>
                      <a:pt x="122" y="39"/>
                    </a:lnTo>
                    <a:lnTo>
                      <a:pt x="137" y="44"/>
                    </a:lnTo>
                    <a:lnTo>
                      <a:pt x="153" y="47"/>
                    </a:lnTo>
                    <a:lnTo>
                      <a:pt x="169" y="50"/>
                    </a:lnTo>
                    <a:lnTo>
                      <a:pt x="186" y="51"/>
                    </a:lnTo>
                    <a:lnTo>
                      <a:pt x="203" y="51"/>
                    </a:lnTo>
                    <a:lnTo>
                      <a:pt x="221" y="48"/>
                    </a:lnTo>
                    <a:lnTo>
                      <a:pt x="239" y="45"/>
                    </a:lnTo>
                    <a:lnTo>
                      <a:pt x="258" y="38"/>
                    </a:lnTo>
                    <a:lnTo>
                      <a:pt x="274" y="33"/>
                    </a:lnTo>
                    <a:lnTo>
                      <a:pt x="290" y="30"/>
                    </a:lnTo>
                    <a:lnTo>
                      <a:pt x="304" y="29"/>
                    </a:lnTo>
                    <a:lnTo>
                      <a:pt x="316" y="28"/>
                    </a:lnTo>
                    <a:lnTo>
                      <a:pt x="329" y="29"/>
                    </a:lnTo>
                    <a:lnTo>
                      <a:pt x="340" y="32"/>
                    </a:lnTo>
                    <a:lnTo>
                      <a:pt x="350" y="34"/>
                    </a:lnTo>
                    <a:lnTo>
                      <a:pt x="360" y="36"/>
                    </a:lnTo>
                    <a:lnTo>
                      <a:pt x="371" y="41"/>
                    </a:lnTo>
                    <a:lnTo>
                      <a:pt x="380" y="45"/>
                    </a:lnTo>
                    <a:lnTo>
                      <a:pt x="390" y="48"/>
                    </a:lnTo>
                    <a:lnTo>
                      <a:pt x="399" y="53"/>
                    </a:lnTo>
                    <a:lnTo>
                      <a:pt x="409" y="57"/>
                    </a:lnTo>
                    <a:lnTo>
                      <a:pt x="419" y="60"/>
                    </a:lnTo>
                    <a:lnTo>
                      <a:pt x="430" y="63"/>
                    </a:lnTo>
                    <a:lnTo>
                      <a:pt x="441" y="65"/>
                    </a:lnTo>
                    <a:lnTo>
                      <a:pt x="441" y="670"/>
                    </a:lnTo>
                    <a:close/>
                  </a:path>
                </a:pathLst>
              </a:custGeom>
              <a:solidFill>
                <a:srgbClr val="C8C8C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7" name="Google Shape;187;g294ba9770f7_0_118"/>
              <p:cNvSpPr/>
              <p:nvPr/>
            </p:nvSpPr>
            <p:spPr>
              <a:xfrm>
                <a:off x="1082" y="1609"/>
                <a:ext cx="441" cy="670"/>
              </a:xfrm>
              <a:custGeom>
                <a:rect b="b" l="l" r="r" t="t"/>
                <a:pathLst>
                  <a:path extrusionOk="0" h="670" w="441">
                    <a:moveTo>
                      <a:pt x="441" y="670"/>
                    </a:moveTo>
                    <a:lnTo>
                      <a:pt x="430" y="668"/>
                    </a:lnTo>
                    <a:lnTo>
                      <a:pt x="420" y="665"/>
                    </a:lnTo>
                    <a:lnTo>
                      <a:pt x="410" y="662"/>
                    </a:lnTo>
                    <a:lnTo>
                      <a:pt x="399" y="658"/>
                    </a:lnTo>
                    <a:lnTo>
                      <a:pt x="390" y="654"/>
                    </a:lnTo>
                    <a:lnTo>
                      <a:pt x="380" y="650"/>
                    </a:lnTo>
                    <a:lnTo>
                      <a:pt x="371" y="646"/>
                    </a:lnTo>
                    <a:lnTo>
                      <a:pt x="361" y="642"/>
                    </a:lnTo>
                    <a:lnTo>
                      <a:pt x="351" y="639"/>
                    </a:lnTo>
                    <a:lnTo>
                      <a:pt x="340" y="636"/>
                    </a:lnTo>
                    <a:lnTo>
                      <a:pt x="329" y="635"/>
                    </a:lnTo>
                    <a:lnTo>
                      <a:pt x="317" y="634"/>
                    </a:lnTo>
                    <a:lnTo>
                      <a:pt x="304" y="634"/>
                    </a:lnTo>
                    <a:lnTo>
                      <a:pt x="290" y="635"/>
                    </a:lnTo>
                    <a:lnTo>
                      <a:pt x="275" y="639"/>
                    </a:lnTo>
                    <a:lnTo>
                      <a:pt x="259" y="644"/>
                    </a:lnTo>
                    <a:lnTo>
                      <a:pt x="239" y="651"/>
                    </a:lnTo>
                    <a:lnTo>
                      <a:pt x="221" y="654"/>
                    </a:lnTo>
                    <a:lnTo>
                      <a:pt x="203" y="657"/>
                    </a:lnTo>
                    <a:lnTo>
                      <a:pt x="186" y="657"/>
                    </a:lnTo>
                    <a:lnTo>
                      <a:pt x="169" y="656"/>
                    </a:lnTo>
                    <a:lnTo>
                      <a:pt x="153" y="653"/>
                    </a:lnTo>
                    <a:lnTo>
                      <a:pt x="137" y="650"/>
                    </a:lnTo>
                    <a:lnTo>
                      <a:pt x="123" y="645"/>
                    </a:lnTo>
                    <a:lnTo>
                      <a:pt x="107" y="640"/>
                    </a:lnTo>
                    <a:lnTo>
                      <a:pt x="92" y="634"/>
                    </a:lnTo>
                    <a:lnTo>
                      <a:pt x="77" y="629"/>
                    </a:lnTo>
                    <a:lnTo>
                      <a:pt x="62" y="623"/>
                    </a:lnTo>
                    <a:lnTo>
                      <a:pt x="47" y="618"/>
                    </a:lnTo>
                    <a:lnTo>
                      <a:pt x="32" y="614"/>
                    </a:lnTo>
                    <a:lnTo>
                      <a:pt x="16" y="609"/>
                    </a:lnTo>
                    <a:lnTo>
                      <a:pt x="0" y="606"/>
                    </a:lnTo>
                    <a:lnTo>
                      <a:pt x="0" y="0"/>
                    </a:lnTo>
                    <a:lnTo>
                      <a:pt x="16" y="3"/>
                    </a:lnTo>
                    <a:lnTo>
                      <a:pt x="32" y="8"/>
                    </a:lnTo>
                    <a:lnTo>
                      <a:pt x="47" y="12"/>
                    </a:lnTo>
                    <a:lnTo>
                      <a:pt x="62" y="17"/>
                    </a:lnTo>
                    <a:lnTo>
                      <a:pt x="77" y="23"/>
                    </a:lnTo>
                    <a:lnTo>
                      <a:pt x="92" y="28"/>
                    </a:lnTo>
                    <a:lnTo>
                      <a:pt x="107" y="34"/>
                    </a:lnTo>
                    <a:lnTo>
                      <a:pt x="123" y="39"/>
                    </a:lnTo>
                    <a:lnTo>
                      <a:pt x="137" y="44"/>
                    </a:lnTo>
                    <a:lnTo>
                      <a:pt x="153" y="47"/>
                    </a:lnTo>
                    <a:lnTo>
                      <a:pt x="169" y="50"/>
                    </a:lnTo>
                    <a:lnTo>
                      <a:pt x="186" y="51"/>
                    </a:lnTo>
                    <a:lnTo>
                      <a:pt x="203" y="51"/>
                    </a:lnTo>
                    <a:lnTo>
                      <a:pt x="221" y="49"/>
                    </a:lnTo>
                    <a:lnTo>
                      <a:pt x="239" y="45"/>
                    </a:lnTo>
                    <a:lnTo>
                      <a:pt x="259" y="38"/>
                    </a:lnTo>
                    <a:lnTo>
                      <a:pt x="275" y="33"/>
                    </a:lnTo>
                    <a:lnTo>
                      <a:pt x="290" y="30"/>
                    </a:lnTo>
                    <a:lnTo>
                      <a:pt x="304" y="29"/>
                    </a:lnTo>
                    <a:lnTo>
                      <a:pt x="317" y="28"/>
                    </a:lnTo>
                    <a:lnTo>
                      <a:pt x="329" y="29"/>
                    </a:lnTo>
                    <a:lnTo>
                      <a:pt x="340" y="32"/>
                    </a:lnTo>
                    <a:lnTo>
                      <a:pt x="351" y="34"/>
                    </a:lnTo>
                    <a:lnTo>
                      <a:pt x="361" y="36"/>
                    </a:lnTo>
                    <a:lnTo>
                      <a:pt x="371" y="41"/>
                    </a:lnTo>
                    <a:lnTo>
                      <a:pt x="380" y="45"/>
                    </a:lnTo>
                    <a:lnTo>
                      <a:pt x="390" y="49"/>
                    </a:lnTo>
                    <a:lnTo>
                      <a:pt x="399" y="53"/>
                    </a:lnTo>
                    <a:lnTo>
                      <a:pt x="410" y="57"/>
                    </a:lnTo>
                    <a:lnTo>
                      <a:pt x="420" y="61"/>
                    </a:lnTo>
                    <a:lnTo>
                      <a:pt x="430" y="63"/>
                    </a:lnTo>
                    <a:lnTo>
                      <a:pt x="441" y="65"/>
                    </a:lnTo>
                    <a:lnTo>
                      <a:pt x="441" y="670"/>
                    </a:lnTo>
                    <a:close/>
                  </a:path>
                </a:pathLst>
              </a:custGeom>
              <a:solidFill>
                <a:srgbClr val="C8C8C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8" name="Google Shape;188;g294ba9770f7_0_118"/>
              <p:cNvSpPr/>
              <p:nvPr/>
            </p:nvSpPr>
            <p:spPr>
              <a:xfrm>
                <a:off x="1030" y="1537"/>
                <a:ext cx="441" cy="671"/>
              </a:xfrm>
              <a:custGeom>
                <a:rect b="b" l="l" r="r" t="t"/>
                <a:pathLst>
                  <a:path extrusionOk="0" h="671" w="441">
                    <a:moveTo>
                      <a:pt x="441" y="671"/>
                    </a:moveTo>
                    <a:lnTo>
                      <a:pt x="430" y="669"/>
                    </a:lnTo>
                    <a:lnTo>
                      <a:pt x="420" y="666"/>
                    </a:lnTo>
                    <a:lnTo>
                      <a:pt x="409" y="663"/>
                    </a:lnTo>
                    <a:lnTo>
                      <a:pt x="399" y="659"/>
                    </a:lnTo>
                    <a:lnTo>
                      <a:pt x="390" y="654"/>
                    </a:lnTo>
                    <a:lnTo>
                      <a:pt x="381" y="651"/>
                    </a:lnTo>
                    <a:lnTo>
                      <a:pt x="371" y="647"/>
                    </a:lnTo>
                    <a:lnTo>
                      <a:pt x="362" y="642"/>
                    </a:lnTo>
                    <a:lnTo>
                      <a:pt x="352" y="640"/>
                    </a:lnTo>
                    <a:lnTo>
                      <a:pt x="341" y="637"/>
                    </a:lnTo>
                    <a:lnTo>
                      <a:pt x="330" y="635"/>
                    </a:lnTo>
                    <a:lnTo>
                      <a:pt x="318" y="634"/>
                    </a:lnTo>
                    <a:lnTo>
                      <a:pt x="305" y="635"/>
                    </a:lnTo>
                    <a:lnTo>
                      <a:pt x="291" y="636"/>
                    </a:lnTo>
                    <a:lnTo>
                      <a:pt x="276" y="639"/>
                    </a:lnTo>
                    <a:lnTo>
                      <a:pt x="260" y="643"/>
                    </a:lnTo>
                    <a:lnTo>
                      <a:pt x="240" y="651"/>
                    </a:lnTo>
                    <a:lnTo>
                      <a:pt x="222" y="654"/>
                    </a:lnTo>
                    <a:lnTo>
                      <a:pt x="204" y="657"/>
                    </a:lnTo>
                    <a:lnTo>
                      <a:pt x="187" y="657"/>
                    </a:lnTo>
                    <a:lnTo>
                      <a:pt x="170" y="655"/>
                    </a:lnTo>
                    <a:lnTo>
                      <a:pt x="154" y="653"/>
                    </a:lnTo>
                    <a:lnTo>
                      <a:pt x="138" y="649"/>
                    </a:lnTo>
                    <a:lnTo>
                      <a:pt x="124" y="645"/>
                    </a:lnTo>
                    <a:lnTo>
                      <a:pt x="108" y="640"/>
                    </a:lnTo>
                    <a:lnTo>
                      <a:pt x="93" y="634"/>
                    </a:lnTo>
                    <a:lnTo>
                      <a:pt x="78" y="629"/>
                    </a:lnTo>
                    <a:lnTo>
                      <a:pt x="62" y="623"/>
                    </a:lnTo>
                    <a:lnTo>
                      <a:pt x="48" y="618"/>
                    </a:lnTo>
                    <a:lnTo>
                      <a:pt x="32" y="613"/>
                    </a:lnTo>
                    <a:lnTo>
                      <a:pt x="16" y="608"/>
                    </a:lnTo>
                    <a:lnTo>
                      <a:pt x="0" y="606"/>
                    </a:lnTo>
                    <a:lnTo>
                      <a:pt x="0" y="0"/>
                    </a:lnTo>
                    <a:lnTo>
                      <a:pt x="16" y="2"/>
                    </a:lnTo>
                    <a:lnTo>
                      <a:pt x="32" y="7"/>
                    </a:lnTo>
                    <a:lnTo>
                      <a:pt x="48" y="12"/>
                    </a:lnTo>
                    <a:lnTo>
                      <a:pt x="62" y="17"/>
                    </a:lnTo>
                    <a:lnTo>
                      <a:pt x="78" y="23"/>
                    </a:lnTo>
                    <a:lnTo>
                      <a:pt x="93" y="28"/>
                    </a:lnTo>
                    <a:lnTo>
                      <a:pt x="108" y="34"/>
                    </a:lnTo>
                    <a:lnTo>
                      <a:pt x="124" y="39"/>
                    </a:lnTo>
                    <a:lnTo>
                      <a:pt x="138" y="43"/>
                    </a:lnTo>
                    <a:lnTo>
                      <a:pt x="154" y="47"/>
                    </a:lnTo>
                    <a:lnTo>
                      <a:pt x="170" y="51"/>
                    </a:lnTo>
                    <a:lnTo>
                      <a:pt x="187" y="52"/>
                    </a:lnTo>
                    <a:lnTo>
                      <a:pt x="204" y="52"/>
                    </a:lnTo>
                    <a:lnTo>
                      <a:pt x="222" y="49"/>
                    </a:lnTo>
                    <a:lnTo>
                      <a:pt x="240" y="45"/>
                    </a:lnTo>
                    <a:lnTo>
                      <a:pt x="260" y="39"/>
                    </a:lnTo>
                    <a:lnTo>
                      <a:pt x="276" y="34"/>
                    </a:lnTo>
                    <a:lnTo>
                      <a:pt x="291" y="30"/>
                    </a:lnTo>
                    <a:lnTo>
                      <a:pt x="305" y="29"/>
                    </a:lnTo>
                    <a:lnTo>
                      <a:pt x="318" y="29"/>
                    </a:lnTo>
                    <a:lnTo>
                      <a:pt x="330" y="29"/>
                    </a:lnTo>
                    <a:lnTo>
                      <a:pt x="341" y="31"/>
                    </a:lnTo>
                    <a:lnTo>
                      <a:pt x="352" y="34"/>
                    </a:lnTo>
                    <a:lnTo>
                      <a:pt x="362" y="37"/>
                    </a:lnTo>
                    <a:lnTo>
                      <a:pt x="371" y="41"/>
                    </a:lnTo>
                    <a:lnTo>
                      <a:pt x="381" y="45"/>
                    </a:lnTo>
                    <a:lnTo>
                      <a:pt x="390" y="48"/>
                    </a:lnTo>
                    <a:lnTo>
                      <a:pt x="399" y="53"/>
                    </a:lnTo>
                    <a:lnTo>
                      <a:pt x="409" y="57"/>
                    </a:lnTo>
                    <a:lnTo>
                      <a:pt x="420" y="60"/>
                    </a:lnTo>
                    <a:lnTo>
                      <a:pt x="430" y="63"/>
                    </a:lnTo>
                    <a:lnTo>
                      <a:pt x="441" y="65"/>
                    </a:lnTo>
                    <a:lnTo>
                      <a:pt x="441" y="6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9" name="Google Shape;189;g294ba9770f7_0_118"/>
              <p:cNvSpPr/>
              <p:nvPr/>
            </p:nvSpPr>
            <p:spPr>
              <a:xfrm>
                <a:off x="1030" y="1537"/>
                <a:ext cx="441" cy="671"/>
              </a:xfrm>
              <a:custGeom>
                <a:rect b="b" l="l" r="r" t="t"/>
                <a:pathLst>
                  <a:path extrusionOk="0" h="671" w="441">
                    <a:moveTo>
                      <a:pt x="441" y="671"/>
                    </a:moveTo>
                    <a:lnTo>
                      <a:pt x="441" y="671"/>
                    </a:lnTo>
                    <a:lnTo>
                      <a:pt x="430" y="669"/>
                    </a:lnTo>
                    <a:lnTo>
                      <a:pt x="420" y="666"/>
                    </a:lnTo>
                    <a:lnTo>
                      <a:pt x="409" y="663"/>
                    </a:lnTo>
                    <a:lnTo>
                      <a:pt x="399" y="659"/>
                    </a:lnTo>
                    <a:lnTo>
                      <a:pt x="390" y="654"/>
                    </a:lnTo>
                    <a:lnTo>
                      <a:pt x="381" y="651"/>
                    </a:lnTo>
                    <a:lnTo>
                      <a:pt x="371" y="647"/>
                    </a:lnTo>
                    <a:lnTo>
                      <a:pt x="362" y="642"/>
                    </a:lnTo>
                    <a:lnTo>
                      <a:pt x="352" y="640"/>
                    </a:lnTo>
                    <a:lnTo>
                      <a:pt x="341" y="637"/>
                    </a:lnTo>
                    <a:lnTo>
                      <a:pt x="330" y="635"/>
                    </a:lnTo>
                    <a:lnTo>
                      <a:pt x="318" y="634"/>
                    </a:lnTo>
                    <a:lnTo>
                      <a:pt x="305" y="635"/>
                    </a:lnTo>
                    <a:lnTo>
                      <a:pt x="291" y="636"/>
                    </a:lnTo>
                    <a:lnTo>
                      <a:pt x="276" y="639"/>
                    </a:lnTo>
                    <a:lnTo>
                      <a:pt x="260" y="643"/>
                    </a:lnTo>
                    <a:lnTo>
                      <a:pt x="240" y="651"/>
                    </a:lnTo>
                    <a:lnTo>
                      <a:pt x="222" y="654"/>
                    </a:lnTo>
                    <a:lnTo>
                      <a:pt x="204" y="657"/>
                    </a:lnTo>
                    <a:lnTo>
                      <a:pt x="187" y="657"/>
                    </a:lnTo>
                    <a:lnTo>
                      <a:pt x="170" y="655"/>
                    </a:lnTo>
                    <a:lnTo>
                      <a:pt x="154" y="653"/>
                    </a:lnTo>
                    <a:lnTo>
                      <a:pt x="138" y="649"/>
                    </a:lnTo>
                    <a:lnTo>
                      <a:pt x="124" y="645"/>
                    </a:lnTo>
                    <a:lnTo>
                      <a:pt x="108" y="640"/>
                    </a:lnTo>
                    <a:lnTo>
                      <a:pt x="93" y="634"/>
                    </a:lnTo>
                    <a:lnTo>
                      <a:pt x="78" y="629"/>
                    </a:lnTo>
                    <a:lnTo>
                      <a:pt x="62" y="623"/>
                    </a:lnTo>
                    <a:lnTo>
                      <a:pt x="48" y="618"/>
                    </a:lnTo>
                    <a:lnTo>
                      <a:pt x="32" y="613"/>
                    </a:lnTo>
                    <a:lnTo>
                      <a:pt x="16" y="608"/>
                    </a:lnTo>
                    <a:lnTo>
                      <a:pt x="0" y="606"/>
                    </a:lnTo>
                    <a:lnTo>
                      <a:pt x="0" y="0"/>
                    </a:lnTo>
                    <a:lnTo>
                      <a:pt x="16" y="2"/>
                    </a:lnTo>
                    <a:lnTo>
                      <a:pt x="32" y="7"/>
                    </a:lnTo>
                    <a:lnTo>
                      <a:pt x="48" y="12"/>
                    </a:lnTo>
                    <a:lnTo>
                      <a:pt x="62" y="17"/>
                    </a:lnTo>
                    <a:lnTo>
                      <a:pt x="78" y="23"/>
                    </a:lnTo>
                    <a:lnTo>
                      <a:pt x="93" y="28"/>
                    </a:lnTo>
                    <a:lnTo>
                      <a:pt x="108" y="34"/>
                    </a:lnTo>
                    <a:lnTo>
                      <a:pt x="124" y="39"/>
                    </a:lnTo>
                    <a:lnTo>
                      <a:pt x="138" y="43"/>
                    </a:lnTo>
                    <a:lnTo>
                      <a:pt x="154" y="47"/>
                    </a:lnTo>
                    <a:lnTo>
                      <a:pt x="170" y="51"/>
                    </a:lnTo>
                    <a:lnTo>
                      <a:pt x="187" y="52"/>
                    </a:lnTo>
                    <a:lnTo>
                      <a:pt x="204" y="52"/>
                    </a:lnTo>
                    <a:lnTo>
                      <a:pt x="222" y="49"/>
                    </a:lnTo>
                    <a:lnTo>
                      <a:pt x="240" y="45"/>
                    </a:lnTo>
                    <a:lnTo>
                      <a:pt x="260" y="39"/>
                    </a:lnTo>
                    <a:lnTo>
                      <a:pt x="276" y="34"/>
                    </a:lnTo>
                    <a:lnTo>
                      <a:pt x="291" y="30"/>
                    </a:lnTo>
                    <a:lnTo>
                      <a:pt x="305" y="29"/>
                    </a:lnTo>
                    <a:lnTo>
                      <a:pt x="318" y="29"/>
                    </a:lnTo>
                    <a:lnTo>
                      <a:pt x="330" y="29"/>
                    </a:lnTo>
                    <a:lnTo>
                      <a:pt x="341" y="31"/>
                    </a:lnTo>
                    <a:lnTo>
                      <a:pt x="352" y="34"/>
                    </a:lnTo>
                    <a:lnTo>
                      <a:pt x="362" y="37"/>
                    </a:lnTo>
                    <a:lnTo>
                      <a:pt x="371" y="41"/>
                    </a:lnTo>
                    <a:lnTo>
                      <a:pt x="381" y="45"/>
                    </a:lnTo>
                    <a:lnTo>
                      <a:pt x="390" y="48"/>
                    </a:lnTo>
                    <a:lnTo>
                      <a:pt x="399" y="53"/>
                    </a:lnTo>
                    <a:lnTo>
                      <a:pt x="409" y="57"/>
                    </a:lnTo>
                    <a:lnTo>
                      <a:pt x="420" y="60"/>
                    </a:lnTo>
                    <a:lnTo>
                      <a:pt x="430" y="63"/>
                    </a:lnTo>
                    <a:lnTo>
                      <a:pt x="441" y="65"/>
                    </a:lnTo>
                    <a:lnTo>
                      <a:pt x="441" y="671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0" name="Google Shape;190;g294ba9770f7_0_118"/>
              <p:cNvSpPr/>
              <p:nvPr/>
            </p:nvSpPr>
            <p:spPr>
              <a:xfrm>
                <a:off x="1073" y="1690"/>
                <a:ext cx="153" cy="12"/>
              </a:xfrm>
              <a:custGeom>
                <a:rect b="b" l="l" r="r" t="t"/>
                <a:pathLst>
                  <a:path extrusionOk="0" h="12" w="153">
                    <a:moveTo>
                      <a:pt x="0" y="4"/>
                    </a:moveTo>
                    <a:lnTo>
                      <a:pt x="0" y="4"/>
                    </a:lnTo>
                    <a:lnTo>
                      <a:pt x="6" y="5"/>
                    </a:lnTo>
                    <a:lnTo>
                      <a:pt x="12" y="7"/>
                    </a:lnTo>
                    <a:lnTo>
                      <a:pt x="19" y="11"/>
                    </a:lnTo>
                    <a:lnTo>
                      <a:pt x="26" y="12"/>
                    </a:lnTo>
                    <a:lnTo>
                      <a:pt x="33" y="10"/>
                    </a:lnTo>
                    <a:lnTo>
                      <a:pt x="40" y="7"/>
                    </a:lnTo>
                    <a:lnTo>
                      <a:pt x="47" y="6"/>
                    </a:lnTo>
                    <a:lnTo>
                      <a:pt x="53" y="4"/>
                    </a:lnTo>
                    <a:lnTo>
                      <a:pt x="60" y="5"/>
                    </a:lnTo>
                    <a:lnTo>
                      <a:pt x="67" y="6"/>
                    </a:lnTo>
                    <a:lnTo>
                      <a:pt x="75" y="8"/>
                    </a:lnTo>
                    <a:lnTo>
                      <a:pt x="82" y="10"/>
                    </a:lnTo>
                    <a:lnTo>
                      <a:pt x="88" y="11"/>
                    </a:lnTo>
                    <a:lnTo>
                      <a:pt x="95" y="11"/>
                    </a:lnTo>
                    <a:lnTo>
                      <a:pt x="102" y="8"/>
                    </a:lnTo>
                    <a:lnTo>
                      <a:pt x="108" y="4"/>
                    </a:lnTo>
                    <a:lnTo>
                      <a:pt x="113" y="4"/>
                    </a:lnTo>
                    <a:lnTo>
                      <a:pt x="119" y="2"/>
                    </a:lnTo>
                    <a:lnTo>
                      <a:pt x="125" y="1"/>
                    </a:lnTo>
                    <a:lnTo>
                      <a:pt x="130" y="1"/>
                    </a:lnTo>
                    <a:lnTo>
                      <a:pt x="136" y="0"/>
                    </a:lnTo>
                    <a:lnTo>
                      <a:pt x="142" y="0"/>
                    </a:lnTo>
                    <a:lnTo>
                      <a:pt x="147" y="1"/>
                    </a:lnTo>
                    <a:lnTo>
                      <a:pt x="153" y="4"/>
                    </a:lnTo>
                  </a:path>
                </a:pathLst>
              </a:custGeom>
              <a:noFill/>
              <a:ln cap="flat" cmpd="sng" w="9525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1" name="Google Shape;191;g294ba9770f7_0_118"/>
              <p:cNvSpPr/>
              <p:nvPr/>
            </p:nvSpPr>
            <p:spPr>
              <a:xfrm>
                <a:off x="1264" y="1690"/>
                <a:ext cx="153" cy="12"/>
              </a:xfrm>
              <a:custGeom>
                <a:rect b="b" l="l" r="r" t="t"/>
                <a:pathLst>
                  <a:path extrusionOk="0" h="12" w="153">
                    <a:moveTo>
                      <a:pt x="0" y="4"/>
                    </a:moveTo>
                    <a:lnTo>
                      <a:pt x="0" y="4"/>
                    </a:lnTo>
                    <a:lnTo>
                      <a:pt x="5" y="5"/>
                    </a:lnTo>
                    <a:lnTo>
                      <a:pt x="12" y="7"/>
                    </a:lnTo>
                    <a:lnTo>
                      <a:pt x="19" y="11"/>
                    </a:lnTo>
                    <a:lnTo>
                      <a:pt x="26" y="12"/>
                    </a:lnTo>
                    <a:lnTo>
                      <a:pt x="32" y="10"/>
                    </a:lnTo>
                    <a:lnTo>
                      <a:pt x="39" y="7"/>
                    </a:lnTo>
                    <a:lnTo>
                      <a:pt x="46" y="6"/>
                    </a:lnTo>
                    <a:lnTo>
                      <a:pt x="53" y="4"/>
                    </a:lnTo>
                    <a:lnTo>
                      <a:pt x="60" y="5"/>
                    </a:lnTo>
                    <a:lnTo>
                      <a:pt x="66" y="6"/>
                    </a:lnTo>
                    <a:lnTo>
                      <a:pt x="74" y="8"/>
                    </a:lnTo>
                    <a:lnTo>
                      <a:pt x="81" y="10"/>
                    </a:lnTo>
                    <a:lnTo>
                      <a:pt x="88" y="11"/>
                    </a:lnTo>
                    <a:lnTo>
                      <a:pt x="95" y="11"/>
                    </a:lnTo>
                    <a:lnTo>
                      <a:pt x="102" y="8"/>
                    </a:lnTo>
                    <a:lnTo>
                      <a:pt x="107" y="4"/>
                    </a:lnTo>
                    <a:lnTo>
                      <a:pt x="113" y="4"/>
                    </a:lnTo>
                    <a:lnTo>
                      <a:pt x="119" y="2"/>
                    </a:lnTo>
                    <a:lnTo>
                      <a:pt x="124" y="1"/>
                    </a:lnTo>
                    <a:lnTo>
                      <a:pt x="130" y="1"/>
                    </a:lnTo>
                    <a:lnTo>
                      <a:pt x="136" y="0"/>
                    </a:lnTo>
                    <a:lnTo>
                      <a:pt x="141" y="0"/>
                    </a:lnTo>
                    <a:lnTo>
                      <a:pt x="147" y="1"/>
                    </a:lnTo>
                    <a:lnTo>
                      <a:pt x="153" y="4"/>
                    </a:lnTo>
                  </a:path>
                </a:pathLst>
              </a:custGeom>
              <a:noFill/>
              <a:ln cap="flat" cmpd="sng" w="9525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2" name="Google Shape;192;g294ba9770f7_0_118"/>
              <p:cNvSpPr/>
              <p:nvPr/>
            </p:nvSpPr>
            <p:spPr>
              <a:xfrm>
                <a:off x="1073" y="1736"/>
                <a:ext cx="153" cy="12"/>
              </a:xfrm>
              <a:custGeom>
                <a:rect b="b" l="l" r="r" t="t"/>
                <a:pathLst>
                  <a:path extrusionOk="0" h="12" w="153">
                    <a:moveTo>
                      <a:pt x="0" y="3"/>
                    </a:moveTo>
                    <a:lnTo>
                      <a:pt x="0" y="3"/>
                    </a:lnTo>
                    <a:lnTo>
                      <a:pt x="6" y="5"/>
                    </a:lnTo>
                    <a:lnTo>
                      <a:pt x="12" y="7"/>
                    </a:lnTo>
                    <a:lnTo>
                      <a:pt x="19" y="11"/>
                    </a:lnTo>
                    <a:lnTo>
                      <a:pt x="26" y="12"/>
                    </a:lnTo>
                    <a:lnTo>
                      <a:pt x="33" y="9"/>
                    </a:lnTo>
                    <a:lnTo>
                      <a:pt x="40" y="7"/>
                    </a:lnTo>
                    <a:lnTo>
                      <a:pt x="47" y="6"/>
                    </a:lnTo>
                    <a:lnTo>
                      <a:pt x="53" y="3"/>
                    </a:lnTo>
                    <a:lnTo>
                      <a:pt x="60" y="5"/>
                    </a:lnTo>
                    <a:lnTo>
                      <a:pt x="67" y="6"/>
                    </a:lnTo>
                    <a:lnTo>
                      <a:pt x="75" y="8"/>
                    </a:lnTo>
                    <a:lnTo>
                      <a:pt x="82" y="9"/>
                    </a:lnTo>
                    <a:lnTo>
                      <a:pt x="88" y="11"/>
                    </a:lnTo>
                    <a:lnTo>
                      <a:pt x="95" y="11"/>
                    </a:lnTo>
                    <a:lnTo>
                      <a:pt x="102" y="8"/>
                    </a:lnTo>
                    <a:lnTo>
                      <a:pt x="108" y="3"/>
                    </a:lnTo>
                    <a:lnTo>
                      <a:pt x="113" y="3"/>
                    </a:lnTo>
                    <a:lnTo>
                      <a:pt x="119" y="2"/>
                    </a:lnTo>
                    <a:lnTo>
                      <a:pt x="125" y="1"/>
                    </a:lnTo>
                    <a:lnTo>
                      <a:pt x="130" y="1"/>
                    </a:lnTo>
                    <a:lnTo>
                      <a:pt x="136" y="0"/>
                    </a:lnTo>
                    <a:lnTo>
                      <a:pt x="142" y="0"/>
                    </a:lnTo>
                    <a:lnTo>
                      <a:pt x="147" y="1"/>
                    </a:lnTo>
                    <a:lnTo>
                      <a:pt x="153" y="3"/>
                    </a:lnTo>
                  </a:path>
                </a:pathLst>
              </a:custGeom>
              <a:noFill/>
              <a:ln cap="flat" cmpd="sng" w="9525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3" name="Google Shape;193;g294ba9770f7_0_118"/>
              <p:cNvSpPr/>
              <p:nvPr/>
            </p:nvSpPr>
            <p:spPr>
              <a:xfrm>
                <a:off x="1264" y="1736"/>
                <a:ext cx="153" cy="12"/>
              </a:xfrm>
              <a:custGeom>
                <a:rect b="b" l="l" r="r" t="t"/>
                <a:pathLst>
                  <a:path extrusionOk="0" h="12" w="153">
                    <a:moveTo>
                      <a:pt x="0" y="3"/>
                    </a:moveTo>
                    <a:lnTo>
                      <a:pt x="0" y="3"/>
                    </a:lnTo>
                    <a:lnTo>
                      <a:pt x="5" y="5"/>
                    </a:lnTo>
                    <a:lnTo>
                      <a:pt x="12" y="7"/>
                    </a:lnTo>
                    <a:lnTo>
                      <a:pt x="19" y="11"/>
                    </a:lnTo>
                    <a:lnTo>
                      <a:pt x="26" y="12"/>
                    </a:lnTo>
                    <a:lnTo>
                      <a:pt x="32" y="9"/>
                    </a:lnTo>
                    <a:lnTo>
                      <a:pt x="39" y="7"/>
                    </a:lnTo>
                    <a:lnTo>
                      <a:pt x="46" y="6"/>
                    </a:lnTo>
                    <a:lnTo>
                      <a:pt x="53" y="3"/>
                    </a:lnTo>
                    <a:lnTo>
                      <a:pt x="60" y="5"/>
                    </a:lnTo>
                    <a:lnTo>
                      <a:pt x="66" y="6"/>
                    </a:lnTo>
                    <a:lnTo>
                      <a:pt x="74" y="8"/>
                    </a:lnTo>
                    <a:lnTo>
                      <a:pt x="81" y="9"/>
                    </a:lnTo>
                    <a:lnTo>
                      <a:pt x="88" y="11"/>
                    </a:lnTo>
                    <a:lnTo>
                      <a:pt x="95" y="11"/>
                    </a:lnTo>
                    <a:lnTo>
                      <a:pt x="102" y="8"/>
                    </a:lnTo>
                    <a:lnTo>
                      <a:pt x="107" y="3"/>
                    </a:lnTo>
                    <a:lnTo>
                      <a:pt x="113" y="3"/>
                    </a:lnTo>
                    <a:lnTo>
                      <a:pt x="119" y="2"/>
                    </a:lnTo>
                    <a:lnTo>
                      <a:pt x="124" y="1"/>
                    </a:lnTo>
                    <a:lnTo>
                      <a:pt x="130" y="1"/>
                    </a:lnTo>
                    <a:lnTo>
                      <a:pt x="136" y="0"/>
                    </a:lnTo>
                    <a:lnTo>
                      <a:pt x="141" y="0"/>
                    </a:lnTo>
                    <a:lnTo>
                      <a:pt x="147" y="1"/>
                    </a:lnTo>
                    <a:lnTo>
                      <a:pt x="153" y="3"/>
                    </a:lnTo>
                  </a:path>
                </a:pathLst>
              </a:custGeom>
              <a:noFill/>
              <a:ln cap="flat" cmpd="sng" w="9525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4" name="Google Shape;194;g294ba9770f7_0_118"/>
              <p:cNvSpPr/>
              <p:nvPr/>
            </p:nvSpPr>
            <p:spPr>
              <a:xfrm>
                <a:off x="1073" y="1759"/>
                <a:ext cx="153" cy="12"/>
              </a:xfrm>
              <a:custGeom>
                <a:rect b="b" l="l" r="r" t="t"/>
                <a:pathLst>
                  <a:path extrusionOk="0" h="12" w="153">
                    <a:moveTo>
                      <a:pt x="0" y="3"/>
                    </a:moveTo>
                    <a:lnTo>
                      <a:pt x="0" y="3"/>
                    </a:lnTo>
                    <a:lnTo>
                      <a:pt x="6" y="5"/>
                    </a:lnTo>
                    <a:lnTo>
                      <a:pt x="12" y="7"/>
                    </a:lnTo>
                    <a:lnTo>
                      <a:pt x="19" y="11"/>
                    </a:lnTo>
                    <a:lnTo>
                      <a:pt x="26" y="12"/>
                    </a:lnTo>
                    <a:lnTo>
                      <a:pt x="33" y="9"/>
                    </a:lnTo>
                    <a:lnTo>
                      <a:pt x="40" y="7"/>
                    </a:lnTo>
                    <a:lnTo>
                      <a:pt x="47" y="6"/>
                    </a:lnTo>
                    <a:lnTo>
                      <a:pt x="53" y="3"/>
                    </a:lnTo>
                    <a:lnTo>
                      <a:pt x="60" y="5"/>
                    </a:lnTo>
                    <a:lnTo>
                      <a:pt x="67" y="6"/>
                    </a:lnTo>
                    <a:lnTo>
                      <a:pt x="75" y="8"/>
                    </a:lnTo>
                    <a:lnTo>
                      <a:pt x="82" y="9"/>
                    </a:lnTo>
                    <a:lnTo>
                      <a:pt x="88" y="11"/>
                    </a:lnTo>
                    <a:lnTo>
                      <a:pt x="95" y="11"/>
                    </a:lnTo>
                    <a:lnTo>
                      <a:pt x="102" y="8"/>
                    </a:lnTo>
                    <a:lnTo>
                      <a:pt x="108" y="3"/>
                    </a:lnTo>
                    <a:lnTo>
                      <a:pt x="113" y="3"/>
                    </a:lnTo>
                    <a:lnTo>
                      <a:pt x="119" y="2"/>
                    </a:lnTo>
                    <a:lnTo>
                      <a:pt x="125" y="1"/>
                    </a:lnTo>
                    <a:lnTo>
                      <a:pt x="130" y="1"/>
                    </a:lnTo>
                    <a:lnTo>
                      <a:pt x="136" y="0"/>
                    </a:lnTo>
                    <a:lnTo>
                      <a:pt x="142" y="0"/>
                    </a:lnTo>
                    <a:lnTo>
                      <a:pt x="147" y="1"/>
                    </a:lnTo>
                    <a:lnTo>
                      <a:pt x="153" y="3"/>
                    </a:lnTo>
                  </a:path>
                </a:pathLst>
              </a:custGeom>
              <a:noFill/>
              <a:ln cap="flat" cmpd="sng" w="9525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5" name="Google Shape;195;g294ba9770f7_0_118"/>
              <p:cNvSpPr/>
              <p:nvPr/>
            </p:nvSpPr>
            <p:spPr>
              <a:xfrm>
                <a:off x="1264" y="1759"/>
                <a:ext cx="153" cy="12"/>
              </a:xfrm>
              <a:custGeom>
                <a:rect b="b" l="l" r="r" t="t"/>
                <a:pathLst>
                  <a:path extrusionOk="0" h="12" w="153">
                    <a:moveTo>
                      <a:pt x="0" y="3"/>
                    </a:moveTo>
                    <a:lnTo>
                      <a:pt x="0" y="3"/>
                    </a:lnTo>
                    <a:lnTo>
                      <a:pt x="5" y="5"/>
                    </a:lnTo>
                    <a:lnTo>
                      <a:pt x="12" y="7"/>
                    </a:lnTo>
                    <a:lnTo>
                      <a:pt x="19" y="11"/>
                    </a:lnTo>
                    <a:lnTo>
                      <a:pt x="26" y="12"/>
                    </a:lnTo>
                    <a:lnTo>
                      <a:pt x="32" y="9"/>
                    </a:lnTo>
                    <a:lnTo>
                      <a:pt x="39" y="7"/>
                    </a:lnTo>
                    <a:lnTo>
                      <a:pt x="46" y="6"/>
                    </a:lnTo>
                    <a:lnTo>
                      <a:pt x="53" y="3"/>
                    </a:lnTo>
                    <a:lnTo>
                      <a:pt x="60" y="5"/>
                    </a:lnTo>
                    <a:lnTo>
                      <a:pt x="66" y="6"/>
                    </a:lnTo>
                    <a:lnTo>
                      <a:pt x="74" y="8"/>
                    </a:lnTo>
                    <a:lnTo>
                      <a:pt x="81" y="9"/>
                    </a:lnTo>
                    <a:lnTo>
                      <a:pt x="88" y="11"/>
                    </a:lnTo>
                    <a:lnTo>
                      <a:pt x="95" y="11"/>
                    </a:lnTo>
                    <a:lnTo>
                      <a:pt x="102" y="8"/>
                    </a:lnTo>
                    <a:lnTo>
                      <a:pt x="107" y="3"/>
                    </a:lnTo>
                    <a:lnTo>
                      <a:pt x="113" y="3"/>
                    </a:lnTo>
                    <a:lnTo>
                      <a:pt x="119" y="2"/>
                    </a:lnTo>
                    <a:lnTo>
                      <a:pt x="124" y="1"/>
                    </a:lnTo>
                    <a:lnTo>
                      <a:pt x="130" y="1"/>
                    </a:lnTo>
                    <a:lnTo>
                      <a:pt x="136" y="0"/>
                    </a:lnTo>
                    <a:lnTo>
                      <a:pt x="141" y="0"/>
                    </a:lnTo>
                    <a:lnTo>
                      <a:pt x="147" y="1"/>
                    </a:lnTo>
                    <a:lnTo>
                      <a:pt x="153" y="3"/>
                    </a:lnTo>
                  </a:path>
                </a:pathLst>
              </a:custGeom>
              <a:noFill/>
              <a:ln cap="flat" cmpd="sng" w="9525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6" name="Google Shape;196;g294ba9770f7_0_118"/>
              <p:cNvSpPr/>
              <p:nvPr/>
            </p:nvSpPr>
            <p:spPr>
              <a:xfrm>
                <a:off x="1073" y="1782"/>
                <a:ext cx="153" cy="12"/>
              </a:xfrm>
              <a:custGeom>
                <a:rect b="b" l="l" r="r" t="t"/>
                <a:pathLst>
                  <a:path extrusionOk="0" h="12" w="153">
                    <a:moveTo>
                      <a:pt x="0" y="3"/>
                    </a:moveTo>
                    <a:lnTo>
                      <a:pt x="0" y="3"/>
                    </a:lnTo>
                    <a:lnTo>
                      <a:pt x="6" y="4"/>
                    </a:lnTo>
                    <a:lnTo>
                      <a:pt x="12" y="7"/>
                    </a:lnTo>
                    <a:lnTo>
                      <a:pt x="19" y="10"/>
                    </a:lnTo>
                    <a:lnTo>
                      <a:pt x="26" y="12"/>
                    </a:lnTo>
                    <a:lnTo>
                      <a:pt x="33" y="9"/>
                    </a:lnTo>
                    <a:lnTo>
                      <a:pt x="40" y="7"/>
                    </a:lnTo>
                    <a:lnTo>
                      <a:pt x="47" y="6"/>
                    </a:lnTo>
                    <a:lnTo>
                      <a:pt x="53" y="3"/>
                    </a:lnTo>
                    <a:lnTo>
                      <a:pt x="60" y="4"/>
                    </a:lnTo>
                    <a:lnTo>
                      <a:pt x="67" y="6"/>
                    </a:lnTo>
                    <a:lnTo>
                      <a:pt x="75" y="8"/>
                    </a:lnTo>
                    <a:lnTo>
                      <a:pt x="82" y="9"/>
                    </a:lnTo>
                    <a:lnTo>
                      <a:pt x="88" y="10"/>
                    </a:lnTo>
                    <a:lnTo>
                      <a:pt x="95" y="10"/>
                    </a:lnTo>
                    <a:lnTo>
                      <a:pt x="102" y="8"/>
                    </a:lnTo>
                    <a:lnTo>
                      <a:pt x="108" y="3"/>
                    </a:lnTo>
                    <a:lnTo>
                      <a:pt x="113" y="3"/>
                    </a:lnTo>
                    <a:lnTo>
                      <a:pt x="119" y="2"/>
                    </a:lnTo>
                    <a:lnTo>
                      <a:pt x="125" y="1"/>
                    </a:lnTo>
                    <a:lnTo>
                      <a:pt x="130" y="0"/>
                    </a:lnTo>
                    <a:lnTo>
                      <a:pt x="136" y="0"/>
                    </a:lnTo>
                    <a:lnTo>
                      <a:pt x="142" y="0"/>
                    </a:lnTo>
                    <a:lnTo>
                      <a:pt x="147" y="1"/>
                    </a:lnTo>
                    <a:lnTo>
                      <a:pt x="153" y="3"/>
                    </a:lnTo>
                  </a:path>
                </a:pathLst>
              </a:custGeom>
              <a:noFill/>
              <a:ln cap="flat" cmpd="sng" w="9525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7" name="Google Shape;197;g294ba9770f7_0_118"/>
              <p:cNvSpPr/>
              <p:nvPr/>
            </p:nvSpPr>
            <p:spPr>
              <a:xfrm>
                <a:off x="1264" y="1782"/>
                <a:ext cx="153" cy="12"/>
              </a:xfrm>
              <a:custGeom>
                <a:rect b="b" l="l" r="r" t="t"/>
                <a:pathLst>
                  <a:path extrusionOk="0" h="12" w="153">
                    <a:moveTo>
                      <a:pt x="0" y="3"/>
                    </a:moveTo>
                    <a:lnTo>
                      <a:pt x="0" y="3"/>
                    </a:lnTo>
                    <a:lnTo>
                      <a:pt x="5" y="4"/>
                    </a:lnTo>
                    <a:lnTo>
                      <a:pt x="12" y="7"/>
                    </a:lnTo>
                    <a:lnTo>
                      <a:pt x="19" y="10"/>
                    </a:lnTo>
                    <a:lnTo>
                      <a:pt x="26" y="12"/>
                    </a:lnTo>
                    <a:lnTo>
                      <a:pt x="32" y="9"/>
                    </a:lnTo>
                    <a:lnTo>
                      <a:pt x="39" y="7"/>
                    </a:lnTo>
                    <a:lnTo>
                      <a:pt x="46" y="6"/>
                    </a:lnTo>
                    <a:lnTo>
                      <a:pt x="53" y="3"/>
                    </a:lnTo>
                    <a:lnTo>
                      <a:pt x="60" y="4"/>
                    </a:lnTo>
                    <a:lnTo>
                      <a:pt x="66" y="6"/>
                    </a:lnTo>
                    <a:lnTo>
                      <a:pt x="74" y="8"/>
                    </a:lnTo>
                    <a:lnTo>
                      <a:pt x="81" y="9"/>
                    </a:lnTo>
                    <a:lnTo>
                      <a:pt x="88" y="10"/>
                    </a:lnTo>
                    <a:lnTo>
                      <a:pt x="95" y="10"/>
                    </a:lnTo>
                    <a:lnTo>
                      <a:pt x="102" y="8"/>
                    </a:lnTo>
                    <a:lnTo>
                      <a:pt x="107" y="3"/>
                    </a:lnTo>
                    <a:lnTo>
                      <a:pt x="113" y="3"/>
                    </a:lnTo>
                    <a:lnTo>
                      <a:pt x="119" y="2"/>
                    </a:lnTo>
                    <a:lnTo>
                      <a:pt x="124" y="1"/>
                    </a:lnTo>
                    <a:lnTo>
                      <a:pt x="130" y="0"/>
                    </a:lnTo>
                    <a:lnTo>
                      <a:pt x="136" y="0"/>
                    </a:lnTo>
                    <a:lnTo>
                      <a:pt x="141" y="0"/>
                    </a:lnTo>
                    <a:lnTo>
                      <a:pt x="147" y="1"/>
                    </a:lnTo>
                    <a:lnTo>
                      <a:pt x="153" y="3"/>
                    </a:lnTo>
                  </a:path>
                </a:pathLst>
              </a:custGeom>
              <a:noFill/>
              <a:ln cap="flat" cmpd="sng" w="9525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8" name="Google Shape;198;g294ba9770f7_0_118"/>
              <p:cNvSpPr/>
              <p:nvPr/>
            </p:nvSpPr>
            <p:spPr>
              <a:xfrm>
                <a:off x="1073" y="1804"/>
                <a:ext cx="153" cy="13"/>
              </a:xfrm>
              <a:custGeom>
                <a:rect b="b" l="l" r="r" t="t"/>
                <a:pathLst>
                  <a:path extrusionOk="0" h="13" w="153">
                    <a:moveTo>
                      <a:pt x="0" y="4"/>
                    </a:moveTo>
                    <a:lnTo>
                      <a:pt x="0" y="4"/>
                    </a:lnTo>
                    <a:lnTo>
                      <a:pt x="6" y="5"/>
                    </a:lnTo>
                    <a:lnTo>
                      <a:pt x="12" y="8"/>
                    </a:lnTo>
                    <a:lnTo>
                      <a:pt x="19" y="11"/>
                    </a:lnTo>
                    <a:lnTo>
                      <a:pt x="26" y="13"/>
                    </a:lnTo>
                    <a:lnTo>
                      <a:pt x="33" y="10"/>
                    </a:lnTo>
                    <a:lnTo>
                      <a:pt x="40" y="8"/>
                    </a:lnTo>
                    <a:lnTo>
                      <a:pt x="47" y="7"/>
                    </a:lnTo>
                    <a:lnTo>
                      <a:pt x="53" y="4"/>
                    </a:lnTo>
                    <a:lnTo>
                      <a:pt x="60" y="5"/>
                    </a:lnTo>
                    <a:lnTo>
                      <a:pt x="67" y="7"/>
                    </a:lnTo>
                    <a:lnTo>
                      <a:pt x="75" y="9"/>
                    </a:lnTo>
                    <a:lnTo>
                      <a:pt x="82" y="10"/>
                    </a:lnTo>
                    <a:lnTo>
                      <a:pt x="88" y="11"/>
                    </a:lnTo>
                    <a:lnTo>
                      <a:pt x="95" y="11"/>
                    </a:lnTo>
                    <a:lnTo>
                      <a:pt x="102" y="9"/>
                    </a:lnTo>
                    <a:lnTo>
                      <a:pt x="108" y="4"/>
                    </a:lnTo>
                    <a:lnTo>
                      <a:pt x="113" y="4"/>
                    </a:lnTo>
                    <a:lnTo>
                      <a:pt x="119" y="3"/>
                    </a:lnTo>
                    <a:lnTo>
                      <a:pt x="125" y="2"/>
                    </a:lnTo>
                    <a:lnTo>
                      <a:pt x="130" y="0"/>
                    </a:lnTo>
                    <a:lnTo>
                      <a:pt x="136" y="0"/>
                    </a:lnTo>
                    <a:lnTo>
                      <a:pt x="142" y="0"/>
                    </a:lnTo>
                    <a:lnTo>
                      <a:pt x="147" y="2"/>
                    </a:lnTo>
                    <a:lnTo>
                      <a:pt x="153" y="4"/>
                    </a:lnTo>
                  </a:path>
                </a:pathLst>
              </a:custGeom>
              <a:noFill/>
              <a:ln cap="flat" cmpd="sng" w="9525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9" name="Google Shape;199;g294ba9770f7_0_118"/>
              <p:cNvSpPr/>
              <p:nvPr/>
            </p:nvSpPr>
            <p:spPr>
              <a:xfrm>
                <a:off x="1264" y="1804"/>
                <a:ext cx="153" cy="13"/>
              </a:xfrm>
              <a:custGeom>
                <a:rect b="b" l="l" r="r" t="t"/>
                <a:pathLst>
                  <a:path extrusionOk="0" h="13" w="153">
                    <a:moveTo>
                      <a:pt x="0" y="4"/>
                    </a:moveTo>
                    <a:lnTo>
                      <a:pt x="0" y="4"/>
                    </a:lnTo>
                    <a:lnTo>
                      <a:pt x="5" y="5"/>
                    </a:lnTo>
                    <a:lnTo>
                      <a:pt x="12" y="8"/>
                    </a:lnTo>
                    <a:lnTo>
                      <a:pt x="19" y="11"/>
                    </a:lnTo>
                    <a:lnTo>
                      <a:pt x="26" y="13"/>
                    </a:lnTo>
                    <a:lnTo>
                      <a:pt x="32" y="10"/>
                    </a:lnTo>
                    <a:lnTo>
                      <a:pt x="39" y="8"/>
                    </a:lnTo>
                    <a:lnTo>
                      <a:pt x="46" y="7"/>
                    </a:lnTo>
                    <a:lnTo>
                      <a:pt x="53" y="4"/>
                    </a:lnTo>
                    <a:lnTo>
                      <a:pt x="60" y="5"/>
                    </a:lnTo>
                    <a:lnTo>
                      <a:pt x="66" y="7"/>
                    </a:lnTo>
                    <a:lnTo>
                      <a:pt x="74" y="9"/>
                    </a:lnTo>
                    <a:lnTo>
                      <a:pt x="81" y="10"/>
                    </a:lnTo>
                    <a:lnTo>
                      <a:pt x="88" y="11"/>
                    </a:lnTo>
                    <a:lnTo>
                      <a:pt x="95" y="11"/>
                    </a:lnTo>
                    <a:lnTo>
                      <a:pt x="102" y="9"/>
                    </a:lnTo>
                    <a:lnTo>
                      <a:pt x="107" y="4"/>
                    </a:lnTo>
                    <a:lnTo>
                      <a:pt x="113" y="4"/>
                    </a:lnTo>
                    <a:lnTo>
                      <a:pt x="119" y="3"/>
                    </a:lnTo>
                    <a:lnTo>
                      <a:pt x="124" y="2"/>
                    </a:lnTo>
                    <a:lnTo>
                      <a:pt x="130" y="0"/>
                    </a:lnTo>
                    <a:lnTo>
                      <a:pt x="136" y="0"/>
                    </a:lnTo>
                    <a:lnTo>
                      <a:pt x="141" y="0"/>
                    </a:lnTo>
                    <a:lnTo>
                      <a:pt x="147" y="2"/>
                    </a:lnTo>
                    <a:lnTo>
                      <a:pt x="153" y="4"/>
                    </a:lnTo>
                  </a:path>
                </a:pathLst>
              </a:custGeom>
              <a:noFill/>
              <a:ln cap="flat" cmpd="sng" w="9525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0" name="Google Shape;200;g294ba9770f7_0_118"/>
              <p:cNvSpPr/>
              <p:nvPr/>
            </p:nvSpPr>
            <p:spPr>
              <a:xfrm>
                <a:off x="1073" y="1827"/>
                <a:ext cx="153" cy="12"/>
              </a:xfrm>
              <a:custGeom>
                <a:rect b="b" l="l" r="r" t="t"/>
                <a:pathLst>
                  <a:path extrusionOk="0" h="12" w="153">
                    <a:moveTo>
                      <a:pt x="0" y="4"/>
                    </a:moveTo>
                    <a:lnTo>
                      <a:pt x="0" y="4"/>
                    </a:lnTo>
                    <a:lnTo>
                      <a:pt x="6" y="5"/>
                    </a:lnTo>
                    <a:lnTo>
                      <a:pt x="12" y="8"/>
                    </a:lnTo>
                    <a:lnTo>
                      <a:pt x="19" y="11"/>
                    </a:lnTo>
                    <a:lnTo>
                      <a:pt x="26" y="12"/>
                    </a:lnTo>
                    <a:lnTo>
                      <a:pt x="33" y="10"/>
                    </a:lnTo>
                    <a:lnTo>
                      <a:pt x="40" y="8"/>
                    </a:lnTo>
                    <a:lnTo>
                      <a:pt x="47" y="6"/>
                    </a:lnTo>
                    <a:lnTo>
                      <a:pt x="53" y="4"/>
                    </a:lnTo>
                    <a:lnTo>
                      <a:pt x="60" y="5"/>
                    </a:lnTo>
                    <a:lnTo>
                      <a:pt x="67" y="6"/>
                    </a:lnTo>
                    <a:lnTo>
                      <a:pt x="75" y="9"/>
                    </a:lnTo>
                    <a:lnTo>
                      <a:pt x="82" y="10"/>
                    </a:lnTo>
                    <a:lnTo>
                      <a:pt x="88" y="11"/>
                    </a:lnTo>
                    <a:lnTo>
                      <a:pt x="95" y="11"/>
                    </a:lnTo>
                    <a:lnTo>
                      <a:pt x="102" y="9"/>
                    </a:lnTo>
                    <a:lnTo>
                      <a:pt x="108" y="4"/>
                    </a:lnTo>
                    <a:lnTo>
                      <a:pt x="113" y="4"/>
                    </a:lnTo>
                    <a:lnTo>
                      <a:pt x="119" y="3"/>
                    </a:lnTo>
                    <a:lnTo>
                      <a:pt x="125" y="2"/>
                    </a:lnTo>
                    <a:lnTo>
                      <a:pt x="130" y="0"/>
                    </a:lnTo>
                    <a:lnTo>
                      <a:pt x="136" y="0"/>
                    </a:lnTo>
                    <a:lnTo>
                      <a:pt x="142" y="0"/>
                    </a:lnTo>
                    <a:lnTo>
                      <a:pt x="147" y="2"/>
                    </a:lnTo>
                    <a:lnTo>
                      <a:pt x="153" y="4"/>
                    </a:lnTo>
                  </a:path>
                </a:pathLst>
              </a:custGeom>
              <a:noFill/>
              <a:ln cap="flat" cmpd="sng" w="9525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1" name="Google Shape;201;g294ba9770f7_0_118"/>
              <p:cNvSpPr/>
              <p:nvPr/>
            </p:nvSpPr>
            <p:spPr>
              <a:xfrm>
                <a:off x="1264" y="1827"/>
                <a:ext cx="153" cy="12"/>
              </a:xfrm>
              <a:custGeom>
                <a:rect b="b" l="l" r="r" t="t"/>
                <a:pathLst>
                  <a:path extrusionOk="0" h="12" w="153">
                    <a:moveTo>
                      <a:pt x="0" y="4"/>
                    </a:moveTo>
                    <a:lnTo>
                      <a:pt x="0" y="4"/>
                    </a:lnTo>
                    <a:lnTo>
                      <a:pt x="5" y="5"/>
                    </a:lnTo>
                    <a:lnTo>
                      <a:pt x="12" y="8"/>
                    </a:lnTo>
                    <a:lnTo>
                      <a:pt x="19" y="11"/>
                    </a:lnTo>
                    <a:lnTo>
                      <a:pt x="26" y="12"/>
                    </a:lnTo>
                    <a:lnTo>
                      <a:pt x="32" y="10"/>
                    </a:lnTo>
                    <a:lnTo>
                      <a:pt x="39" y="8"/>
                    </a:lnTo>
                    <a:lnTo>
                      <a:pt x="46" y="6"/>
                    </a:lnTo>
                    <a:lnTo>
                      <a:pt x="53" y="4"/>
                    </a:lnTo>
                    <a:lnTo>
                      <a:pt x="60" y="5"/>
                    </a:lnTo>
                    <a:lnTo>
                      <a:pt x="66" y="6"/>
                    </a:lnTo>
                    <a:lnTo>
                      <a:pt x="74" y="9"/>
                    </a:lnTo>
                    <a:lnTo>
                      <a:pt x="81" y="10"/>
                    </a:lnTo>
                    <a:lnTo>
                      <a:pt x="88" y="11"/>
                    </a:lnTo>
                    <a:lnTo>
                      <a:pt x="95" y="11"/>
                    </a:lnTo>
                    <a:lnTo>
                      <a:pt x="102" y="9"/>
                    </a:lnTo>
                    <a:lnTo>
                      <a:pt x="107" y="4"/>
                    </a:lnTo>
                    <a:lnTo>
                      <a:pt x="113" y="4"/>
                    </a:lnTo>
                    <a:lnTo>
                      <a:pt x="119" y="3"/>
                    </a:lnTo>
                    <a:lnTo>
                      <a:pt x="124" y="2"/>
                    </a:lnTo>
                    <a:lnTo>
                      <a:pt x="130" y="0"/>
                    </a:lnTo>
                    <a:lnTo>
                      <a:pt x="136" y="0"/>
                    </a:lnTo>
                    <a:lnTo>
                      <a:pt x="141" y="0"/>
                    </a:lnTo>
                    <a:lnTo>
                      <a:pt x="147" y="2"/>
                    </a:lnTo>
                    <a:lnTo>
                      <a:pt x="153" y="4"/>
                    </a:lnTo>
                  </a:path>
                </a:pathLst>
              </a:custGeom>
              <a:noFill/>
              <a:ln cap="flat" cmpd="sng" w="9525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2" name="Google Shape;202;g294ba9770f7_0_118"/>
              <p:cNvSpPr/>
              <p:nvPr/>
            </p:nvSpPr>
            <p:spPr>
              <a:xfrm>
                <a:off x="1073" y="1850"/>
                <a:ext cx="153" cy="12"/>
              </a:xfrm>
              <a:custGeom>
                <a:rect b="b" l="l" r="r" t="t"/>
                <a:pathLst>
                  <a:path extrusionOk="0" h="12" w="153">
                    <a:moveTo>
                      <a:pt x="0" y="4"/>
                    </a:moveTo>
                    <a:lnTo>
                      <a:pt x="0" y="4"/>
                    </a:lnTo>
                    <a:lnTo>
                      <a:pt x="6" y="5"/>
                    </a:lnTo>
                    <a:lnTo>
                      <a:pt x="12" y="7"/>
                    </a:lnTo>
                    <a:lnTo>
                      <a:pt x="19" y="11"/>
                    </a:lnTo>
                    <a:lnTo>
                      <a:pt x="26" y="12"/>
                    </a:lnTo>
                    <a:lnTo>
                      <a:pt x="33" y="10"/>
                    </a:lnTo>
                    <a:lnTo>
                      <a:pt x="40" y="7"/>
                    </a:lnTo>
                    <a:lnTo>
                      <a:pt x="47" y="6"/>
                    </a:lnTo>
                    <a:lnTo>
                      <a:pt x="53" y="4"/>
                    </a:lnTo>
                    <a:lnTo>
                      <a:pt x="60" y="5"/>
                    </a:lnTo>
                    <a:lnTo>
                      <a:pt x="67" y="6"/>
                    </a:lnTo>
                    <a:lnTo>
                      <a:pt x="75" y="9"/>
                    </a:lnTo>
                    <a:lnTo>
                      <a:pt x="82" y="10"/>
                    </a:lnTo>
                    <a:lnTo>
                      <a:pt x="88" y="11"/>
                    </a:lnTo>
                    <a:lnTo>
                      <a:pt x="95" y="11"/>
                    </a:lnTo>
                    <a:lnTo>
                      <a:pt x="102" y="9"/>
                    </a:lnTo>
                    <a:lnTo>
                      <a:pt x="108" y="4"/>
                    </a:lnTo>
                    <a:lnTo>
                      <a:pt x="113" y="4"/>
                    </a:lnTo>
                    <a:lnTo>
                      <a:pt x="119" y="3"/>
                    </a:lnTo>
                    <a:lnTo>
                      <a:pt x="125" y="1"/>
                    </a:lnTo>
                    <a:lnTo>
                      <a:pt x="130" y="0"/>
                    </a:lnTo>
                    <a:lnTo>
                      <a:pt x="136" y="0"/>
                    </a:lnTo>
                    <a:lnTo>
                      <a:pt x="142" y="0"/>
                    </a:lnTo>
                    <a:lnTo>
                      <a:pt x="147" y="1"/>
                    </a:lnTo>
                    <a:lnTo>
                      <a:pt x="153" y="4"/>
                    </a:lnTo>
                  </a:path>
                </a:pathLst>
              </a:custGeom>
              <a:noFill/>
              <a:ln cap="flat" cmpd="sng" w="9525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3" name="Google Shape;203;g294ba9770f7_0_118"/>
              <p:cNvSpPr/>
              <p:nvPr/>
            </p:nvSpPr>
            <p:spPr>
              <a:xfrm>
                <a:off x="1264" y="1850"/>
                <a:ext cx="153" cy="12"/>
              </a:xfrm>
              <a:custGeom>
                <a:rect b="b" l="l" r="r" t="t"/>
                <a:pathLst>
                  <a:path extrusionOk="0" h="12" w="153">
                    <a:moveTo>
                      <a:pt x="0" y="4"/>
                    </a:moveTo>
                    <a:lnTo>
                      <a:pt x="0" y="4"/>
                    </a:lnTo>
                    <a:lnTo>
                      <a:pt x="5" y="5"/>
                    </a:lnTo>
                    <a:lnTo>
                      <a:pt x="12" y="7"/>
                    </a:lnTo>
                    <a:lnTo>
                      <a:pt x="19" y="11"/>
                    </a:lnTo>
                    <a:lnTo>
                      <a:pt x="26" y="12"/>
                    </a:lnTo>
                    <a:lnTo>
                      <a:pt x="32" y="10"/>
                    </a:lnTo>
                    <a:lnTo>
                      <a:pt x="39" y="7"/>
                    </a:lnTo>
                    <a:lnTo>
                      <a:pt x="46" y="6"/>
                    </a:lnTo>
                    <a:lnTo>
                      <a:pt x="53" y="4"/>
                    </a:lnTo>
                    <a:lnTo>
                      <a:pt x="60" y="5"/>
                    </a:lnTo>
                    <a:lnTo>
                      <a:pt x="66" y="6"/>
                    </a:lnTo>
                    <a:lnTo>
                      <a:pt x="74" y="9"/>
                    </a:lnTo>
                    <a:lnTo>
                      <a:pt x="81" y="10"/>
                    </a:lnTo>
                    <a:lnTo>
                      <a:pt x="88" y="11"/>
                    </a:lnTo>
                    <a:lnTo>
                      <a:pt x="95" y="11"/>
                    </a:lnTo>
                    <a:lnTo>
                      <a:pt x="102" y="9"/>
                    </a:lnTo>
                    <a:lnTo>
                      <a:pt x="107" y="4"/>
                    </a:lnTo>
                    <a:lnTo>
                      <a:pt x="113" y="4"/>
                    </a:lnTo>
                    <a:lnTo>
                      <a:pt x="119" y="3"/>
                    </a:lnTo>
                    <a:lnTo>
                      <a:pt x="124" y="1"/>
                    </a:lnTo>
                    <a:lnTo>
                      <a:pt x="130" y="0"/>
                    </a:lnTo>
                    <a:lnTo>
                      <a:pt x="136" y="0"/>
                    </a:lnTo>
                    <a:lnTo>
                      <a:pt x="141" y="0"/>
                    </a:lnTo>
                    <a:lnTo>
                      <a:pt x="147" y="1"/>
                    </a:lnTo>
                    <a:lnTo>
                      <a:pt x="153" y="4"/>
                    </a:lnTo>
                  </a:path>
                </a:pathLst>
              </a:custGeom>
              <a:noFill/>
              <a:ln cap="flat" cmpd="sng" w="9525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4" name="Google Shape;204;g294ba9770f7_0_118"/>
              <p:cNvSpPr/>
              <p:nvPr/>
            </p:nvSpPr>
            <p:spPr>
              <a:xfrm>
                <a:off x="1073" y="1873"/>
                <a:ext cx="153" cy="12"/>
              </a:xfrm>
              <a:custGeom>
                <a:rect b="b" l="l" r="r" t="t"/>
                <a:pathLst>
                  <a:path extrusionOk="0" h="12" w="153">
                    <a:moveTo>
                      <a:pt x="0" y="4"/>
                    </a:moveTo>
                    <a:lnTo>
                      <a:pt x="0" y="4"/>
                    </a:lnTo>
                    <a:lnTo>
                      <a:pt x="6" y="5"/>
                    </a:lnTo>
                    <a:lnTo>
                      <a:pt x="12" y="7"/>
                    </a:lnTo>
                    <a:lnTo>
                      <a:pt x="19" y="11"/>
                    </a:lnTo>
                    <a:lnTo>
                      <a:pt x="26" y="12"/>
                    </a:lnTo>
                    <a:lnTo>
                      <a:pt x="33" y="10"/>
                    </a:lnTo>
                    <a:lnTo>
                      <a:pt x="40" y="7"/>
                    </a:lnTo>
                    <a:lnTo>
                      <a:pt x="47" y="6"/>
                    </a:lnTo>
                    <a:lnTo>
                      <a:pt x="53" y="4"/>
                    </a:lnTo>
                    <a:lnTo>
                      <a:pt x="60" y="5"/>
                    </a:lnTo>
                    <a:lnTo>
                      <a:pt x="67" y="6"/>
                    </a:lnTo>
                    <a:lnTo>
                      <a:pt x="75" y="9"/>
                    </a:lnTo>
                    <a:lnTo>
                      <a:pt x="82" y="10"/>
                    </a:lnTo>
                    <a:lnTo>
                      <a:pt x="88" y="11"/>
                    </a:lnTo>
                    <a:lnTo>
                      <a:pt x="95" y="11"/>
                    </a:lnTo>
                    <a:lnTo>
                      <a:pt x="102" y="9"/>
                    </a:lnTo>
                    <a:lnTo>
                      <a:pt x="108" y="4"/>
                    </a:lnTo>
                    <a:lnTo>
                      <a:pt x="113" y="4"/>
                    </a:lnTo>
                    <a:lnTo>
                      <a:pt x="119" y="3"/>
                    </a:lnTo>
                    <a:lnTo>
                      <a:pt x="125" y="1"/>
                    </a:lnTo>
                    <a:lnTo>
                      <a:pt x="130" y="0"/>
                    </a:lnTo>
                    <a:lnTo>
                      <a:pt x="136" y="0"/>
                    </a:lnTo>
                    <a:lnTo>
                      <a:pt x="142" y="0"/>
                    </a:lnTo>
                    <a:lnTo>
                      <a:pt x="147" y="1"/>
                    </a:lnTo>
                    <a:lnTo>
                      <a:pt x="153" y="4"/>
                    </a:lnTo>
                  </a:path>
                </a:pathLst>
              </a:custGeom>
              <a:noFill/>
              <a:ln cap="flat" cmpd="sng" w="9525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5" name="Google Shape;205;g294ba9770f7_0_118"/>
              <p:cNvSpPr/>
              <p:nvPr/>
            </p:nvSpPr>
            <p:spPr>
              <a:xfrm>
                <a:off x="1264" y="1873"/>
                <a:ext cx="153" cy="12"/>
              </a:xfrm>
              <a:custGeom>
                <a:rect b="b" l="l" r="r" t="t"/>
                <a:pathLst>
                  <a:path extrusionOk="0" h="12" w="153">
                    <a:moveTo>
                      <a:pt x="0" y="4"/>
                    </a:moveTo>
                    <a:lnTo>
                      <a:pt x="0" y="4"/>
                    </a:lnTo>
                    <a:lnTo>
                      <a:pt x="5" y="5"/>
                    </a:lnTo>
                    <a:lnTo>
                      <a:pt x="12" y="7"/>
                    </a:lnTo>
                    <a:lnTo>
                      <a:pt x="19" y="11"/>
                    </a:lnTo>
                    <a:lnTo>
                      <a:pt x="26" y="12"/>
                    </a:lnTo>
                    <a:lnTo>
                      <a:pt x="32" y="10"/>
                    </a:lnTo>
                    <a:lnTo>
                      <a:pt x="39" y="7"/>
                    </a:lnTo>
                    <a:lnTo>
                      <a:pt x="46" y="6"/>
                    </a:lnTo>
                    <a:lnTo>
                      <a:pt x="53" y="4"/>
                    </a:lnTo>
                    <a:lnTo>
                      <a:pt x="60" y="5"/>
                    </a:lnTo>
                    <a:lnTo>
                      <a:pt x="66" y="6"/>
                    </a:lnTo>
                    <a:lnTo>
                      <a:pt x="74" y="9"/>
                    </a:lnTo>
                    <a:lnTo>
                      <a:pt x="81" y="10"/>
                    </a:lnTo>
                    <a:lnTo>
                      <a:pt x="88" y="11"/>
                    </a:lnTo>
                    <a:lnTo>
                      <a:pt x="95" y="11"/>
                    </a:lnTo>
                    <a:lnTo>
                      <a:pt x="102" y="9"/>
                    </a:lnTo>
                    <a:lnTo>
                      <a:pt x="107" y="4"/>
                    </a:lnTo>
                    <a:lnTo>
                      <a:pt x="113" y="4"/>
                    </a:lnTo>
                    <a:lnTo>
                      <a:pt x="119" y="3"/>
                    </a:lnTo>
                    <a:lnTo>
                      <a:pt x="124" y="1"/>
                    </a:lnTo>
                    <a:lnTo>
                      <a:pt x="130" y="0"/>
                    </a:lnTo>
                    <a:lnTo>
                      <a:pt x="136" y="0"/>
                    </a:lnTo>
                    <a:lnTo>
                      <a:pt x="141" y="0"/>
                    </a:lnTo>
                    <a:lnTo>
                      <a:pt x="147" y="1"/>
                    </a:lnTo>
                    <a:lnTo>
                      <a:pt x="153" y="4"/>
                    </a:lnTo>
                  </a:path>
                </a:pathLst>
              </a:custGeom>
              <a:noFill/>
              <a:ln cap="flat" cmpd="sng" w="9525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6" name="Google Shape;206;g294ba9770f7_0_118"/>
              <p:cNvSpPr/>
              <p:nvPr/>
            </p:nvSpPr>
            <p:spPr>
              <a:xfrm>
                <a:off x="1073" y="1896"/>
                <a:ext cx="153" cy="12"/>
              </a:xfrm>
              <a:custGeom>
                <a:rect b="b" l="l" r="r" t="t"/>
                <a:pathLst>
                  <a:path extrusionOk="0" h="12" w="153">
                    <a:moveTo>
                      <a:pt x="0" y="4"/>
                    </a:moveTo>
                    <a:lnTo>
                      <a:pt x="0" y="4"/>
                    </a:lnTo>
                    <a:lnTo>
                      <a:pt x="6" y="5"/>
                    </a:lnTo>
                    <a:lnTo>
                      <a:pt x="12" y="7"/>
                    </a:lnTo>
                    <a:lnTo>
                      <a:pt x="19" y="11"/>
                    </a:lnTo>
                    <a:lnTo>
                      <a:pt x="26" y="12"/>
                    </a:lnTo>
                    <a:lnTo>
                      <a:pt x="33" y="10"/>
                    </a:lnTo>
                    <a:lnTo>
                      <a:pt x="40" y="7"/>
                    </a:lnTo>
                    <a:lnTo>
                      <a:pt x="47" y="6"/>
                    </a:lnTo>
                    <a:lnTo>
                      <a:pt x="53" y="4"/>
                    </a:lnTo>
                    <a:lnTo>
                      <a:pt x="60" y="5"/>
                    </a:lnTo>
                    <a:lnTo>
                      <a:pt x="67" y="6"/>
                    </a:lnTo>
                    <a:lnTo>
                      <a:pt x="75" y="8"/>
                    </a:lnTo>
                    <a:lnTo>
                      <a:pt x="82" y="10"/>
                    </a:lnTo>
                    <a:lnTo>
                      <a:pt x="88" y="11"/>
                    </a:lnTo>
                    <a:lnTo>
                      <a:pt x="95" y="11"/>
                    </a:lnTo>
                    <a:lnTo>
                      <a:pt x="102" y="8"/>
                    </a:lnTo>
                    <a:lnTo>
                      <a:pt x="108" y="4"/>
                    </a:lnTo>
                    <a:lnTo>
                      <a:pt x="113" y="4"/>
                    </a:lnTo>
                    <a:lnTo>
                      <a:pt x="119" y="2"/>
                    </a:lnTo>
                    <a:lnTo>
                      <a:pt x="125" y="1"/>
                    </a:lnTo>
                    <a:lnTo>
                      <a:pt x="130" y="0"/>
                    </a:lnTo>
                    <a:lnTo>
                      <a:pt x="136" y="0"/>
                    </a:lnTo>
                    <a:lnTo>
                      <a:pt x="142" y="0"/>
                    </a:lnTo>
                    <a:lnTo>
                      <a:pt x="147" y="1"/>
                    </a:lnTo>
                    <a:lnTo>
                      <a:pt x="153" y="4"/>
                    </a:lnTo>
                  </a:path>
                </a:pathLst>
              </a:custGeom>
              <a:noFill/>
              <a:ln cap="flat" cmpd="sng" w="9525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7" name="Google Shape;207;g294ba9770f7_0_118"/>
              <p:cNvSpPr/>
              <p:nvPr/>
            </p:nvSpPr>
            <p:spPr>
              <a:xfrm>
                <a:off x="1264" y="1896"/>
                <a:ext cx="153" cy="12"/>
              </a:xfrm>
              <a:custGeom>
                <a:rect b="b" l="l" r="r" t="t"/>
                <a:pathLst>
                  <a:path extrusionOk="0" h="12" w="153">
                    <a:moveTo>
                      <a:pt x="0" y="4"/>
                    </a:moveTo>
                    <a:lnTo>
                      <a:pt x="0" y="4"/>
                    </a:lnTo>
                    <a:lnTo>
                      <a:pt x="5" y="5"/>
                    </a:lnTo>
                    <a:lnTo>
                      <a:pt x="12" y="7"/>
                    </a:lnTo>
                    <a:lnTo>
                      <a:pt x="19" y="11"/>
                    </a:lnTo>
                    <a:lnTo>
                      <a:pt x="26" y="12"/>
                    </a:lnTo>
                    <a:lnTo>
                      <a:pt x="32" y="10"/>
                    </a:lnTo>
                    <a:lnTo>
                      <a:pt x="39" y="7"/>
                    </a:lnTo>
                    <a:lnTo>
                      <a:pt x="46" y="6"/>
                    </a:lnTo>
                    <a:lnTo>
                      <a:pt x="53" y="4"/>
                    </a:lnTo>
                    <a:lnTo>
                      <a:pt x="60" y="5"/>
                    </a:lnTo>
                    <a:lnTo>
                      <a:pt x="66" y="6"/>
                    </a:lnTo>
                    <a:lnTo>
                      <a:pt x="74" y="8"/>
                    </a:lnTo>
                    <a:lnTo>
                      <a:pt x="81" y="10"/>
                    </a:lnTo>
                    <a:lnTo>
                      <a:pt x="88" y="11"/>
                    </a:lnTo>
                    <a:lnTo>
                      <a:pt x="95" y="11"/>
                    </a:lnTo>
                    <a:lnTo>
                      <a:pt x="102" y="8"/>
                    </a:lnTo>
                    <a:lnTo>
                      <a:pt x="107" y="4"/>
                    </a:lnTo>
                    <a:lnTo>
                      <a:pt x="113" y="4"/>
                    </a:lnTo>
                    <a:lnTo>
                      <a:pt x="119" y="2"/>
                    </a:lnTo>
                    <a:lnTo>
                      <a:pt x="124" y="1"/>
                    </a:lnTo>
                    <a:lnTo>
                      <a:pt x="130" y="0"/>
                    </a:lnTo>
                    <a:lnTo>
                      <a:pt x="136" y="0"/>
                    </a:lnTo>
                    <a:lnTo>
                      <a:pt x="141" y="0"/>
                    </a:lnTo>
                    <a:lnTo>
                      <a:pt x="147" y="1"/>
                    </a:lnTo>
                    <a:lnTo>
                      <a:pt x="153" y="4"/>
                    </a:lnTo>
                  </a:path>
                </a:pathLst>
              </a:custGeom>
              <a:noFill/>
              <a:ln cap="flat" cmpd="sng" w="9525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8" name="Google Shape;208;g294ba9770f7_0_118"/>
              <p:cNvSpPr/>
              <p:nvPr/>
            </p:nvSpPr>
            <p:spPr>
              <a:xfrm>
                <a:off x="1073" y="1919"/>
                <a:ext cx="153" cy="12"/>
              </a:xfrm>
              <a:custGeom>
                <a:rect b="b" l="l" r="r" t="t"/>
                <a:pathLst>
                  <a:path extrusionOk="0" h="12" w="153">
                    <a:moveTo>
                      <a:pt x="0" y="4"/>
                    </a:moveTo>
                    <a:lnTo>
                      <a:pt x="0" y="4"/>
                    </a:lnTo>
                    <a:lnTo>
                      <a:pt x="6" y="5"/>
                    </a:lnTo>
                    <a:lnTo>
                      <a:pt x="12" y="7"/>
                    </a:lnTo>
                    <a:lnTo>
                      <a:pt x="19" y="11"/>
                    </a:lnTo>
                    <a:lnTo>
                      <a:pt x="26" y="12"/>
                    </a:lnTo>
                    <a:lnTo>
                      <a:pt x="33" y="10"/>
                    </a:lnTo>
                    <a:lnTo>
                      <a:pt x="40" y="7"/>
                    </a:lnTo>
                    <a:lnTo>
                      <a:pt x="47" y="6"/>
                    </a:lnTo>
                    <a:lnTo>
                      <a:pt x="53" y="4"/>
                    </a:lnTo>
                    <a:lnTo>
                      <a:pt x="60" y="5"/>
                    </a:lnTo>
                    <a:lnTo>
                      <a:pt x="67" y="6"/>
                    </a:lnTo>
                    <a:lnTo>
                      <a:pt x="75" y="8"/>
                    </a:lnTo>
                    <a:lnTo>
                      <a:pt x="82" y="10"/>
                    </a:lnTo>
                    <a:lnTo>
                      <a:pt x="88" y="11"/>
                    </a:lnTo>
                    <a:lnTo>
                      <a:pt x="95" y="11"/>
                    </a:lnTo>
                    <a:lnTo>
                      <a:pt x="102" y="8"/>
                    </a:lnTo>
                    <a:lnTo>
                      <a:pt x="108" y="4"/>
                    </a:lnTo>
                    <a:lnTo>
                      <a:pt x="113" y="4"/>
                    </a:lnTo>
                    <a:lnTo>
                      <a:pt x="119" y="2"/>
                    </a:lnTo>
                    <a:lnTo>
                      <a:pt x="125" y="1"/>
                    </a:lnTo>
                    <a:lnTo>
                      <a:pt x="130" y="0"/>
                    </a:lnTo>
                    <a:lnTo>
                      <a:pt x="136" y="0"/>
                    </a:lnTo>
                    <a:lnTo>
                      <a:pt x="142" y="0"/>
                    </a:lnTo>
                    <a:lnTo>
                      <a:pt x="147" y="1"/>
                    </a:lnTo>
                    <a:lnTo>
                      <a:pt x="153" y="4"/>
                    </a:lnTo>
                  </a:path>
                </a:pathLst>
              </a:custGeom>
              <a:noFill/>
              <a:ln cap="flat" cmpd="sng" w="9525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9" name="Google Shape;209;g294ba9770f7_0_118"/>
              <p:cNvSpPr/>
              <p:nvPr/>
            </p:nvSpPr>
            <p:spPr>
              <a:xfrm>
                <a:off x="1264" y="1919"/>
                <a:ext cx="153" cy="12"/>
              </a:xfrm>
              <a:custGeom>
                <a:rect b="b" l="l" r="r" t="t"/>
                <a:pathLst>
                  <a:path extrusionOk="0" h="12" w="153">
                    <a:moveTo>
                      <a:pt x="0" y="4"/>
                    </a:moveTo>
                    <a:lnTo>
                      <a:pt x="0" y="4"/>
                    </a:lnTo>
                    <a:lnTo>
                      <a:pt x="5" y="5"/>
                    </a:lnTo>
                    <a:lnTo>
                      <a:pt x="12" y="7"/>
                    </a:lnTo>
                    <a:lnTo>
                      <a:pt x="19" y="11"/>
                    </a:lnTo>
                    <a:lnTo>
                      <a:pt x="26" y="12"/>
                    </a:lnTo>
                    <a:lnTo>
                      <a:pt x="32" y="10"/>
                    </a:lnTo>
                    <a:lnTo>
                      <a:pt x="39" y="7"/>
                    </a:lnTo>
                    <a:lnTo>
                      <a:pt x="46" y="6"/>
                    </a:lnTo>
                    <a:lnTo>
                      <a:pt x="53" y="4"/>
                    </a:lnTo>
                    <a:lnTo>
                      <a:pt x="60" y="5"/>
                    </a:lnTo>
                    <a:lnTo>
                      <a:pt x="66" y="6"/>
                    </a:lnTo>
                    <a:lnTo>
                      <a:pt x="74" y="8"/>
                    </a:lnTo>
                    <a:lnTo>
                      <a:pt x="81" y="10"/>
                    </a:lnTo>
                    <a:lnTo>
                      <a:pt x="88" y="11"/>
                    </a:lnTo>
                    <a:lnTo>
                      <a:pt x="95" y="11"/>
                    </a:lnTo>
                    <a:lnTo>
                      <a:pt x="102" y="8"/>
                    </a:lnTo>
                    <a:lnTo>
                      <a:pt x="107" y="4"/>
                    </a:lnTo>
                    <a:lnTo>
                      <a:pt x="113" y="4"/>
                    </a:lnTo>
                    <a:lnTo>
                      <a:pt x="119" y="2"/>
                    </a:lnTo>
                    <a:lnTo>
                      <a:pt x="124" y="1"/>
                    </a:lnTo>
                    <a:lnTo>
                      <a:pt x="130" y="0"/>
                    </a:lnTo>
                    <a:lnTo>
                      <a:pt x="136" y="0"/>
                    </a:lnTo>
                    <a:lnTo>
                      <a:pt x="141" y="0"/>
                    </a:lnTo>
                    <a:lnTo>
                      <a:pt x="147" y="1"/>
                    </a:lnTo>
                    <a:lnTo>
                      <a:pt x="153" y="4"/>
                    </a:lnTo>
                  </a:path>
                </a:pathLst>
              </a:custGeom>
              <a:noFill/>
              <a:ln cap="flat" cmpd="sng" w="9525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0" name="Google Shape;210;g294ba9770f7_0_118"/>
              <p:cNvSpPr/>
              <p:nvPr/>
            </p:nvSpPr>
            <p:spPr>
              <a:xfrm>
                <a:off x="1073" y="1942"/>
                <a:ext cx="153" cy="11"/>
              </a:xfrm>
              <a:custGeom>
                <a:rect b="b" l="l" r="r" t="t"/>
                <a:pathLst>
                  <a:path extrusionOk="0" h="11" w="153">
                    <a:moveTo>
                      <a:pt x="0" y="3"/>
                    </a:moveTo>
                    <a:lnTo>
                      <a:pt x="0" y="3"/>
                    </a:lnTo>
                    <a:lnTo>
                      <a:pt x="6" y="5"/>
                    </a:lnTo>
                    <a:lnTo>
                      <a:pt x="12" y="7"/>
                    </a:lnTo>
                    <a:lnTo>
                      <a:pt x="19" y="9"/>
                    </a:lnTo>
                    <a:lnTo>
                      <a:pt x="26" y="11"/>
                    </a:lnTo>
                    <a:lnTo>
                      <a:pt x="33" y="8"/>
                    </a:lnTo>
                    <a:lnTo>
                      <a:pt x="40" y="7"/>
                    </a:lnTo>
                    <a:lnTo>
                      <a:pt x="47" y="5"/>
                    </a:lnTo>
                    <a:lnTo>
                      <a:pt x="53" y="3"/>
                    </a:lnTo>
                    <a:lnTo>
                      <a:pt x="60" y="5"/>
                    </a:lnTo>
                    <a:lnTo>
                      <a:pt x="67" y="6"/>
                    </a:lnTo>
                    <a:lnTo>
                      <a:pt x="75" y="8"/>
                    </a:lnTo>
                    <a:lnTo>
                      <a:pt x="82" y="9"/>
                    </a:lnTo>
                    <a:lnTo>
                      <a:pt x="88" y="11"/>
                    </a:lnTo>
                    <a:lnTo>
                      <a:pt x="95" y="11"/>
                    </a:lnTo>
                    <a:lnTo>
                      <a:pt x="102" y="8"/>
                    </a:lnTo>
                    <a:lnTo>
                      <a:pt x="108" y="3"/>
                    </a:lnTo>
                    <a:lnTo>
                      <a:pt x="113" y="3"/>
                    </a:lnTo>
                    <a:lnTo>
                      <a:pt x="119" y="2"/>
                    </a:lnTo>
                    <a:lnTo>
                      <a:pt x="125" y="1"/>
                    </a:lnTo>
                    <a:lnTo>
                      <a:pt x="130" y="0"/>
                    </a:lnTo>
                    <a:lnTo>
                      <a:pt x="136" y="0"/>
                    </a:lnTo>
                    <a:lnTo>
                      <a:pt x="142" y="0"/>
                    </a:lnTo>
                    <a:lnTo>
                      <a:pt x="147" y="1"/>
                    </a:lnTo>
                    <a:lnTo>
                      <a:pt x="153" y="3"/>
                    </a:lnTo>
                  </a:path>
                </a:pathLst>
              </a:custGeom>
              <a:noFill/>
              <a:ln cap="flat" cmpd="sng" w="9525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1" name="Google Shape;211;g294ba9770f7_0_118"/>
              <p:cNvSpPr/>
              <p:nvPr/>
            </p:nvSpPr>
            <p:spPr>
              <a:xfrm>
                <a:off x="1264" y="1942"/>
                <a:ext cx="153" cy="11"/>
              </a:xfrm>
              <a:custGeom>
                <a:rect b="b" l="l" r="r" t="t"/>
                <a:pathLst>
                  <a:path extrusionOk="0" h="11" w="153">
                    <a:moveTo>
                      <a:pt x="0" y="3"/>
                    </a:moveTo>
                    <a:lnTo>
                      <a:pt x="0" y="3"/>
                    </a:lnTo>
                    <a:lnTo>
                      <a:pt x="5" y="5"/>
                    </a:lnTo>
                    <a:lnTo>
                      <a:pt x="12" y="7"/>
                    </a:lnTo>
                    <a:lnTo>
                      <a:pt x="19" y="9"/>
                    </a:lnTo>
                    <a:lnTo>
                      <a:pt x="26" y="11"/>
                    </a:lnTo>
                    <a:lnTo>
                      <a:pt x="32" y="8"/>
                    </a:lnTo>
                    <a:lnTo>
                      <a:pt x="39" y="7"/>
                    </a:lnTo>
                    <a:lnTo>
                      <a:pt x="46" y="5"/>
                    </a:lnTo>
                    <a:lnTo>
                      <a:pt x="53" y="3"/>
                    </a:lnTo>
                    <a:lnTo>
                      <a:pt x="60" y="5"/>
                    </a:lnTo>
                    <a:lnTo>
                      <a:pt x="66" y="6"/>
                    </a:lnTo>
                    <a:lnTo>
                      <a:pt x="74" y="8"/>
                    </a:lnTo>
                    <a:lnTo>
                      <a:pt x="81" y="9"/>
                    </a:lnTo>
                    <a:lnTo>
                      <a:pt x="88" y="11"/>
                    </a:lnTo>
                    <a:lnTo>
                      <a:pt x="95" y="11"/>
                    </a:lnTo>
                    <a:lnTo>
                      <a:pt x="102" y="8"/>
                    </a:lnTo>
                    <a:lnTo>
                      <a:pt x="107" y="3"/>
                    </a:lnTo>
                    <a:lnTo>
                      <a:pt x="113" y="3"/>
                    </a:lnTo>
                    <a:lnTo>
                      <a:pt x="119" y="2"/>
                    </a:lnTo>
                    <a:lnTo>
                      <a:pt x="124" y="1"/>
                    </a:lnTo>
                    <a:lnTo>
                      <a:pt x="130" y="0"/>
                    </a:lnTo>
                    <a:lnTo>
                      <a:pt x="136" y="0"/>
                    </a:lnTo>
                    <a:lnTo>
                      <a:pt x="141" y="0"/>
                    </a:lnTo>
                    <a:lnTo>
                      <a:pt x="147" y="1"/>
                    </a:lnTo>
                    <a:lnTo>
                      <a:pt x="153" y="3"/>
                    </a:lnTo>
                  </a:path>
                </a:pathLst>
              </a:custGeom>
              <a:noFill/>
              <a:ln cap="flat" cmpd="sng" w="9525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2" name="Google Shape;212;g294ba9770f7_0_118"/>
              <p:cNvSpPr/>
              <p:nvPr/>
            </p:nvSpPr>
            <p:spPr>
              <a:xfrm>
                <a:off x="1144" y="1977"/>
                <a:ext cx="59" cy="106"/>
              </a:xfrm>
              <a:custGeom>
                <a:rect b="b" l="l" r="r" t="t"/>
                <a:pathLst>
                  <a:path extrusionOk="0" h="106" w="59">
                    <a:moveTo>
                      <a:pt x="59" y="12"/>
                    </a:moveTo>
                    <a:lnTo>
                      <a:pt x="46" y="13"/>
                    </a:lnTo>
                    <a:lnTo>
                      <a:pt x="0" y="99"/>
                    </a:lnTo>
                    <a:lnTo>
                      <a:pt x="14" y="106"/>
                    </a:lnTo>
                    <a:lnTo>
                      <a:pt x="59" y="20"/>
                    </a:lnTo>
                    <a:lnTo>
                      <a:pt x="46" y="21"/>
                    </a:lnTo>
                    <a:lnTo>
                      <a:pt x="59" y="12"/>
                    </a:lnTo>
                    <a:lnTo>
                      <a:pt x="53" y="0"/>
                    </a:lnTo>
                    <a:lnTo>
                      <a:pt x="46" y="13"/>
                    </a:lnTo>
                    <a:lnTo>
                      <a:pt x="59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3" name="Google Shape;213;g294ba9770f7_0_118"/>
              <p:cNvSpPr/>
              <p:nvPr/>
            </p:nvSpPr>
            <p:spPr>
              <a:xfrm>
                <a:off x="1190" y="1989"/>
                <a:ext cx="80" cy="129"/>
              </a:xfrm>
              <a:custGeom>
                <a:rect b="b" l="l" r="r" t="t"/>
                <a:pathLst>
                  <a:path extrusionOk="0" h="129" w="80">
                    <a:moveTo>
                      <a:pt x="68" y="109"/>
                    </a:moveTo>
                    <a:lnTo>
                      <a:pt x="80" y="111"/>
                    </a:lnTo>
                    <a:lnTo>
                      <a:pt x="13" y="0"/>
                    </a:lnTo>
                    <a:lnTo>
                      <a:pt x="0" y="9"/>
                    </a:lnTo>
                    <a:lnTo>
                      <a:pt x="67" y="120"/>
                    </a:lnTo>
                    <a:lnTo>
                      <a:pt x="79" y="121"/>
                    </a:lnTo>
                    <a:lnTo>
                      <a:pt x="67" y="120"/>
                    </a:lnTo>
                    <a:lnTo>
                      <a:pt x="72" y="129"/>
                    </a:lnTo>
                    <a:lnTo>
                      <a:pt x="79" y="121"/>
                    </a:lnTo>
                    <a:lnTo>
                      <a:pt x="68" y="109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4" name="Google Shape;214;g294ba9770f7_0_118"/>
              <p:cNvSpPr/>
              <p:nvPr/>
            </p:nvSpPr>
            <p:spPr>
              <a:xfrm>
                <a:off x="1258" y="2015"/>
                <a:ext cx="88" cy="95"/>
              </a:xfrm>
              <a:custGeom>
                <a:rect b="b" l="l" r="r" t="t"/>
                <a:pathLst>
                  <a:path extrusionOk="0" h="95" w="88">
                    <a:moveTo>
                      <a:pt x="83" y="6"/>
                    </a:moveTo>
                    <a:lnTo>
                      <a:pt x="77" y="0"/>
                    </a:lnTo>
                    <a:lnTo>
                      <a:pt x="0" y="83"/>
                    </a:lnTo>
                    <a:lnTo>
                      <a:pt x="11" y="95"/>
                    </a:lnTo>
                    <a:lnTo>
                      <a:pt x="88" y="12"/>
                    </a:lnTo>
                    <a:lnTo>
                      <a:pt x="83" y="6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5" name="Google Shape;215;g294ba9770f7_0_118"/>
              <p:cNvSpPr/>
              <p:nvPr/>
            </p:nvSpPr>
            <p:spPr>
              <a:xfrm>
                <a:off x="1335" y="2017"/>
                <a:ext cx="69" cy="86"/>
              </a:xfrm>
              <a:custGeom>
                <a:rect b="b" l="l" r="r" t="t"/>
                <a:pathLst>
                  <a:path extrusionOk="0" h="86" w="69">
                    <a:moveTo>
                      <a:pt x="64" y="81"/>
                    </a:moveTo>
                    <a:lnTo>
                      <a:pt x="69" y="77"/>
                    </a:lnTo>
                    <a:lnTo>
                      <a:pt x="11" y="0"/>
                    </a:lnTo>
                    <a:lnTo>
                      <a:pt x="0" y="9"/>
                    </a:lnTo>
                    <a:lnTo>
                      <a:pt x="58" y="86"/>
                    </a:lnTo>
                    <a:lnTo>
                      <a:pt x="64" y="81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6" name="Google Shape;216;g294ba9770f7_0_118"/>
              <p:cNvSpPr/>
              <p:nvPr/>
            </p:nvSpPr>
            <p:spPr>
              <a:xfrm>
                <a:off x="4045" y="1377"/>
                <a:ext cx="1563" cy="1660"/>
              </a:xfrm>
              <a:custGeom>
                <a:rect b="b" l="l" r="r" t="t"/>
                <a:pathLst>
                  <a:path extrusionOk="0" h="1660" w="1563">
                    <a:moveTo>
                      <a:pt x="0" y="352"/>
                    </a:moveTo>
                    <a:lnTo>
                      <a:pt x="1232" y="0"/>
                    </a:lnTo>
                    <a:lnTo>
                      <a:pt x="1563" y="1309"/>
                    </a:lnTo>
                    <a:lnTo>
                      <a:pt x="330" y="1660"/>
                    </a:lnTo>
                    <a:lnTo>
                      <a:pt x="0" y="352"/>
                    </a:lnTo>
                    <a:close/>
                  </a:path>
                </a:pathLst>
              </a:custGeom>
              <a:solidFill>
                <a:srgbClr val="E1E1E2"/>
              </a:solidFill>
              <a:ln cap="flat" cmpd="sng" w="9525">
                <a:solidFill>
                  <a:srgbClr val="C0C0C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7" name="Google Shape;217;g294ba9770f7_0_118"/>
              <p:cNvSpPr/>
              <p:nvPr/>
            </p:nvSpPr>
            <p:spPr>
              <a:xfrm>
                <a:off x="4409" y="2225"/>
                <a:ext cx="600" cy="600"/>
              </a:xfrm>
              <a:prstGeom prst="rect">
                <a:avLst/>
              </a:prstGeom>
              <a:solidFill>
                <a:srgbClr val="C8C8C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8" name="Google Shape;218;g294ba9770f7_0_118"/>
              <p:cNvSpPr/>
              <p:nvPr/>
            </p:nvSpPr>
            <p:spPr>
              <a:xfrm>
                <a:off x="4587" y="1807"/>
                <a:ext cx="600" cy="600"/>
              </a:xfrm>
              <a:prstGeom prst="rect">
                <a:avLst/>
              </a:prstGeom>
              <a:solidFill>
                <a:srgbClr val="C8C8C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9" name="Google Shape;219;g294ba9770f7_0_118"/>
              <p:cNvSpPr/>
              <p:nvPr/>
            </p:nvSpPr>
            <p:spPr>
              <a:xfrm>
                <a:off x="4530" y="1743"/>
                <a:ext cx="600" cy="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0" name="Google Shape;220;g294ba9770f7_0_118"/>
              <p:cNvSpPr/>
              <p:nvPr/>
            </p:nvSpPr>
            <p:spPr>
              <a:xfrm>
                <a:off x="4530" y="1743"/>
                <a:ext cx="600" cy="600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1" name="Google Shape;221;g294ba9770f7_0_118"/>
              <p:cNvSpPr/>
              <p:nvPr/>
            </p:nvSpPr>
            <p:spPr>
              <a:xfrm>
                <a:off x="4576" y="1802"/>
                <a:ext cx="0" cy="300"/>
              </a:xfrm>
              <a:prstGeom prst="rect">
                <a:avLst/>
              </a:prstGeom>
              <a:solidFill>
                <a:srgbClr val="B0B0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2" name="Google Shape;222;g294ba9770f7_0_118"/>
              <p:cNvSpPr/>
              <p:nvPr/>
            </p:nvSpPr>
            <p:spPr>
              <a:xfrm>
                <a:off x="4576" y="1802"/>
                <a:ext cx="0" cy="300"/>
              </a:xfrm>
              <a:prstGeom prst="rect">
                <a:avLst/>
              </a:prstGeom>
              <a:noFill/>
              <a:ln cap="flat" cmpd="sng" w="9525">
                <a:solidFill>
                  <a:srgbClr val="B4B0A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3" name="Google Shape;223;g294ba9770f7_0_118"/>
              <p:cNvSpPr/>
              <p:nvPr/>
            </p:nvSpPr>
            <p:spPr>
              <a:xfrm>
                <a:off x="4580" y="1798"/>
                <a:ext cx="600" cy="0"/>
              </a:xfrm>
              <a:prstGeom prst="rect">
                <a:avLst/>
              </a:prstGeom>
              <a:solidFill>
                <a:srgbClr val="B0B0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4" name="Google Shape;224;g294ba9770f7_0_118"/>
              <p:cNvSpPr/>
              <p:nvPr/>
            </p:nvSpPr>
            <p:spPr>
              <a:xfrm>
                <a:off x="4580" y="1798"/>
                <a:ext cx="600" cy="0"/>
              </a:xfrm>
              <a:prstGeom prst="rect">
                <a:avLst/>
              </a:prstGeom>
              <a:noFill/>
              <a:ln cap="flat" cmpd="sng" w="9525">
                <a:solidFill>
                  <a:srgbClr val="B4B0A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5" name="Google Shape;225;g294ba9770f7_0_118"/>
              <p:cNvSpPr/>
              <p:nvPr/>
            </p:nvSpPr>
            <p:spPr>
              <a:xfrm>
                <a:off x="3858" y="2992"/>
                <a:ext cx="13" cy="64"/>
              </a:xfrm>
              <a:custGeom>
                <a:rect b="b" l="l" r="r" t="t"/>
                <a:pathLst>
                  <a:path extrusionOk="0" h="64" w="13">
                    <a:moveTo>
                      <a:pt x="0" y="0"/>
                    </a:moveTo>
                    <a:lnTo>
                      <a:pt x="5" y="8"/>
                    </a:lnTo>
                    <a:lnTo>
                      <a:pt x="10" y="16"/>
                    </a:lnTo>
                    <a:lnTo>
                      <a:pt x="12" y="24"/>
                    </a:lnTo>
                    <a:lnTo>
                      <a:pt x="13" y="33"/>
                    </a:lnTo>
                    <a:lnTo>
                      <a:pt x="12" y="41"/>
                    </a:lnTo>
                    <a:lnTo>
                      <a:pt x="10" y="49"/>
                    </a:lnTo>
                    <a:lnTo>
                      <a:pt x="5" y="57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6" name="Google Shape;226;g294ba9770f7_0_118"/>
              <p:cNvSpPr/>
              <p:nvPr/>
            </p:nvSpPr>
            <p:spPr>
              <a:xfrm>
                <a:off x="3845" y="2980"/>
                <a:ext cx="25" cy="88"/>
              </a:xfrm>
              <a:custGeom>
                <a:rect b="b" l="l" r="r" t="t"/>
                <a:pathLst>
                  <a:path extrusionOk="0" h="88" w="25">
                    <a:moveTo>
                      <a:pt x="25" y="32"/>
                    </a:moveTo>
                    <a:lnTo>
                      <a:pt x="21" y="23"/>
                    </a:lnTo>
                    <a:lnTo>
                      <a:pt x="16" y="16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9" y="81"/>
                    </a:lnTo>
                    <a:lnTo>
                      <a:pt x="16" y="73"/>
                    </a:lnTo>
                    <a:lnTo>
                      <a:pt x="21" y="65"/>
                    </a:lnTo>
                    <a:lnTo>
                      <a:pt x="25" y="57"/>
                    </a:lnTo>
                    <a:lnTo>
                      <a:pt x="2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7" name="Google Shape;227;g294ba9770f7_0_118"/>
              <p:cNvSpPr/>
              <p:nvPr/>
            </p:nvSpPr>
            <p:spPr>
              <a:xfrm>
                <a:off x="3833" y="2972"/>
                <a:ext cx="25" cy="105"/>
              </a:xfrm>
              <a:custGeom>
                <a:rect b="b" l="l" r="r" t="t"/>
                <a:pathLst>
                  <a:path extrusionOk="0" h="105" w="25">
                    <a:moveTo>
                      <a:pt x="25" y="20"/>
                    </a:moveTo>
                    <a:lnTo>
                      <a:pt x="19" y="15"/>
                    </a:lnTo>
                    <a:lnTo>
                      <a:pt x="13" y="9"/>
                    </a:lnTo>
                    <a:lnTo>
                      <a:pt x="7" y="5"/>
                    </a:lnTo>
                    <a:lnTo>
                      <a:pt x="0" y="0"/>
                    </a:lnTo>
                    <a:lnTo>
                      <a:pt x="0" y="105"/>
                    </a:lnTo>
                    <a:lnTo>
                      <a:pt x="7" y="100"/>
                    </a:lnTo>
                    <a:lnTo>
                      <a:pt x="13" y="95"/>
                    </a:lnTo>
                    <a:lnTo>
                      <a:pt x="19" y="89"/>
                    </a:lnTo>
                    <a:lnTo>
                      <a:pt x="25" y="84"/>
                    </a:lnTo>
                    <a:lnTo>
                      <a:pt x="25" y="20"/>
                    </a:lnTo>
                    <a:close/>
                  </a:path>
                </a:pathLst>
              </a:custGeom>
              <a:solidFill>
                <a:srgbClr val="07070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8" name="Google Shape;228;g294ba9770f7_0_118"/>
              <p:cNvSpPr/>
              <p:nvPr/>
            </p:nvSpPr>
            <p:spPr>
              <a:xfrm>
                <a:off x="3821" y="2965"/>
                <a:ext cx="24" cy="119"/>
              </a:xfrm>
              <a:custGeom>
                <a:rect b="b" l="l" r="r" t="t"/>
                <a:pathLst>
                  <a:path extrusionOk="0" h="119" w="24">
                    <a:moveTo>
                      <a:pt x="24" y="15"/>
                    </a:moveTo>
                    <a:lnTo>
                      <a:pt x="19" y="12"/>
                    </a:lnTo>
                    <a:lnTo>
                      <a:pt x="13" y="7"/>
                    </a:lnTo>
                    <a:lnTo>
                      <a:pt x="7" y="3"/>
                    </a:lnTo>
                    <a:lnTo>
                      <a:pt x="0" y="0"/>
                    </a:lnTo>
                    <a:lnTo>
                      <a:pt x="0" y="119"/>
                    </a:lnTo>
                    <a:lnTo>
                      <a:pt x="7" y="115"/>
                    </a:lnTo>
                    <a:lnTo>
                      <a:pt x="13" y="110"/>
                    </a:lnTo>
                    <a:lnTo>
                      <a:pt x="19" y="107"/>
                    </a:lnTo>
                    <a:lnTo>
                      <a:pt x="24" y="103"/>
                    </a:lnTo>
                    <a:lnTo>
                      <a:pt x="24" y="15"/>
                    </a:lnTo>
                    <a:close/>
                  </a:path>
                </a:pathLst>
              </a:custGeom>
              <a:solidFill>
                <a:srgbClr val="07070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9" name="Google Shape;229;g294ba9770f7_0_118"/>
              <p:cNvSpPr/>
              <p:nvPr/>
            </p:nvSpPr>
            <p:spPr>
              <a:xfrm>
                <a:off x="3809" y="2959"/>
                <a:ext cx="24" cy="131"/>
              </a:xfrm>
              <a:custGeom>
                <a:rect b="b" l="l" r="r" t="t"/>
                <a:pathLst>
                  <a:path extrusionOk="0" h="131" w="24">
                    <a:moveTo>
                      <a:pt x="24" y="13"/>
                    </a:moveTo>
                    <a:lnTo>
                      <a:pt x="18" y="9"/>
                    </a:lnTo>
                    <a:lnTo>
                      <a:pt x="12" y="6"/>
                    </a:lnTo>
                    <a:lnTo>
                      <a:pt x="6" y="2"/>
                    </a:lnTo>
                    <a:lnTo>
                      <a:pt x="0" y="0"/>
                    </a:lnTo>
                    <a:lnTo>
                      <a:pt x="0" y="131"/>
                    </a:lnTo>
                    <a:lnTo>
                      <a:pt x="6" y="128"/>
                    </a:lnTo>
                    <a:lnTo>
                      <a:pt x="12" y="125"/>
                    </a:lnTo>
                    <a:lnTo>
                      <a:pt x="18" y="121"/>
                    </a:lnTo>
                    <a:lnTo>
                      <a:pt x="24" y="118"/>
                    </a:lnTo>
                    <a:lnTo>
                      <a:pt x="24" y="13"/>
                    </a:lnTo>
                    <a:close/>
                  </a:path>
                </a:pathLst>
              </a:custGeom>
              <a:solidFill>
                <a:srgbClr val="0E0E0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0" name="Google Shape;230;g294ba9770f7_0_118"/>
              <p:cNvSpPr/>
              <p:nvPr/>
            </p:nvSpPr>
            <p:spPr>
              <a:xfrm>
                <a:off x="3796" y="2953"/>
                <a:ext cx="25" cy="143"/>
              </a:xfrm>
              <a:custGeom>
                <a:rect b="b" l="l" r="r" t="t"/>
                <a:pathLst>
                  <a:path extrusionOk="0" h="143" w="25">
                    <a:moveTo>
                      <a:pt x="25" y="12"/>
                    </a:moveTo>
                    <a:lnTo>
                      <a:pt x="20" y="9"/>
                    </a:lnTo>
                    <a:lnTo>
                      <a:pt x="13" y="6"/>
                    </a:lnTo>
                    <a:lnTo>
                      <a:pt x="7" y="2"/>
                    </a:lnTo>
                    <a:lnTo>
                      <a:pt x="0" y="0"/>
                    </a:lnTo>
                    <a:lnTo>
                      <a:pt x="0" y="143"/>
                    </a:lnTo>
                    <a:lnTo>
                      <a:pt x="6" y="141"/>
                    </a:lnTo>
                    <a:lnTo>
                      <a:pt x="13" y="137"/>
                    </a:lnTo>
                    <a:lnTo>
                      <a:pt x="20" y="133"/>
                    </a:lnTo>
                    <a:lnTo>
                      <a:pt x="25" y="131"/>
                    </a:lnTo>
                    <a:lnTo>
                      <a:pt x="25" y="12"/>
                    </a:lnTo>
                    <a:close/>
                  </a:path>
                </a:pathLst>
              </a:custGeom>
              <a:solidFill>
                <a:srgbClr val="0E0E0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1" name="Google Shape;231;g294ba9770f7_0_118"/>
              <p:cNvSpPr/>
              <p:nvPr/>
            </p:nvSpPr>
            <p:spPr>
              <a:xfrm>
                <a:off x="3784" y="2948"/>
                <a:ext cx="25" cy="154"/>
              </a:xfrm>
              <a:custGeom>
                <a:rect b="b" l="l" r="r" t="t"/>
                <a:pathLst>
                  <a:path extrusionOk="0" h="154" w="25">
                    <a:moveTo>
                      <a:pt x="25" y="11"/>
                    </a:moveTo>
                    <a:lnTo>
                      <a:pt x="19" y="8"/>
                    </a:lnTo>
                    <a:lnTo>
                      <a:pt x="12" y="5"/>
                    </a:lnTo>
                    <a:lnTo>
                      <a:pt x="6" y="2"/>
                    </a:lnTo>
                    <a:lnTo>
                      <a:pt x="0" y="0"/>
                    </a:lnTo>
                    <a:lnTo>
                      <a:pt x="0" y="154"/>
                    </a:lnTo>
                    <a:lnTo>
                      <a:pt x="6" y="150"/>
                    </a:lnTo>
                    <a:lnTo>
                      <a:pt x="12" y="148"/>
                    </a:lnTo>
                    <a:lnTo>
                      <a:pt x="19" y="144"/>
                    </a:lnTo>
                    <a:lnTo>
                      <a:pt x="25" y="142"/>
                    </a:lnTo>
                    <a:lnTo>
                      <a:pt x="25" y="11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2" name="Google Shape;232;g294ba9770f7_0_118"/>
              <p:cNvSpPr/>
              <p:nvPr/>
            </p:nvSpPr>
            <p:spPr>
              <a:xfrm>
                <a:off x="3773" y="2943"/>
                <a:ext cx="23" cy="163"/>
              </a:xfrm>
              <a:custGeom>
                <a:rect b="b" l="l" r="r" t="t"/>
                <a:pathLst>
                  <a:path extrusionOk="0" h="163" w="23">
                    <a:moveTo>
                      <a:pt x="23" y="10"/>
                    </a:moveTo>
                    <a:lnTo>
                      <a:pt x="18" y="7"/>
                    </a:lnTo>
                    <a:lnTo>
                      <a:pt x="12" y="5"/>
                    </a:lnTo>
                    <a:lnTo>
                      <a:pt x="5" y="2"/>
                    </a:lnTo>
                    <a:lnTo>
                      <a:pt x="0" y="0"/>
                    </a:lnTo>
                    <a:lnTo>
                      <a:pt x="0" y="163"/>
                    </a:lnTo>
                    <a:lnTo>
                      <a:pt x="5" y="160"/>
                    </a:lnTo>
                    <a:lnTo>
                      <a:pt x="12" y="158"/>
                    </a:lnTo>
                    <a:lnTo>
                      <a:pt x="18" y="155"/>
                    </a:lnTo>
                    <a:lnTo>
                      <a:pt x="23" y="153"/>
                    </a:lnTo>
                    <a:lnTo>
                      <a:pt x="23" y="10"/>
                    </a:lnTo>
                    <a:close/>
                  </a:path>
                </a:pathLst>
              </a:custGeom>
              <a:solidFill>
                <a:srgbClr val="15151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3" name="Google Shape;233;g294ba9770f7_0_118"/>
              <p:cNvSpPr/>
              <p:nvPr/>
            </p:nvSpPr>
            <p:spPr>
              <a:xfrm>
                <a:off x="3760" y="2938"/>
                <a:ext cx="24" cy="172"/>
              </a:xfrm>
              <a:custGeom>
                <a:rect b="b" l="l" r="r" t="t"/>
                <a:pathLst>
                  <a:path extrusionOk="0" h="172" w="24">
                    <a:moveTo>
                      <a:pt x="24" y="9"/>
                    </a:moveTo>
                    <a:lnTo>
                      <a:pt x="18" y="6"/>
                    </a:lnTo>
                    <a:lnTo>
                      <a:pt x="13" y="4"/>
                    </a:lnTo>
                    <a:lnTo>
                      <a:pt x="6" y="3"/>
                    </a:lnTo>
                    <a:lnTo>
                      <a:pt x="0" y="0"/>
                    </a:lnTo>
                    <a:lnTo>
                      <a:pt x="0" y="172"/>
                    </a:lnTo>
                    <a:lnTo>
                      <a:pt x="6" y="170"/>
                    </a:lnTo>
                    <a:lnTo>
                      <a:pt x="13" y="168"/>
                    </a:lnTo>
                    <a:lnTo>
                      <a:pt x="18" y="166"/>
                    </a:lnTo>
                    <a:lnTo>
                      <a:pt x="24" y="164"/>
                    </a:lnTo>
                    <a:lnTo>
                      <a:pt x="24" y="9"/>
                    </a:lnTo>
                    <a:close/>
                  </a:path>
                </a:pathLst>
              </a:custGeom>
              <a:solidFill>
                <a:srgbClr val="1A191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4" name="Google Shape;234;g294ba9770f7_0_118"/>
              <p:cNvSpPr/>
              <p:nvPr/>
            </p:nvSpPr>
            <p:spPr>
              <a:xfrm>
                <a:off x="3748" y="2933"/>
                <a:ext cx="25" cy="182"/>
              </a:xfrm>
              <a:custGeom>
                <a:rect b="b" l="l" r="r" t="t"/>
                <a:pathLst>
                  <a:path extrusionOk="0" h="182" w="25">
                    <a:moveTo>
                      <a:pt x="25" y="10"/>
                    </a:moveTo>
                    <a:lnTo>
                      <a:pt x="19" y="8"/>
                    </a:lnTo>
                    <a:lnTo>
                      <a:pt x="12" y="5"/>
                    </a:lnTo>
                    <a:lnTo>
                      <a:pt x="5" y="3"/>
                    </a:lnTo>
                    <a:lnTo>
                      <a:pt x="0" y="0"/>
                    </a:lnTo>
                    <a:lnTo>
                      <a:pt x="0" y="182"/>
                    </a:lnTo>
                    <a:lnTo>
                      <a:pt x="5" y="180"/>
                    </a:lnTo>
                    <a:lnTo>
                      <a:pt x="12" y="177"/>
                    </a:lnTo>
                    <a:lnTo>
                      <a:pt x="19" y="175"/>
                    </a:lnTo>
                    <a:lnTo>
                      <a:pt x="25" y="173"/>
                    </a:lnTo>
                    <a:lnTo>
                      <a:pt x="25" y="10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5" name="Google Shape;235;g294ba9770f7_0_118"/>
              <p:cNvSpPr/>
              <p:nvPr/>
            </p:nvSpPr>
            <p:spPr>
              <a:xfrm>
                <a:off x="3735" y="2930"/>
                <a:ext cx="25" cy="189"/>
              </a:xfrm>
              <a:custGeom>
                <a:rect b="b" l="l" r="r" t="t"/>
                <a:pathLst>
                  <a:path extrusionOk="0" h="189" w="25">
                    <a:moveTo>
                      <a:pt x="25" y="8"/>
                    </a:moveTo>
                    <a:lnTo>
                      <a:pt x="18" y="6"/>
                    </a:lnTo>
                    <a:lnTo>
                      <a:pt x="13" y="3"/>
                    </a:lnTo>
                    <a:lnTo>
                      <a:pt x="6" y="2"/>
                    </a:lnTo>
                    <a:lnTo>
                      <a:pt x="0" y="0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13" y="184"/>
                    </a:lnTo>
                    <a:lnTo>
                      <a:pt x="18" y="183"/>
                    </a:lnTo>
                    <a:lnTo>
                      <a:pt x="25" y="180"/>
                    </a:lnTo>
                    <a:lnTo>
                      <a:pt x="25" y="8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6" name="Google Shape;236;g294ba9770f7_0_118"/>
              <p:cNvSpPr/>
              <p:nvPr/>
            </p:nvSpPr>
            <p:spPr>
              <a:xfrm>
                <a:off x="3723" y="2926"/>
                <a:ext cx="25" cy="196"/>
              </a:xfrm>
              <a:custGeom>
                <a:rect b="b" l="l" r="r" t="t"/>
                <a:pathLst>
                  <a:path extrusionOk="0" h="196" w="25">
                    <a:moveTo>
                      <a:pt x="25" y="7"/>
                    </a:moveTo>
                    <a:lnTo>
                      <a:pt x="18" y="5"/>
                    </a:lnTo>
                    <a:lnTo>
                      <a:pt x="12" y="4"/>
                    </a:lnTo>
                    <a:lnTo>
                      <a:pt x="5" y="1"/>
                    </a:lnTo>
                    <a:lnTo>
                      <a:pt x="0" y="0"/>
                    </a:lnTo>
                    <a:lnTo>
                      <a:pt x="0" y="196"/>
                    </a:lnTo>
                    <a:lnTo>
                      <a:pt x="5" y="194"/>
                    </a:lnTo>
                    <a:lnTo>
                      <a:pt x="12" y="193"/>
                    </a:lnTo>
                    <a:lnTo>
                      <a:pt x="18" y="190"/>
                    </a:lnTo>
                    <a:lnTo>
                      <a:pt x="25" y="189"/>
                    </a:lnTo>
                    <a:lnTo>
                      <a:pt x="25" y="7"/>
                    </a:lnTo>
                    <a:close/>
                  </a:path>
                </a:pathLst>
              </a:custGeom>
              <a:solidFill>
                <a:srgbClr val="27262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7" name="Google Shape;237;g294ba9770f7_0_118"/>
              <p:cNvSpPr/>
              <p:nvPr/>
            </p:nvSpPr>
            <p:spPr>
              <a:xfrm>
                <a:off x="3711" y="2922"/>
                <a:ext cx="24" cy="204"/>
              </a:xfrm>
              <a:custGeom>
                <a:rect b="b" l="l" r="r" t="t"/>
                <a:pathLst>
                  <a:path extrusionOk="0" h="204" w="24">
                    <a:moveTo>
                      <a:pt x="24" y="8"/>
                    </a:moveTo>
                    <a:lnTo>
                      <a:pt x="19" y="5"/>
                    </a:lnTo>
                    <a:lnTo>
                      <a:pt x="13" y="4"/>
                    </a:lnTo>
                    <a:lnTo>
                      <a:pt x="6" y="2"/>
                    </a:lnTo>
                    <a:lnTo>
                      <a:pt x="0" y="0"/>
                    </a:lnTo>
                    <a:lnTo>
                      <a:pt x="0" y="204"/>
                    </a:lnTo>
                    <a:lnTo>
                      <a:pt x="6" y="202"/>
                    </a:lnTo>
                    <a:lnTo>
                      <a:pt x="13" y="200"/>
                    </a:lnTo>
                    <a:lnTo>
                      <a:pt x="19" y="198"/>
                    </a:lnTo>
                    <a:lnTo>
                      <a:pt x="24" y="197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27262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8" name="Google Shape;238;g294ba9770f7_0_118"/>
              <p:cNvSpPr/>
              <p:nvPr/>
            </p:nvSpPr>
            <p:spPr>
              <a:xfrm>
                <a:off x="3699" y="2920"/>
                <a:ext cx="24" cy="208"/>
              </a:xfrm>
              <a:custGeom>
                <a:rect b="b" l="l" r="r" t="t"/>
                <a:pathLst>
                  <a:path extrusionOk="0" h="208" w="24">
                    <a:moveTo>
                      <a:pt x="24" y="6"/>
                    </a:moveTo>
                    <a:lnTo>
                      <a:pt x="18" y="5"/>
                    </a:lnTo>
                    <a:lnTo>
                      <a:pt x="12" y="2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0" y="208"/>
                    </a:lnTo>
                    <a:lnTo>
                      <a:pt x="6" y="207"/>
                    </a:lnTo>
                    <a:lnTo>
                      <a:pt x="12" y="206"/>
                    </a:lnTo>
                    <a:lnTo>
                      <a:pt x="18" y="204"/>
                    </a:lnTo>
                    <a:lnTo>
                      <a:pt x="24" y="202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2D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9" name="Google Shape;239;g294ba9770f7_0_118"/>
              <p:cNvSpPr/>
              <p:nvPr/>
            </p:nvSpPr>
            <p:spPr>
              <a:xfrm>
                <a:off x="3686" y="2916"/>
                <a:ext cx="25" cy="216"/>
              </a:xfrm>
              <a:custGeom>
                <a:rect b="b" l="l" r="r" t="t"/>
                <a:pathLst>
                  <a:path extrusionOk="0" h="216" w="25">
                    <a:moveTo>
                      <a:pt x="25" y="6"/>
                    </a:moveTo>
                    <a:lnTo>
                      <a:pt x="19" y="5"/>
                    </a:lnTo>
                    <a:lnTo>
                      <a:pt x="13" y="3"/>
                    </a:lnTo>
                    <a:lnTo>
                      <a:pt x="6" y="2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6" y="215"/>
                    </a:lnTo>
                    <a:lnTo>
                      <a:pt x="13" y="212"/>
                    </a:lnTo>
                    <a:lnTo>
                      <a:pt x="19" y="211"/>
                    </a:lnTo>
                    <a:lnTo>
                      <a:pt x="25" y="210"/>
                    </a:lnTo>
                    <a:lnTo>
                      <a:pt x="25" y="6"/>
                    </a:lnTo>
                    <a:close/>
                  </a:path>
                </a:pathLst>
              </a:custGeom>
              <a:solidFill>
                <a:srgbClr val="2D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0" name="Google Shape;240;g294ba9770f7_0_118"/>
              <p:cNvSpPr/>
              <p:nvPr/>
            </p:nvSpPr>
            <p:spPr>
              <a:xfrm>
                <a:off x="3674" y="2913"/>
                <a:ext cx="25" cy="223"/>
              </a:xfrm>
              <a:custGeom>
                <a:rect b="b" l="l" r="r" t="t"/>
                <a:pathLst>
                  <a:path extrusionOk="0" h="223" w="25">
                    <a:moveTo>
                      <a:pt x="25" y="7"/>
                    </a:moveTo>
                    <a:lnTo>
                      <a:pt x="18" y="5"/>
                    </a:lnTo>
                    <a:lnTo>
                      <a:pt x="12" y="3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0" y="223"/>
                    </a:lnTo>
                    <a:lnTo>
                      <a:pt x="6" y="220"/>
                    </a:lnTo>
                    <a:lnTo>
                      <a:pt x="12" y="219"/>
                    </a:lnTo>
                    <a:lnTo>
                      <a:pt x="18" y="217"/>
                    </a:lnTo>
                    <a:lnTo>
                      <a:pt x="25" y="215"/>
                    </a:lnTo>
                    <a:lnTo>
                      <a:pt x="25" y="7"/>
                    </a:lnTo>
                    <a:close/>
                  </a:path>
                </a:pathLst>
              </a:custGeom>
              <a:solidFill>
                <a:srgbClr val="32313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1" name="Google Shape;241;g294ba9770f7_0_118"/>
              <p:cNvSpPr/>
              <p:nvPr/>
            </p:nvSpPr>
            <p:spPr>
              <a:xfrm>
                <a:off x="3663" y="2910"/>
                <a:ext cx="23" cy="228"/>
              </a:xfrm>
              <a:custGeom>
                <a:rect b="b" l="l" r="r" t="t"/>
                <a:pathLst>
                  <a:path extrusionOk="0" h="228" w="23">
                    <a:moveTo>
                      <a:pt x="23" y="6"/>
                    </a:moveTo>
                    <a:lnTo>
                      <a:pt x="18" y="5"/>
                    </a:lnTo>
                    <a:lnTo>
                      <a:pt x="12" y="3"/>
                    </a:lnTo>
                    <a:lnTo>
                      <a:pt x="5" y="2"/>
                    </a:lnTo>
                    <a:lnTo>
                      <a:pt x="0" y="0"/>
                    </a:lnTo>
                    <a:lnTo>
                      <a:pt x="0" y="228"/>
                    </a:lnTo>
                    <a:lnTo>
                      <a:pt x="5" y="227"/>
                    </a:lnTo>
                    <a:lnTo>
                      <a:pt x="12" y="224"/>
                    </a:lnTo>
                    <a:lnTo>
                      <a:pt x="18" y="223"/>
                    </a:lnTo>
                    <a:lnTo>
                      <a:pt x="23" y="222"/>
                    </a:lnTo>
                    <a:lnTo>
                      <a:pt x="23" y="6"/>
                    </a:lnTo>
                    <a:close/>
                  </a:path>
                </a:pathLst>
              </a:custGeom>
              <a:solidFill>
                <a:srgbClr val="35343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2" name="Google Shape;242;g294ba9770f7_0_118"/>
              <p:cNvSpPr/>
              <p:nvPr/>
            </p:nvSpPr>
            <p:spPr>
              <a:xfrm>
                <a:off x="3650" y="2908"/>
                <a:ext cx="24" cy="232"/>
              </a:xfrm>
              <a:custGeom>
                <a:rect b="b" l="l" r="r" t="t"/>
                <a:pathLst>
                  <a:path extrusionOk="0" h="232" w="24">
                    <a:moveTo>
                      <a:pt x="24" y="5"/>
                    </a:moveTo>
                    <a:lnTo>
                      <a:pt x="18" y="4"/>
                    </a:lnTo>
                    <a:lnTo>
                      <a:pt x="13" y="2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0" y="232"/>
                    </a:lnTo>
                    <a:lnTo>
                      <a:pt x="6" y="231"/>
                    </a:lnTo>
                    <a:lnTo>
                      <a:pt x="13" y="230"/>
                    </a:lnTo>
                    <a:lnTo>
                      <a:pt x="18" y="229"/>
                    </a:lnTo>
                    <a:lnTo>
                      <a:pt x="24" y="228"/>
                    </a:lnTo>
                    <a:lnTo>
                      <a:pt x="24" y="5"/>
                    </a:lnTo>
                    <a:close/>
                  </a:path>
                </a:pathLst>
              </a:custGeom>
              <a:solidFill>
                <a:srgbClr val="35343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3" name="Google Shape;243;g294ba9770f7_0_118"/>
              <p:cNvSpPr/>
              <p:nvPr/>
            </p:nvSpPr>
            <p:spPr>
              <a:xfrm>
                <a:off x="3638" y="2906"/>
                <a:ext cx="25" cy="237"/>
              </a:xfrm>
              <a:custGeom>
                <a:rect b="b" l="l" r="r" t="t"/>
                <a:pathLst>
                  <a:path extrusionOk="0" h="237" w="25">
                    <a:moveTo>
                      <a:pt x="25" y="4"/>
                    </a:moveTo>
                    <a:lnTo>
                      <a:pt x="18" y="3"/>
                    </a:lnTo>
                    <a:lnTo>
                      <a:pt x="12" y="2"/>
                    </a:lnTo>
                    <a:lnTo>
                      <a:pt x="5" y="1"/>
                    </a:lnTo>
                    <a:lnTo>
                      <a:pt x="0" y="0"/>
                    </a:lnTo>
                    <a:lnTo>
                      <a:pt x="0" y="237"/>
                    </a:lnTo>
                    <a:lnTo>
                      <a:pt x="5" y="236"/>
                    </a:lnTo>
                    <a:lnTo>
                      <a:pt x="12" y="234"/>
                    </a:lnTo>
                    <a:lnTo>
                      <a:pt x="18" y="233"/>
                    </a:lnTo>
                    <a:lnTo>
                      <a:pt x="25" y="232"/>
                    </a:lnTo>
                    <a:lnTo>
                      <a:pt x="25" y="4"/>
                    </a:lnTo>
                    <a:close/>
                  </a:path>
                </a:pathLst>
              </a:custGeom>
              <a:solidFill>
                <a:srgbClr val="3A393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4" name="Google Shape;244;g294ba9770f7_0_118"/>
              <p:cNvSpPr/>
              <p:nvPr/>
            </p:nvSpPr>
            <p:spPr>
              <a:xfrm>
                <a:off x="3625" y="2902"/>
                <a:ext cx="25" cy="245"/>
              </a:xfrm>
              <a:custGeom>
                <a:rect b="b" l="l" r="r" t="t"/>
                <a:pathLst>
                  <a:path extrusionOk="0" h="245" w="25">
                    <a:moveTo>
                      <a:pt x="25" y="6"/>
                    </a:moveTo>
                    <a:lnTo>
                      <a:pt x="18" y="5"/>
                    </a:lnTo>
                    <a:lnTo>
                      <a:pt x="13" y="2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6" y="243"/>
                    </a:lnTo>
                    <a:lnTo>
                      <a:pt x="13" y="241"/>
                    </a:lnTo>
                    <a:lnTo>
                      <a:pt x="18" y="240"/>
                    </a:lnTo>
                    <a:lnTo>
                      <a:pt x="25" y="238"/>
                    </a:lnTo>
                    <a:lnTo>
                      <a:pt x="25" y="6"/>
                    </a:lnTo>
                    <a:close/>
                  </a:path>
                </a:pathLst>
              </a:custGeom>
              <a:solidFill>
                <a:srgbClr val="3A393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5" name="Google Shape;245;g294ba9770f7_0_118"/>
              <p:cNvSpPr/>
              <p:nvPr/>
            </p:nvSpPr>
            <p:spPr>
              <a:xfrm>
                <a:off x="3613" y="2900"/>
                <a:ext cx="25" cy="249"/>
              </a:xfrm>
              <a:custGeom>
                <a:rect b="b" l="l" r="r" t="t"/>
                <a:pathLst>
                  <a:path extrusionOk="0" h="249" w="25">
                    <a:moveTo>
                      <a:pt x="25" y="6"/>
                    </a:moveTo>
                    <a:lnTo>
                      <a:pt x="18" y="4"/>
                    </a:lnTo>
                    <a:lnTo>
                      <a:pt x="12" y="2"/>
                    </a:lnTo>
                    <a:lnTo>
                      <a:pt x="5" y="1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" y="248"/>
                    </a:lnTo>
                    <a:lnTo>
                      <a:pt x="12" y="245"/>
                    </a:lnTo>
                    <a:lnTo>
                      <a:pt x="18" y="244"/>
                    </a:lnTo>
                    <a:lnTo>
                      <a:pt x="25" y="243"/>
                    </a:lnTo>
                    <a:lnTo>
                      <a:pt x="25" y="6"/>
                    </a:lnTo>
                    <a:close/>
                  </a:path>
                </a:pathLst>
              </a:custGeom>
              <a:solidFill>
                <a:srgbClr val="3E3D3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6" name="Google Shape;246;g294ba9770f7_0_118"/>
              <p:cNvSpPr/>
              <p:nvPr/>
            </p:nvSpPr>
            <p:spPr>
              <a:xfrm>
                <a:off x="3601" y="2898"/>
                <a:ext cx="24" cy="252"/>
              </a:xfrm>
              <a:custGeom>
                <a:rect b="b" l="l" r="r" t="t"/>
                <a:pathLst>
                  <a:path extrusionOk="0" h="252" w="24">
                    <a:moveTo>
                      <a:pt x="24" y="4"/>
                    </a:moveTo>
                    <a:lnTo>
                      <a:pt x="19" y="3"/>
                    </a:lnTo>
                    <a:lnTo>
                      <a:pt x="13" y="2"/>
                    </a:lnTo>
                    <a:lnTo>
                      <a:pt x="6" y="2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6" y="251"/>
                    </a:lnTo>
                    <a:lnTo>
                      <a:pt x="13" y="250"/>
                    </a:lnTo>
                    <a:lnTo>
                      <a:pt x="19" y="250"/>
                    </a:lnTo>
                    <a:lnTo>
                      <a:pt x="24" y="249"/>
                    </a:lnTo>
                    <a:lnTo>
                      <a:pt x="24" y="4"/>
                    </a:lnTo>
                    <a:close/>
                  </a:path>
                </a:pathLst>
              </a:custGeom>
              <a:solidFill>
                <a:srgbClr val="3E3D3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7" name="Google Shape;247;g294ba9770f7_0_118"/>
              <p:cNvSpPr/>
              <p:nvPr/>
            </p:nvSpPr>
            <p:spPr>
              <a:xfrm>
                <a:off x="3589" y="2896"/>
                <a:ext cx="24" cy="257"/>
              </a:xfrm>
              <a:custGeom>
                <a:rect b="b" l="l" r="r" t="t"/>
                <a:pathLst>
                  <a:path extrusionOk="0" h="257" w="24">
                    <a:moveTo>
                      <a:pt x="24" y="4"/>
                    </a:moveTo>
                    <a:lnTo>
                      <a:pt x="18" y="2"/>
                    </a:lnTo>
                    <a:lnTo>
                      <a:pt x="12" y="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0" y="257"/>
                    </a:lnTo>
                    <a:lnTo>
                      <a:pt x="6" y="255"/>
                    </a:lnTo>
                    <a:lnTo>
                      <a:pt x="12" y="254"/>
                    </a:lnTo>
                    <a:lnTo>
                      <a:pt x="18" y="254"/>
                    </a:lnTo>
                    <a:lnTo>
                      <a:pt x="24" y="253"/>
                    </a:lnTo>
                    <a:lnTo>
                      <a:pt x="24" y="4"/>
                    </a:lnTo>
                    <a:close/>
                  </a:path>
                </a:pathLst>
              </a:custGeom>
              <a:solidFill>
                <a:srgbClr val="43424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8" name="Google Shape;248;g294ba9770f7_0_118"/>
              <p:cNvSpPr/>
              <p:nvPr/>
            </p:nvSpPr>
            <p:spPr>
              <a:xfrm>
                <a:off x="3576" y="2894"/>
                <a:ext cx="25" cy="261"/>
              </a:xfrm>
              <a:custGeom>
                <a:rect b="b" l="l" r="r" t="t"/>
                <a:pathLst>
                  <a:path extrusionOk="0" h="261" w="25">
                    <a:moveTo>
                      <a:pt x="25" y="4"/>
                    </a:moveTo>
                    <a:lnTo>
                      <a:pt x="19" y="3"/>
                    </a:lnTo>
                    <a:lnTo>
                      <a:pt x="13" y="2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0" y="261"/>
                    </a:lnTo>
                    <a:lnTo>
                      <a:pt x="6" y="260"/>
                    </a:lnTo>
                    <a:lnTo>
                      <a:pt x="13" y="259"/>
                    </a:lnTo>
                    <a:lnTo>
                      <a:pt x="19" y="257"/>
                    </a:lnTo>
                    <a:lnTo>
                      <a:pt x="25" y="256"/>
                    </a:lnTo>
                    <a:lnTo>
                      <a:pt x="25" y="4"/>
                    </a:lnTo>
                    <a:close/>
                  </a:path>
                </a:pathLst>
              </a:custGeom>
              <a:solidFill>
                <a:srgbClr val="43424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9" name="Google Shape;249;g294ba9770f7_0_118"/>
              <p:cNvSpPr/>
              <p:nvPr/>
            </p:nvSpPr>
            <p:spPr>
              <a:xfrm>
                <a:off x="3564" y="2891"/>
                <a:ext cx="25" cy="266"/>
              </a:xfrm>
              <a:custGeom>
                <a:rect b="b" l="l" r="r" t="t"/>
                <a:pathLst>
                  <a:path extrusionOk="0" h="266" w="25">
                    <a:moveTo>
                      <a:pt x="25" y="5"/>
                    </a:moveTo>
                    <a:lnTo>
                      <a:pt x="18" y="4"/>
                    </a:lnTo>
                    <a:lnTo>
                      <a:pt x="12" y="3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0" y="266"/>
                    </a:lnTo>
                    <a:lnTo>
                      <a:pt x="6" y="265"/>
                    </a:lnTo>
                    <a:lnTo>
                      <a:pt x="12" y="264"/>
                    </a:lnTo>
                    <a:lnTo>
                      <a:pt x="18" y="263"/>
                    </a:lnTo>
                    <a:lnTo>
                      <a:pt x="25" y="262"/>
                    </a:lnTo>
                    <a:lnTo>
                      <a:pt x="25" y="5"/>
                    </a:lnTo>
                    <a:close/>
                  </a:path>
                </a:pathLst>
              </a:custGeom>
              <a:solidFill>
                <a:srgbClr val="4847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0" name="Google Shape;250;g294ba9770f7_0_118"/>
              <p:cNvSpPr/>
              <p:nvPr/>
            </p:nvSpPr>
            <p:spPr>
              <a:xfrm>
                <a:off x="3553" y="2890"/>
                <a:ext cx="23" cy="269"/>
              </a:xfrm>
              <a:custGeom>
                <a:rect b="b" l="l" r="r" t="t"/>
                <a:pathLst>
                  <a:path extrusionOk="0" h="269" w="23">
                    <a:moveTo>
                      <a:pt x="23" y="4"/>
                    </a:moveTo>
                    <a:lnTo>
                      <a:pt x="18" y="2"/>
                    </a:lnTo>
                    <a:lnTo>
                      <a:pt x="12" y="1"/>
                    </a:lnTo>
                    <a:lnTo>
                      <a:pt x="5" y="1"/>
                    </a:lnTo>
                    <a:lnTo>
                      <a:pt x="0" y="0"/>
                    </a:lnTo>
                    <a:lnTo>
                      <a:pt x="0" y="269"/>
                    </a:lnTo>
                    <a:lnTo>
                      <a:pt x="5" y="267"/>
                    </a:lnTo>
                    <a:lnTo>
                      <a:pt x="12" y="266"/>
                    </a:lnTo>
                    <a:lnTo>
                      <a:pt x="18" y="266"/>
                    </a:lnTo>
                    <a:lnTo>
                      <a:pt x="23" y="265"/>
                    </a:ln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4A49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1" name="Google Shape;251;g294ba9770f7_0_118"/>
              <p:cNvSpPr/>
              <p:nvPr/>
            </p:nvSpPr>
            <p:spPr>
              <a:xfrm>
                <a:off x="3540" y="2888"/>
                <a:ext cx="24" cy="273"/>
              </a:xfrm>
              <a:custGeom>
                <a:rect b="b" l="l" r="r" t="t"/>
                <a:pathLst>
                  <a:path extrusionOk="0" h="273" w="24">
                    <a:moveTo>
                      <a:pt x="24" y="3"/>
                    </a:moveTo>
                    <a:lnTo>
                      <a:pt x="18" y="2"/>
                    </a:lnTo>
                    <a:lnTo>
                      <a:pt x="13" y="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0" y="273"/>
                    </a:lnTo>
                    <a:lnTo>
                      <a:pt x="6" y="272"/>
                    </a:lnTo>
                    <a:lnTo>
                      <a:pt x="13" y="271"/>
                    </a:lnTo>
                    <a:lnTo>
                      <a:pt x="18" y="271"/>
                    </a:lnTo>
                    <a:lnTo>
                      <a:pt x="24" y="269"/>
                    </a:lnTo>
                    <a:lnTo>
                      <a:pt x="24" y="3"/>
                    </a:lnTo>
                    <a:close/>
                  </a:path>
                </a:pathLst>
              </a:custGeom>
              <a:solidFill>
                <a:srgbClr val="4A49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2" name="Google Shape;252;g294ba9770f7_0_118"/>
              <p:cNvSpPr/>
              <p:nvPr/>
            </p:nvSpPr>
            <p:spPr>
              <a:xfrm>
                <a:off x="3528" y="2886"/>
                <a:ext cx="25" cy="276"/>
              </a:xfrm>
              <a:custGeom>
                <a:rect b="b" l="l" r="r" t="t"/>
                <a:pathLst>
                  <a:path extrusionOk="0" h="276" w="25">
                    <a:moveTo>
                      <a:pt x="25" y="4"/>
                    </a:moveTo>
                    <a:lnTo>
                      <a:pt x="18" y="3"/>
                    </a:lnTo>
                    <a:lnTo>
                      <a:pt x="12" y="2"/>
                    </a:lnTo>
                    <a:lnTo>
                      <a:pt x="5" y="2"/>
                    </a:lnTo>
                    <a:lnTo>
                      <a:pt x="0" y="0"/>
                    </a:lnTo>
                    <a:lnTo>
                      <a:pt x="0" y="276"/>
                    </a:lnTo>
                    <a:lnTo>
                      <a:pt x="5" y="275"/>
                    </a:lnTo>
                    <a:lnTo>
                      <a:pt x="12" y="274"/>
                    </a:lnTo>
                    <a:lnTo>
                      <a:pt x="18" y="274"/>
                    </a:lnTo>
                    <a:lnTo>
                      <a:pt x="25" y="273"/>
                    </a:lnTo>
                    <a:lnTo>
                      <a:pt x="25" y="4"/>
                    </a:lnTo>
                    <a:close/>
                  </a:path>
                </a:pathLst>
              </a:custGeom>
              <a:solidFill>
                <a:srgbClr val="4E4E4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3" name="Google Shape;253;g294ba9770f7_0_118"/>
              <p:cNvSpPr/>
              <p:nvPr/>
            </p:nvSpPr>
            <p:spPr>
              <a:xfrm>
                <a:off x="3515" y="2884"/>
                <a:ext cx="25" cy="281"/>
              </a:xfrm>
              <a:custGeom>
                <a:rect b="b" l="l" r="r" t="t"/>
                <a:pathLst>
                  <a:path extrusionOk="0" h="281" w="25">
                    <a:moveTo>
                      <a:pt x="25" y="4"/>
                    </a:moveTo>
                    <a:lnTo>
                      <a:pt x="18" y="2"/>
                    </a:lnTo>
                    <a:lnTo>
                      <a:pt x="13" y="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0" y="281"/>
                    </a:lnTo>
                    <a:lnTo>
                      <a:pt x="6" y="279"/>
                    </a:lnTo>
                    <a:lnTo>
                      <a:pt x="13" y="278"/>
                    </a:lnTo>
                    <a:lnTo>
                      <a:pt x="18" y="278"/>
                    </a:lnTo>
                    <a:lnTo>
                      <a:pt x="25" y="277"/>
                    </a:lnTo>
                    <a:lnTo>
                      <a:pt x="25" y="4"/>
                    </a:lnTo>
                    <a:close/>
                  </a:path>
                </a:pathLst>
              </a:custGeom>
              <a:solidFill>
                <a:srgbClr val="4E4E4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4" name="Google Shape;254;g294ba9770f7_0_118"/>
              <p:cNvSpPr/>
              <p:nvPr/>
            </p:nvSpPr>
            <p:spPr>
              <a:xfrm>
                <a:off x="3504" y="2883"/>
                <a:ext cx="24" cy="283"/>
              </a:xfrm>
              <a:custGeom>
                <a:rect b="b" l="l" r="r" t="t"/>
                <a:pathLst>
                  <a:path extrusionOk="0" h="283" w="24">
                    <a:moveTo>
                      <a:pt x="24" y="3"/>
                    </a:moveTo>
                    <a:lnTo>
                      <a:pt x="18" y="2"/>
                    </a:lnTo>
                    <a:lnTo>
                      <a:pt x="12" y="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0" y="283"/>
                    </a:lnTo>
                    <a:lnTo>
                      <a:pt x="6" y="282"/>
                    </a:lnTo>
                    <a:lnTo>
                      <a:pt x="12" y="280"/>
                    </a:lnTo>
                    <a:lnTo>
                      <a:pt x="18" y="280"/>
                    </a:lnTo>
                    <a:lnTo>
                      <a:pt x="24" y="279"/>
                    </a:lnTo>
                    <a:lnTo>
                      <a:pt x="24" y="3"/>
                    </a:lnTo>
                    <a:close/>
                  </a:path>
                </a:pathLst>
              </a:custGeom>
              <a:solidFill>
                <a:srgbClr val="52525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5" name="Google Shape;255;g294ba9770f7_0_118"/>
              <p:cNvSpPr/>
              <p:nvPr/>
            </p:nvSpPr>
            <p:spPr>
              <a:xfrm>
                <a:off x="3491" y="2881"/>
                <a:ext cx="24" cy="286"/>
              </a:xfrm>
              <a:custGeom>
                <a:rect b="b" l="l" r="r" t="t"/>
                <a:pathLst>
                  <a:path extrusionOk="0" h="286" w="24">
                    <a:moveTo>
                      <a:pt x="24" y="3"/>
                    </a:moveTo>
                    <a:lnTo>
                      <a:pt x="19" y="2"/>
                    </a:lnTo>
                    <a:lnTo>
                      <a:pt x="13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286"/>
                    </a:lnTo>
                    <a:lnTo>
                      <a:pt x="6" y="286"/>
                    </a:lnTo>
                    <a:lnTo>
                      <a:pt x="13" y="285"/>
                    </a:lnTo>
                    <a:lnTo>
                      <a:pt x="19" y="285"/>
                    </a:lnTo>
                    <a:lnTo>
                      <a:pt x="24" y="284"/>
                    </a:lnTo>
                    <a:lnTo>
                      <a:pt x="24" y="3"/>
                    </a:lnTo>
                    <a:close/>
                  </a:path>
                </a:pathLst>
              </a:custGeom>
              <a:solidFill>
                <a:srgbClr val="52525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6" name="Google Shape;256;g294ba9770f7_0_118"/>
              <p:cNvSpPr/>
              <p:nvPr/>
            </p:nvSpPr>
            <p:spPr>
              <a:xfrm>
                <a:off x="3479" y="2879"/>
                <a:ext cx="25" cy="290"/>
              </a:xfrm>
              <a:custGeom>
                <a:rect b="b" l="l" r="r" t="t"/>
                <a:pathLst>
                  <a:path extrusionOk="0" h="290" w="25">
                    <a:moveTo>
                      <a:pt x="25" y="4"/>
                    </a:moveTo>
                    <a:lnTo>
                      <a:pt x="18" y="2"/>
                    </a:lnTo>
                    <a:lnTo>
                      <a:pt x="12" y="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0" y="290"/>
                    </a:lnTo>
                    <a:lnTo>
                      <a:pt x="6" y="289"/>
                    </a:lnTo>
                    <a:lnTo>
                      <a:pt x="12" y="288"/>
                    </a:lnTo>
                    <a:lnTo>
                      <a:pt x="18" y="288"/>
                    </a:lnTo>
                    <a:lnTo>
                      <a:pt x="25" y="287"/>
                    </a:lnTo>
                    <a:lnTo>
                      <a:pt x="25" y="4"/>
                    </a:lnTo>
                    <a:close/>
                  </a:path>
                </a:pathLst>
              </a:custGeom>
              <a:solidFill>
                <a:srgbClr val="5656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7" name="Google Shape;257;g294ba9770f7_0_118"/>
              <p:cNvSpPr/>
              <p:nvPr/>
            </p:nvSpPr>
            <p:spPr>
              <a:xfrm>
                <a:off x="3466" y="2878"/>
                <a:ext cx="25" cy="293"/>
              </a:xfrm>
              <a:custGeom>
                <a:rect b="b" l="l" r="r" t="t"/>
                <a:pathLst>
                  <a:path extrusionOk="0" h="293" w="25">
                    <a:moveTo>
                      <a:pt x="25" y="3"/>
                    </a:moveTo>
                    <a:lnTo>
                      <a:pt x="19" y="2"/>
                    </a:lnTo>
                    <a:lnTo>
                      <a:pt x="13" y="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0" y="293"/>
                    </a:lnTo>
                    <a:lnTo>
                      <a:pt x="6" y="291"/>
                    </a:lnTo>
                    <a:lnTo>
                      <a:pt x="13" y="290"/>
                    </a:lnTo>
                    <a:lnTo>
                      <a:pt x="19" y="290"/>
                    </a:lnTo>
                    <a:lnTo>
                      <a:pt x="25" y="289"/>
                    </a:lnTo>
                    <a:lnTo>
                      <a:pt x="25" y="3"/>
                    </a:lnTo>
                    <a:close/>
                  </a:path>
                </a:pathLst>
              </a:custGeom>
              <a:solidFill>
                <a:srgbClr val="59595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8" name="Google Shape;258;g294ba9770f7_0_118"/>
              <p:cNvSpPr/>
              <p:nvPr/>
            </p:nvSpPr>
            <p:spPr>
              <a:xfrm>
                <a:off x="3454" y="2877"/>
                <a:ext cx="25" cy="295"/>
              </a:xfrm>
              <a:custGeom>
                <a:rect b="b" l="l" r="r" t="t"/>
                <a:pathLst>
                  <a:path extrusionOk="0" h="295" w="25">
                    <a:moveTo>
                      <a:pt x="25" y="2"/>
                    </a:moveTo>
                    <a:lnTo>
                      <a:pt x="18" y="1"/>
                    </a:lnTo>
                    <a:lnTo>
                      <a:pt x="12" y="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0" y="295"/>
                    </a:lnTo>
                    <a:lnTo>
                      <a:pt x="6" y="294"/>
                    </a:lnTo>
                    <a:lnTo>
                      <a:pt x="12" y="294"/>
                    </a:lnTo>
                    <a:lnTo>
                      <a:pt x="18" y="294"/>
                    </a:lnTo>
                    <a:lnTo>
                      <a:pt x="25" y="292"/>
                    </a:lnTo>
                    <a:lnTo>
                      <a:pt x="25" y="2"/>
                    </a:lnTo>
                    <a:close/>
                  </a:path>
                </a:pathLst>
              </a:custGeom>
              <a:solidFill>
                <a:srgbClr val="5B5A5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9" name="Google Shape;259;g294ba9770f7_0_118"/>
              <p:cNvSpPr/>
              <p:nvPr/>
            </p:nvSpPr>
            <p:spPr>
              <a:xfrm>
                <a:off x="3443" y="2875"/>
                <a:ext cx="23" cy="298"/>
              </a:xfrm>
              <a:custGeom>
                <a:rect b="b" l="l" r="r" t="t"/>
                <a:pathLst>
                  <a:path extrusionOk="0" h="298" w="23">
                    <a:moveTo>
                      <a:pt x="23" y="3"/>
                    </a:moveTo>
                    <a:lnTo>
                      <a:pt x="18" y="2"/>
                    </a:lnTo>
                    <a:lnTo>
                      <a:pt x="12" y="2"/>
                    </a:lnTo>
                    <a:lnTo>
                      <a:pt x="5" y="2"/>
                    </a:lnTo>
                    <a:lnTo>
                      <a:pt x="0" y="0"/>
                    </a:lnTo>
                    <a:lnTo>
                      <a:pt x="0" y="298"/>
                    </a:lnTo>
                    <a:lnTo>
                      <a:pt x="5" y="297"/>
                    </a:lnTo>
                    <a:lnTo>
                      <a:pt x="12" y="297"/>
                    </a:lnTo>
                    <a:lnTo>
                      <a:pt x="18" y="297"/>
                    </a:lnTo>
                    <a:lnTo>
                      <a:pt x="23" y="296"/>
                    </a:ln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5D5D5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0" name="Google Shape;260;g294ba9770f7_0_118"/>
              <p:cNvSpPr/>
              <p:nvPr/>
            </p:nvSpPr>
            <p:spPr>
              <a:xfrm>
                <a:off x="3430" y="2874"/>
                <a:ext cx="24" cy="300"/>
              </a:xfrm>
              <a:custGeom>
                <a:rect b="b" l="l" r="r" t="t"/>
                <a:pathLst>
                  <a:path extrusionOk="0" h="300" w="24">
                    <a:moveTo>
                      <a:pt x="24" y="3"/>
                    </a:moveTo>
                    <a:lnTo>
                      <a:pt x="18" y="1"/>
                    </a:lnTo>
                    <a:lnTo>
                      <a:pt x="13" y="1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300"/>
                    </a:lnTo>
                    <a:lnTo>
                      <a:pt x="6" y="300"/>
                    </a:lnTo>
                    <a:lnTo>
                      <a:pt x="13" y="299"/>
                    </a:lnTo>
                    <a:lnTo>
                      <a:pt x="18" y="299"/>
                    </a:lnTo>
                    <a:lnTo>
                      <a:pt x="24" y="298"/>
                    </a:lnTo>
                    <a:lnTo>
                      <a:pt x="24" y="3"/>
                    </a:lnTo>
                    <a:close/>
                  </a:path>
                </a:pathLst>
              </a:custGeom>
              <a:solidFill>
                <a:srgbClr val="5F5E5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1" name="Google Shape;261;g294ba9770f7_0_118"/>
              <p:cNvSpPr/>
              <p:nvPr/>
            </p:nvSpPr>
            <p:spPr>
              <a:xfrm>
                <a:off x="3418" y="2873"/>
                <a:ext cx="25" cy="302"/>
              </a:xfrm>
              <a:custGeom>
                <a:rect b="b" l="l" r="r" t="t"/>
                <a:pathLst>
                  <a:path extrusionOk="0" h="302" w="25">
                    <a:moveTo>
                      <a:pt x="25" y="2"/>
                    </a:moveTo>
                    <a:lnTo>
                      <a:pt x="18" y="1"/>
                    </a:lnTo>
                    <a:lnTo>
                      <a:pt x="12" y="1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5" y="302"/>
                    </a:lnTo>
                    <a:lnTo>
                      <a:pt x="12" y="301"/>
                    </a:lnTo>
                    <a:lnTo>
                      <a:pt x="18" y="301"/>
                    </a:lnTo>
                    <a:lnTo>
                      <a:pt x="25" y="300"/>
                    </a:lnTo>
                    <a:lnTo>
                      <a:pt x="25" y="2"/>
                    </a:lnTo>
                    <a:close/>
                  </a:path>
                </a:pathLst>
              </a:custGeom>
              <a:solidFill>
                <a:srgbClr val="6161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2" name="Google Shape;262;g294ba9770f7_0_118"/>
              <p:cNvSpPr/>
              <p:nvPr/>
            </p:nvSpPr>
            <p:spPr>
              <a:xfrm>
                <a:off x="3405" y="2872"/>
                <a:ext cx="25" cy="305"/>
              </a:xfrm>
              <a:custGeom>
                <a:rect b="b" l="l" r="r" t="t"/>
                <a:pathLst>
                  <a:path extrusionOk="0" h="305" w="25">
                    <a:moveTo>
                      <a:pt x="25" y="2"/>
                    </a:moveTo>
                    <a:lnTo>
                      <a:pt x="18" y="1"/>
                    </a:lnTo>
                    <a:lnTo>
                      <a:pt x="13" y="1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305"/>
                    </a:lnTo>
                    <a:lnTo>
                      <a:pt x="6" y="305"/>
                    </a:lnTo>
                    <a:lnTo>
                      <a:pt x="13" y="303"/>
                    </a:lnTo>
                    <a:lnTo>
                      <a:pt x="18" y="303"/>
                    </a:lnTo>
                    <a:lnTo>
                      <a:pt x="25" y="302"/>
                    </a:lnTo>
                    <a:lnTo>
                      <a:pt x="25" y="2"/>
                    </a:lnTo>
                    <a:close/>
                  </a:path>
                </a:pathLst>
              </a:custGeom>
              <a:solidFill>
                <a:srgbClr val="6161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3" name="Google Shape;263;g294ba9770f7_0_118"/>
              <p:cNvSpPr/>
              <p:nvPr/>
            </p:nvSpPr>
            <p:spPr>
              <a:xfrm>
                <a:off x="3394" y="2871"/>
                <a:ext cx="24" cy="307"/>
              </a:xfrm>
              <a:custGeom>
                <a:rect b="b" l="l" r="r" t="t"/>
                <a:pathLst>
                  <a:path extrusionOk="0" h="307" w="24">
                    <a:moveTo>
                      <a:pt x="24" y="2"/>
                    </a:moveTo>
                    <a:lnTo>
                      <a:pt x="18" y="1"/>
                    </a:lnTo>
                    <a:lnTo>
                      <a:pt x="12" y="1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07"/>
                    </a:lnTo>
                    <a:lnTo>
                      <a:pt x="5" y="307"/>
                    </a:lnTo>
                    <a:lnTo>
                      <a:pt x="12" y="306"/>
                    </a:lnTo>
                    <a:lnTo>
                      <a:pt x="18" y="306"/>
                    </a:lnTo>
                    <a:lnTo>
                      <a:pt x="24" y="304"/>
                    </a:lnTo>
                    <a:lnTo>
                      <a:pt x="24" y="2"/>
                    </a:lnTo>
                    <a:close/>
                  </a:path>
                </a:pathLst>
              </a:custGeom>
              <a:solidFill>
                <a:srgbClr val="65656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4" name="Google Shape;264;g294ba9770f7_0_118"/>
              <p:cNvSpPr/>
              <p:nvPr/>
            </p:nvSpPr>
            <p:spPr>
              <a:xfrm>
                <a:off x="3381" y="2869"/>
                <a:ext cx="24" cy="310"/>
              </a:xfrm>
              <a:custGeom>
                <a:rect b="b" l="l" r="r" t="t"/>
                <a:pathLst>
                  <a:path extrusionOk="0" h="310" w="24">
                    <a:moveTo>
                      <a:pt x="24" y="3"/>
                    </a:moveTo>
                    <a:lnTo>
                      <a:pt x="18" y="2"/>
                    </a:lnTo>
                    <a:lnTo>
                      <a:pt x="13" y="2"/>
                    </a:lnTo>
                    <a:lnTo>
                      <a:pt x="6" y="2"/>
                    </a:lnTo>
                    <a:lnTo>
                      <a:pt x="0" y="0"/>
                    </a:lnTo>
                    <a:lnTo>
                      <a:pt x="0" y="310"/>
                    </a:lnTo>
                    <a:lnTo>
                      <a:pt x="6" y="309"/>
                    </a:lnTo>
                    <a:lnTo>
                      <a:pt x="13" y="309"/>
                    </a:lnTo>
                    <a:lnTo>
                      <a:pt x="18" y="309"/>
                    </a:lnTo>
                    <a:lnTo>
                      <a:pt x="24" y="308"/>
                    </a:lnTo>
                    <a:lnTo>
                      <a:pt x="24" y="3"/>
                    </a:lnTo>
                    <a:close/>
                  </a:path>
                </a:pathLst>
              </a:custGeom>
              <a:solidFill>
                <a:srgbClr val="65656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5" name="Google Shape;265;g294ba9770f7_0_118"/>
              <p:cNvSpPr/>
              <p:nvPr/>
            </p:nvSpPr>
            <p:spPr>
              <a:xfrm>
                <a:off x="3356" y="2867"/>
                <a:ext cx="25" cy="314"/>
              </a:xfrm>
              <a:custGeom>
                <a:rect b="b" l="l" r="r" t="t"/>
                <a:pathLst>
                  <a:path extrusionOk="0" h="314" w="25">
                    <a:moveTo>
                      <a:pt x="25" y="2"/>
                    </a:moveTo>
                    <a:lnTo>
                      <a:pt x="19" y="1"/>
                    </a:lnTo>
                    <a:lnTo>
                      <a:pt x="13" y="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0" y="314"/>
                    </a:lnTo>
                    <a:lnTo>
                      <a:pt x="6" y="313"/>
                    </a:lnTo>
                    <a:lnTo>
                      <a:pt x="13" y="313"/>
                    </a:lnTo>
                    <a:lnTo>
                      <a:pt x="19" y="313"/>
                    </a:lnTo>
                    <a:lnTo>
                      <a:pt x="25" y="312"/>
                    </a:lnTo>
                    <a:lnTo>
                      <a:pt x="25" y="2"/>
                    </a:lnTo>
                    <a:close/>
                  </a:path>
                </a:pathLst>
              </a:custGeom>
              <a:solidFill>
                <a:srgbClr val="6D6D6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6" name="Google Shape;266;g294ba9770f7_0_118"/>
              <p:cNvSpPr/>
              <p:nvPr/>
            </p:nvSpPr>
            <p:spPr>
              <a:xfrm>
                <a:off x="3344" y="2867"/>
                <a:ext cx="25" cy="314"/>
              </a:xfrm>
              <a:custGeom>
                <a:rect b="b" l="l" r="r" t="t"/>
                <a:pathLst>
                  <a:path extrusionOk="0" h="314" w="25">
                    <a:moveTo>
                      <a:pt x="25" y="1"/>
                    </a:moveTo>
                    <a:lnTo>
                      <a:pt x="18" y="1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314"/>
                    </a:lnTo>
                    <a:lnTo>
                      <a:pt x="6" y="314"/>
                    </a:lnTo>
                    <a:lnTo>
                      <a:pt x="12" y="313"/>
                    </a:lnTo>
                    <a:lnTo>
                      <a:pt x="18" y="313"/>
                    </a:lnTo>
                    <a:lnTo>
                      <a:pt x="25" y="31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rgbClr val="6F6F7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7" name="Google Shape;267;g294ba9770f7_0_118"/>
              <p:cNvSpPr/>
              <p:nvPr/>
            </p:nvSpPr>
            <p:spPr>
              <a:xfrm>
                <a:off x="3333" y="2866"/>
                <a:ext cx="23" cy="317"/>
              </a:xfrm>
              <a:custGeom>
                <a:rect b="b" l="l" r="r" t="t"/>
                <a:pathLst>
                  <a:path extrusionOk="0" h="317" w="23">
                    <a:moveTo>
                      <a:pt x="23" y="1"/>
                    </a:moveTo>
                    <a:lnTo>
                      <a:pt x="18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17"/>
                    </a:lnTo>
                    <a:lnTo>
                      <a:pt x="5" y="317"/>
                    </a:lnTo>
                    <a:lnTo>
                      <a:pt x="12" y="315"/>
                    </a:lnTo>
                    <a:lnTo>
                      <a:pt x="18" y="315"/>
                    </a:lnTo>
                    <a:lnTo>
                      <a:pt x="23" y="315"/>
                    </a:ln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72727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8" name="Google Shape;268;g294ba9770f7_0_118"/>
              <p:cNvSpPr/>
              <p:nvPr/>
            </p:nvSpPr>
            <p:spPr>
              <a:xfrm>
                <a:off x="3320" y="2865"/>
                <a:ext cx="24" cy="319"/>
              </a:xfrm>
              <a:custGeom>
                <a:rect b="b" l="l" r="r" t="t"/>
                <a:pathLst>
                  <a:path extrusionOk="0" h="319" w="24">
                    <a:moveTo>
                      <a:pt x="24" y="2"/>
                    </a:moveTo>
                    <a:lnTo>
                      <a:pt x="18" y="1"/>
                    </a:lnTo>
                    <a:lnTo>
                      <a:pt x="13" y="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0" y="319"/>
                    </a:lnTo>
                    <a:lnTo>
                      <a:pt x="6" y="318"/>
                    </a:lnTo>
                    <a:lnTo>
                      <a:pt x="13" y="318"/>
                    </a:lnTo>
                    <a:lnTo>
                      <a:pt x="18" y="318"/>
                    </a:lnTo>
                    <a:lnTo>
                      <a:pt x="24" y="316"/>
                    </a:lnTo>
                    <a:lnTo>
                      <a:pt x="24" y="2"/>
                    </a:lnTo>
                    <a:close/>
                  </a:path>
                </a:pathLst>
              </a:custGeom>
              <a:solidFill>
                <a:srgbClr val="73737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9" name="Google Shape;269;g294ba9770f7_0_118"/>
              <p:cNvSpPr/>
              <p:nvPr/>
            </p:nvSpPr>
            <p:spPr>
              <a:xfrm>
                <a:off x="3308" y="2865"/>
                <a:ext cx="25" cy="319"/>
              </a:xfrm>
              <a:custGeom>
                <a:rect b="b" l="l" r="r" t="t"/>
                <a:pathLst>
                  <a:path extrusionOk="0" h="319" w="25">
                    <a:moveTo>
                      <a:pt x="25" y="1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19"/>
                    </a:lnTo>
                    <a:lnTo>
                      <a:pt x="5" y="319"/>
                    </a:lnTo>
                    <a:lnTo>
                      <a:pt x="12" y="319"/>
                    </a:lnTo>
                    <a:lnTo>
                      <a:pt x="18" y="319"/>
                    </a:lnTo>
                    <a:lnTo>
                      <a:pt x="25" y="318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rgbClr val="76767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0" name="Google Shape;270;g294ba9770f7_0_118"/>
              <p:cNvSpPr/>
              <p:nvPr/>
            </p:nvSpPr>
            <p:spPr>
              <a:xfrm>
                <a:off x="3295" y="2863"/>
                <a:ext cx="25" cy="322"/>
              </a:xfrm>
              <a:custGeom>
                <a:rect b="b" l="l" r="r" t="t"/>
                <a:pathLst>
                  <a:path extrusionOk="0" h="322" w="25">
                    <a:moveTo>
                      <a:pt x="25" y="2"/>
                    </a:moveTo>
                    <a:lnTo>
                      <a:pt x="18" y="2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322"/>
                    </a:lnTo>
                    <a:lnTo>
                      <a:pt x="6" y="322"/>
                    </a:lnTo>
                    <a:lnTo>
                      <a:pt x="13" y="321"/>
                    </a:lnTo>
                    <a:lnTo>
                      <a:pt x="18" y="321"/>
                    </a:lnTo>
                    <a:lnTo>
                      <a:pt x="25" y="321"/>
                    </a:lnTo>
                    <a:lnTo>
                      <a:pt x="25" y="2"/>
                    </a:lnTo>
                    <a:close/>
                  </a:path>
                </a:pathLst>
              </a:custGeom>
              <a:solidFill>
                <a:srgbClr val="76767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1" name="Google Shape;271;g294ba9770f7_0_118"/>
              <p:cNvSpPr/>
              <p:nvPr/>
            </p:nvSpPr>
            <p:spPr>
              <a:xfrm>
                <a:off x="3284" y="2862"/>
                <a:ext cx="24" cy="324"/>
              </a:xfrm>
              <a:custGeom>
                <a:rect b="b" l="l" r="r" t="t"/>
                <a:pathLst>
                  <a:path extrusionOk="0" h="324" w="24">
                    <a:moveTo>
                      <a:pt x="24" y="3"/>
                    </a:moveTo>
                    <a:lnTo>
                      <a:pt x="18" y="1"/>
                    </a:lnTo>
                    <a:lnTo>
                      <a:pt x="12" y="1"/>
                    </a:lnTo>
                    <a:lnTo>
                      <a:pt x="5" y="1"/>
                    </a:lnTo>
                    <a:lnTo>
                      <a:pt x="0" y="0"/>
                    </a:lnTo>
                    <a:lnTo>
                      <a:pt x="0" y="324"/>
                    </a:lnTo>
                    <a:lnTo>
                      <a:pt x="5" y="323"/>
                    </a:lnTo>
                    <a:lnTo>
                      <a:pt x="12" y="323"/>
                    </a:lnTo>
                    <a:lnTo>
                      <a:pt x="18" y="323"/>
                    </a:lnTo>
                    <a:lnTo>
                      <a:pt x="24" y="322"/>
                    </a:lnTo>
                    <a:lnTo>
                      <a:pt x="24" y="3"/>
                    </a:lnTo>
                    <a:close/>
                  </a:path>
                </a:pathLst>
              </a:custGeom>
              <a:solidFill>
                <a:srgbClr val="7B7B7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2" name="Google Shape;272;g294ba9770f7_0_118"/>
              <p:cNvSpPr/>
              <p:nvPr/>
            </p:nvSpPr>
            <p:spPr>
              <a:xfrm>
                <a:off x="3271" y="2862"/>
                <a:ext cx="24" cy="324"/>
              </a:xfrm>
              <a:custGeom>
                <a:rect b="b" l="l" r="r" t="t"/>
                <a:pathLst>
                  <a:path extrusionOk="0" h="324" w="24">
                    <a:moveTo>
                      <a:pt x="24" y="1"/>
                    </a:moveTo>
                    <a:lnTo>
                      <a:pt x="18" y="1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324"/>
                    </a:lnTo>
                    <a:lnTo>
                      <a:pt x="6" y="324"/>
                    </a:lnTo>
                    <a:lnTo>
                      <a:pt x="13" y="323"/>
                    </a:lnTo>
                    <a:lnTo>
                      <a:pt x="18" y="323"/>
                    </a:lnTo>
                    <a:lnTo>
                      <a:pt x="24" y="323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rgbClr val="7D7D7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3" name="Google Shape;273;g294ba9770f7_0_118"/>
              <p:cNvSpPr/>
              <p:nvPr/>
            </p:nvSpPr>
            <p:spPr>
              <a:xfrm>
                <a:off x="3259" y="2861"/>
                <a:ext cx="25" cy="326"/>
              </a:xfrm>
              <a:custGeom>
                <a:rect b="b" l="l" r="r" t="t"/>
                <a:pathLst>
                  <a:path extrusionOk="0" h="326" w="25">
                    <a:moveTo>
                      <a:pt x="25" y="1"/>
                    </a:moveTo>
                    <a:lnTo>
                      <a:pt x="18" y="1"/>
                    </a:lnTo>
                    <a:lnTo>
                      <a:pt x="12" y="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6" y="325"/>
                    </a:lnTo>
                    <a:lnTo>
                      <a:pt x="12" y="325"/>
                    </a:lnTo>
                    <a:lnTo>
                      <a:pt x="18" y="325"/>
                    </a:lnTo>
                    <a:lnTo>
                      <a:pt x="25" y="325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rgbClr val="80808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4" name="Google Shape;274;g294ba9770f7_0_118"/>
              <p:cNvSpPr/>
              <p:nvPr/>
            </p:nvSpPr>
            <p:spPr>
              <a:xfrm>
                <a:off x="3246" y="2861"/>
                <a:ext cx="25" cy="326"/>
              </a:xfrm>
              <a:custGeom>
                <a:rect b="b" l="l" r="r" t="t"/>
                <a:pathLst>
                  <a:path extrusionOk="0" h="326" w="25">
                    <a:moveTo>
                      <a:pt x="25" y="1"/>
                    </a:moveTo>
                    <a:lnTo>
                      <a:pt x="19" y="1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6" y="326"/>
                    </a:lnTo>
                    <a:lnTo>
                      <a:pt x="13" y="325"/>
                    </a:lnTo>
                    <a:lnTo>
                      <a:pt x="19" y="325"/>
                    </a:lnTo>
                    <a:lnTo>
                      <a:pt x="25" y="325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rgbClr val="81818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5" name="Google Shape;275;g294ba9770f7_0_118"/>
              <p:cNvSpPr/>
              <p:nvPr/>
            </p:nvSpPr>
            <p:spPr>
              <a:xfrm>
                <a:off x="3235" y="2861"/>
                <a:ext cx="24" cy="326"/>
              </a:xfrm>
              <a:custGeom>
                <a:rect b="b" l="l" r="r" t="t"/>
                <a:pathLst>
                  <a:path extrusionOk="0" h="326" w="24">
                    <a:moveTo>
                      <a:pt x="24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6" y="326"/>
                    </a:lnTo>
                    <a:lnTo>
                      <a:pt x="12" y="326"/>
                    </a:lnTo>
                    <a:lnTo>
                      <a:pt x="18" y="326"/>
                    </a:lnTo>
                    <a:lnTo>
                      <a:pt x="24" y="326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84848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6" name="Google Shape;276;g294ba9770f7_0_118"/>
              <p:cNvSpPr/>
              <p:nvPr/>
            </p:nvSpPr>
            <p:spPr>
              <a:xfrm>
                <a:off x="3223" y="2860"/>
                <a:ext cx="23" cy="329"/>
              </a:xfrm>
              <a:custGeom>
                <a:rect b="b" l="l" r="r" t="t"/>
                <a:pathLst>
                  <a:path extrusionOk="0" h="329" w="23">
                    <a:moveTo>
                      <a:pt x="23" y="1"/>
                    </a:moveTo>
                    <a:lnTo>
                      <a:pt x="18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29"/>
                    </a:lnTo>
                    <a:lnTo>
                      <a:pt x="5" y="329"/>
                    </a:lnTo>
                    <a:lnTo>
                      <a:pt x="12" y="327"/>
                    </a:lnTo>
                    <a:lnTo>
                      <a:pt x="18" y="327"/>
                    </a:lnTo>
                    <a:lnTo>
                      <a:pt x="23" y="327"/>
                    </a:ln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87878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7" name="Google Shape;277;g294ba9770f7_0_118"/>
              <p:cNvSpPr/>
              <p:nvPr/>
            </p:nvSpPr>
            <p:spPr>
              <a:xfrm>
                <a:off x="3198" y="2860"/>
                <a:ext cx="25" cy="329"/>
              </a:xfrm>
              <a:custGeom>
                <a:rect b="b" l="l" r="r" t="t"/>
                <a:pathLst>
                  <a:path extrusionOk="0" h="329" w="25">
                    <a:moveTo>
                      <a:pt x="25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29"/>
                    </a:lnTo>
                    <a:lnTo>
                      <a:pt x="5" y="329"/>
                    </a:lnTo>
                    <a:lnTo>
                      <a:pt x="12" y="329"/>
                    </a:lnTo>
                    <a:lnTo>
                      <a:pt x="18" y="329"/>
                    </a:lnTo>
                    <a:lnTo>
                      <a:pt x="25" y="329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8C8C8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8" name="Google Shape;278;g294ba9770f7_0_118"/>
              <p:cNvSpPr/>
              <p:nvPr/>
            </p:nvSpPr>
            <p:spPr>
              <a:xfrm>
                <a:off x="3185" y="2859"/>
                <a:ext cx="25" cy="331"/>
              </a:xfrm>
              <a:custGeom>
                <a:rect b="b" l="l" r="r" t="t"/>
                <a:pathLst>
                  <a:path extrusionOk="0" h="331" w="25">
                    <a:moveTo>
                      <a:pt x="25" y="1"/>
                    </a:moveTo>
                    <a:lnTo>
                      <a:pt x="18" y="1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331"/>
                    </a:lnTo>
                    <a:lnTo>
                      <a:pt x="6" y="331"/>
                    </a:lnTo>
                    <a:lnTo>
                      <a:pt x="13" y="330"/>
                    </a:lnTo>
                    <a:lnTo>
                      <a:pt x="18" y="330"/>
                    </a:lnTo>
                    <a:lnTo>
                      <a:pt x="25" y="330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rgbClr val="8E8E8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9" name="Google Shape;279;g294ba9770f7_0_118"/>
              <p:cNvSpPr/>
              <p:nvPr/>
            </p:nvSpPr>
            <p:spPr>
              <a:xfrm>
                <a:off x="3174" y="2859"/>
                <a:ext cx="24" cy="331"/>
              </a:xfrm>
              <a:custGeom>
                <a:rect b="b" l="l" r="r" t="t"/>
                <a:pathLst>
                  <a:path extrusionOk="0" h="331" w="24">
                    <a:moveTo>
                      <a:pt x="24" y="1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31"/>
                    </a:lnTo>
                    <a:lnTo>
                      <a:pt x="5" y="331"/>
                    </a:lnTo>
                    <a:lnTo>
                      <a:pt x="12" y="331"/>
                    </a:lnTo>
                    <a:lnTo>
                      <a:pt x="18" y="331"/>
                    </a:lnTo>
                    <a:lnTo>
                      <a:pt x="24" y="330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rgbClr val="90909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0" name="Google Shape;280;g294ba9770f7_0_118"/>
              <p:cNvSpPr/>
              <p:nvPr/>
            </p:nvSpPr>
            <p:spPr>
              <a:xfrm>
                <a:off x="3161" y="2859"/>
                <a:ext cx="24" cy="331"/>
              </a:xfrm>
              <a:custGeom>
                <a:rect b="b" l="l" r="r" t="t"/>
                <a:pathLst>
                  <a:path extrusionOk="0" h="331" w="24">
                    <a:moveTo>
                      <a:pt x="24" y="0"/>
                    </a:moveTo>
                    <a:lnTo>
                      <a:pt x="18" y="0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331"/>
                    </a:lnTo>
                    <a:lnTo>
                      <a:pt x="6" y="331"/>
                    </a:lnTo>
                    <a:lnTo>
                      <a:pt x="13" y="331"/>
                    </a:lnTo>
                    <a:lnTo>
                      <a:pt x="18" y="331"/>
                    </a:lnTo>
                    <a:lnTo>
                      <a:pt x="24" y="331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92929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1" name="Google Shape;281;g294ba9770f7_0_118"/>
              <p:cNvSpPr/>
              <p:nvPr/>
            </p:nvSpPr>
            <p:spPr>
              <a:xfrm>
                <a:off x="3149" y="2859"/>
                <a:ext cx="25" cy="331"/>
              </a:xfrm>
              <a:custGeom>
                <a:rect b="b" l="l" r="r" t="t"/>
                <a:pathLst>
                  <a:path extrusionOk="0" h="331" w="25">
                    <a:moveTo>
                      <a:pt x="25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31"/>
                    </a:lnTo>
                    <a:lnTo>
                      <a:pt x="5" y="331"/>
                    </a:lnTo>
                    <a:lnTo>
                      <a:pt x="12" y="331"/>
                    </a:lnTo>
                    <a:lnTo>
                      <a:pt x="18" y="331"/>
                    </a:lnTo>
                    <a:lnTo>
                      <a:pt x="25" y="331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95959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2" name="Google Shape;282;g294ba9770f7_0_118"/>
              <p:cNvSpPr/>
              <p:nvPr/>
            </p:nvSpPr>
            <p:spPr>
              <a:xfrm>
                <a:off x="3136" y="2859"/>
                <a:ext cx="25" cy="331"/>
              </a:xfrm>
              <a:custGeom>
                <a:rect b="b" l="l" r="r" t="t"/>
                <a:pathLst>
                  <a:path extrusionOk="0" h="331" w="25">
                    <a:moveTo>
                      <a:pt x="25" y="0"/>
                    </a:moveTo>
                    <a:lnTo>
                      <a:pt x="18" y="0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331"/>
                    </a:lnTo>
                    <a:lnTo>
                      <a:pt x="6" y="331"/>
                    </a:lnTo>
                    <a:lnTo>
                      <a:pt x="13" y="331"/>
                    </a:lnTo>
                    <a:lnTo>
                      <a:pt x="18" y="331"/>
                    </a:lnTo>
                    <a:lnTo>
                      <a:pt x="25" y="331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9797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3" name="Google Shape;283;g294ba9770f7_0_118"/>
              <p:cNvSpPr/>
              <p:nvPr/>
            </p:nvSpPr>
            <p:spPr>
              <a:xfrm>
                <a:off x="3125" y="2859"/>
                <a:ext cx="24" cy="331"/>
              </a:xfrm>
              <a:custGeom>
                <a:rect b="b" l="l" r="r" t="t"/>
                <a:pathLst>
                  <a:path extrusionOk="0" h="331" w="24">
                    <a:moveTo>
                      <a:pt x="24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331"/>
                    </a:lnTo>
                    <a:lnTo>
                      <a:pt x="6" y="331"/>
                    </a:lnTo>
                    <a:lnTo>
                      <a:pt x="12" y="331"/>
                    </a:lnTo>
                    <a:lnTo>
                      <a:pt x="18" y="331"/>
                    </a:lnTo>
                    <a:lnTo>
                      <a:pt x="24" y="331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9A9A9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4" name="Google Shape;284;g294ba9770f7_0_118"/>
              <p:cNvSpPr/>
              <p:nvPr/>
            </p:nvSpPr>
            <p:spPr>
              <a:xfrm>
                <a:off x="3113" y="2859"/>
                <a:ext cx="23" cy="331"/>
              </a:xfrm>
              <a:custGeom>
                <a:rect b="b" l="l" r="r" t="t"/>
                <a:pathLst>
                  <a:path extrusionOk="0" h="331" w="23">
                    <a:moveTo>
                      <a:pt x="23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31"/>
                    </a:lnTo>
                    <a:lnTo>
                      <a:pt x="5" y="331"/>
                    </a:lnTo>
                    <a:lnTo>
                      <a:pt x="12" y="331"/>
                    </a:lnTo>
                    <a:lnTo>
                      <a:pt x="18" y="331"/>
                    </a:lnTo>
                    <a:lnTo>
                      <a:pt x="23" y="331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9D9D9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5" name="Google Shape;285;g294ba9770f7_0_118"/>
              <p:cNvSpPr/>
              <p:nvPr/>
            </p:nvSpPr>
            <p:spPr>
              <a:xfrm>
                <a:off x="3100" y="2859"/>
                <a:ext cx="25" cy="332"/>
              </a:xfrm>
              <a:custGeom>
                <a:rect b="b" l="l" r="r" t="t"/>
                <a:pathLst>
                  <a:path extrusionOk="0" h="332" w="25">
                    <a:moveTo>
                      <a:pt x="25" y="0"/>
                    </a:moveTo>
                    <a:lnTo>
                      <a:pt x="19" y="0"/>
                    </a:lnTo>
                    <a:lnTo>
                      <a:pt x="13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331"/>
                    </a:lnTo>
                    <a:lnTo>
                      <a:pt x="0" y="332"/>
                    </a:lnTo>
                    <a:lnTo>
                      <a:pt x="7" y="332"/>
                    </a:lnTo>
                    <a:lnTo>
                      <a:pt x="13" y="331"/>
                    </a:lnTo>
                    <a:lnTo>
                      <a:pt x="19" y="331"/>
                    </a:lnTo>
                    <a:lnTo>
                      <a:pt x="25" y="331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9F9FA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6" name="Google Shape;286;g294ba9770f7_0_118"/>
              <p:cNvSpPr/>
              <p:nvPr/>
            </p:nvSpPr>
            <p:spPr>
              <a:xfrm>
                <a:off x="3088" y="2859"/>
                <a:ext cx="25" cy="332"/>
              </a:xfrm>
              <a:custGeom>
                <a:rect b="b" l="l" r="r" t="t"/>
                <a:pathLst>
                  <a:path extrusionOk="0" h="332" w="25">
                    <a:moveTo>
                      <a:pt x="25" y="0"/>
                    </a:moveTo>
                    <a:lnTo>
                      <a:pt x="21" y="0"/>
                    </a:lnTo>
                    <a:lnTo>
                      <a:pt x="19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31"/>
                    </a:lnTo>
                    <a:lnTo>
                      <a:pt x="2" y="331"/>
                    </a:lnTo>
                    <a:lnTo>
                      <a:pt x="5" y="331"/>
                    </a:lnTo>
                    <a:lnTo>
                      <a:pt x="9" y="332"/>
                    </a:lnTo>
                    <a:lnTo>
                      <a:pt x="12" y="332"/>
                    </a:lnTo>
                    <a:lnTo>
                      <a:pt x="15" y="332"/>
                    </a:lnTo>
                    <a:lnTo>
                      <a:pt x="19" y="331"/>
                    </a:lnTo>
                    <a:lnTo>
                      <a:pt x="21" y="331"/>
                    </a:lnTo>
                    <a:lnTo>
                      <a:pt x="25" y="331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A1A1A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7" name="Google Shape;287;g294ba9770f7_0_118"/>
              <p:cNvSpPr/>
              <p:nvPr/>
            </p:nvSpPr>
            <p:spPr>
              <a:xfrm>
                <a:off x="3075" y="2859"/>
                <a:ext cx="25" cy="331"/>
              </a:xfrm>
              <a:custGeom>
                <a:rect b="b" l="l" r="r" t="t"/>
                <a:pathLst>
                  <a:path extrusionOk="0" h="331" w="25">
                    <a:moveTo>
                      <a:pt x="0" y="331"/>
                    </a:moveTo>
                    <a:lnTo>
                      <a:pt x="6" y="331"/>
                    </a:lnTo>
                    <a:lnTo>
                      <a:pt x="13" y="331"/>
                    </a:lnTo>
                    <a:lnTo>
                      <a:pt x="18" y="331"/>
                    </a:lnTo>
                    <a:lnTo>
                      <a:pt x="25" y="331"/>
                    </a:lnTo>
                    <a:lnTo>
                      <a:pt x="25" y="0"/>
                    </a:lnTo>
                    <a:lnTo>
                      <a:pt x="18" y="0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331"/>
                    </a:lnTo>
                    <a:close/>
                  </a:path>
                </a:pathLst>
              </a:custGeom>
              <a:solidFill>
                <a:srgbClr val="A3A3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8" name="Google Shape;288;g294ba9770f7_0_118"/>
              <p:cNvSpPr/>
              <p:nvPr/>
            </p:nvSpPr>
            <p:spPr>
              <a:xfrm>
                <a:off x="3051" y="2859"/>
                <a:ext cx="24" cy="331"/>
              </a:xfrm>
              <a:custGeom>
                <a:rect b="b" l="l" r="r" t="t"/>
                <a:pathLst>
                  <a:path extrusionOk="0" h="331" w="24">
                    <a:moveTo>
                      <a:pt x="0" y="331"/>
                    </a:moveTo>
                    <a:lnTo>
                      <a:pt x="6" y="331"/>
                    </a:lnTo>
                    <a:lnTo>
                      <a:pt x="12" y="331"/>
                    </a:lnTo>
                    <a:lnTo>
                      <a:pt x="17" y="331"/>
                    </a:lnTo>
                    <a:lnTo>
                      <a:pt x="24" y="331"/>
                    </a:lnTo>
                    <a:lnTo>
                      <a:pt x="24" y="0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331"/>
                    </a:lnTo>
                    <a:close/>
                  </a:path>
                </a:pathLst>
              </a:custGeom>
              <a:solidFill>
                <a:srgbClr val="A7A7A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9" name="Google Shape;289;g294ba9770f7_0_118"/>
              <p:cNvSpPr/>
              <p:nvPr/>
            </p:nvSpPr>
            <p:spPr>
              <a:xfrm>
                <a:off x="3039" y="2859"/>
                <a:ext cx="25" cy="331"/>
              </a:xfrm>
              <a:custGeom>
                <a:rect b="b" l="l" r="r" t="t"/>
                <a:pathLst>
                  <a:path extrusionOk="0" h="331" w="25">
                    <a:moveTo>
                      <a:pt x="0" y="331"/>
                    </a:moveTo>
                    <a:lnTo>
                      <a:pt x="5" y="331"/>
                    </a:lnTo>
                    <a:lnTo>
                      <a:pt x="12" y="331"/>
                    </a:lnTo>
                    <a:lnTo>
                      <a:pt x="18" y="331"/>
                    </a:lnTo>
                    <a:lnTo>
                      <a:pt x="25" y="331"/>
                    </a:lnTo>
                    <a:lnTo>
                      <a:pt x="25" y="0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31"/>
                    </a:lnTo>
                    <a:close/>
                  </a:path>
                </a:pathLst>
              </a:custGeom>
              <a:solidFill>
                <a:srgbClr val="AAAAA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0" name="Google Shape;290;g294ba9770f7_0_118"/>
              <p:cNvSpPr/>
              <p:nvPr/>
            </p:nvSpPr>
            <p:spPr>
              <a:xfrm>
                <a:off x="3026" y="2859"/>
                <a:ext cx="25" cy="331"/>
              </a:xfrm>
              <a:custGeom>
                <a:rect b="b" l="l" r="r" t="t"/>
                <a:pathLst>
                  <a:path extrusionOk="0" h="331" w="25">
                    <a:moveTo>
                      <a:pt x="0" y="331"/>
                    </a:moveTo>
                    <a:lnTo>
                      <a:pt x="6" y="331"/>
                    </a:lnTo>
                    <a:lnTo>
                      <a:pt x="13" y="331"/>
                    </a:lnTo>
                    <a:lnTo>
                      <a:pt x="18" y="331"/>
                    </a:lnTo>
                    <a:lnTo>
                      <a:pt x="25" y="331"/>
                    </a:lnTo>
                    <a:lnTo>
                      <a:pt x="25" y="0"/>
                    </a:lnTo>
                    <a:lnTo>
                      <a:pt x="18" y="0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331"/>
                    </a:lnTo>
                    <a:close/>
                  </a:path>
                </a:pathLst>
              </a:custGeom>
              <a:solidFill>
                <a:srgbClr val="ACACA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1" name="Google Shape;291;g294ba9770f7_0_118"/>
              <p:cNvSpPr/>
              <p:nvPr/>
            </p:nvSpPr>
            <p:spPr>
              <a:xfrm>
                <a:off x="3015" y="2859"/>
                <a:ext cx="24" cy="331"/>
              </a:xfrm>
              <a:custGeom>
                <a:rect b="b" l="l" r="r" t="t"/>
                <a:pathLst>
                  <a:path extrusionOk="0" h="331" w="24">
                    <a:moveTo>
                      <a:pt x="0" y="331"/>
                    </a:moveTo>
                    <a:lnTo>
                      <a:pt x="6" y="331"/>
                    </a:lnTo>
                    <a:lnTo>
                      <a:pt x="11" y="331"/>
                    </a:lnTo>
                    <a:lnTo>
                      <a:pt x="17" y="331"/>
                    </a:lnTo>
                    <a:lnTo>
                      <a:pt x="24" y="331"/>
                    </a:lnTo>
                    <a:lnTo>
                      <a:pt x="24" y="0"/>
                    </a:lnTo>
                    <a:lnTo>
                      <a:pt x="17" y="0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331"/>
                    </a:lnTo>
                    <a:close/>
                  </a:path>
                </a:pathLst>
              </a:custGeom>
              <a:solidFill>
                <a:srgbClr val="AEAEB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2" name="Google Shape;292;g294ba9770f7_0_118"/>
              <p:cNvSpPr/>
              <p:nvPr/>
            </p:nvSpPr>
            <p:spPr>
              <a:xfrm>
                <a:off x="3002" y="2859"/>
                <a:ext cx="24" cy="331"/>
              </a:xfrm>
              <a:custGeom>
                <a:rect b="b" l="l" r="r" t="t"/>
                <a:pathLst>
                  <a:path extrusionOk="0" h="331" w="24">
                    <a:moveTo>
                      <a:pt x="0" y="330"/>
                    </a:moveTo>
                    <a:lnTo>
                      <a:pt x="6" y="331"/>
                    </a:lnTo>
                    <a:lnTo>
                      <a:pt x="12" y="331"/>
                    </a:lnTo>
                    <a:lnTo>
                      <a:pt x="17" y="331"/>
                    </a:lnTo>
                    <a:lnTo>
                      <a:pt x="24" y="331"/>
                    </a:lnTo>
                    <a:lnTo>
                      <a:pt x="24" y="0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"/>
                    </a:lnTo>
                    <a:lnTo>
                      <a:pt x="0" y="330"/>
                    </a:lnTo>
                    <a:close/>
                  </a:path>
                </a:pathLst>
              </a:custGeom>
              <a:solidFill>
                <a:srgbClr val="B0B0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3" name="Google Shape;293;g294ba9770f7_0_118"/>
              <p:cNvSpPr/>
              <p:nvPr/>
            </p:nvSpPr>
            <p:spPr>
              <a:xfrm>
                <a:off x="2990" y="2859"/>
                <a:ext cx="25" cy="331"/>
              </a:xfrm>
              <a:custGeom>
                <a:rect b="b" l="l" r="r" t="t"/>
                <a:pathLst>
                  <a:path extrusionOk="0" h="331" w="25">
                    <a:moveTo>
                      <a:pt x="0" y="330"/>
                    </a:moveTo>
                    <a:lnTo>
                      <a:pt x="6" y="330"/>
                    </a:lnTo>
                    <a:lnTo>
                      <a:pt x="12" y="330"/>
                    </a:lnTo>
                    <a:lnTo>
                      <a:pt x="18" y="330"/>
                    </a:lnTo>
                    <a:lnTo>
                      <a:pt x="25" y="331"/>
                    </a:lnTo>
                    <a:lnTo>
                      <a:pt x="25" y="0"/>
                    </a:lnTo>
                    <a:lnTo>
                      <a:pt x="18" y="1"/>
                    </a:lnTo>
                    <a:lnTo>
                      <a:pt x="12" y="1"/>
                    </a:lnTo>
                    <a:lnTo>
                      <a:pt x="6" y="1"/>
                    </a:lnTo>
                    <a:lnTo>
                      <a:pt x="0" y="1"/>
                    </a:lnTo>
                    <a:lnTo>
                      <a:pt x="0" y="330"/>
                    </a:lnTo>
                    <a:close/>
                  </a:path>
                </a:pathLst>
              </a:custGeom>
              <a:solidFill>
                <a:srgbClr val="B0B0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4" name="Google Shape;294;g294ba9770f7_0_118"/>
              <p:cNvSpPr/>
              <p:nvPr/>
            </p:nvSpPr>
            <p:spPr>
              <a:xfrm>
                <a:off x="2978" y="2860"/>
                <a:ext cx="24" cy="329"/>
              </a:xfrm>
              <a:custGeom>
                <a:rect b="b" l="l" r="r" t="t"/>
                <a:pathLst>
                  <a:path extrusionOk="0" h="329" w="24">
                    <a:moveTo>
                      <a:pt x="0" y="329"/>
                    </a:moveTo>
                    <a:lnTo>
                      <a:pt x="5" y="329"/>
                    </a:lnTo>
                    <a:lnTo>
                      <a:pt x="12" y="329"/>
                    </a:lnTo>
                    <a:lnTo>
                      <a:pt x="18" y="329"/>
                    </a:lnTo>
                    <a:lnTo>
                      <a:pt x="24" y="329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29"/>
                    </a:lnTo>
                    <a:close/>
                  </a:path>
                </a:pathLst>
              </a:custGeom>
              <a:solidFill>
                <a:srgbClr val="B5B5B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5" name="Google Shape;295;g294ba9770f7_0_118"/>
              <p:cNvSpPr/>
              <p:nvPr/>
            </p:nvSpPr>
            <p:spPr>
              <a:xfrm>
                <a:off x="2965" y="2860"/>
                <a:ext cx="25" cy="329"/>
              </a:xfrm>
              <a:custGeom>
                <a:rect b="b" l="l" r="r" t="t"/>
                <a:pathLst>
                  <a:path extrusionOk="0" h="329" w="25">
                    <a:moveTo>
                      <a:pt x="0" y="327"/>
                    </a:moveTo>
                    <a:lnTo>
                      <a:pt x="6" y="329"/>
                    </a:lnTo>
                    <a:lnTo>
                      <a:pt x="13" y="329"/>
                    </a:lnTo>
                    <a:lnTo>
                      <a:pt x="18" y="329"/>
                    </a:lnTo>
                    <a:lnTo>
                      <a:pt x="25" y="329"/>
                    </a:lnTo>
                    <a:lnTo>
                      <a:pt x="25" y="0"/>
                    </a:lnTo>
                    <a:lnTo>
                      <a:pt x="18" y="0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0" y="1"/>
                    </a:lnTo>
                    <a:lnTo>
                      <a:pt x="0" y="327"/>
                    </a:lnTo>
                    <a:close/>
                  </a:path>
                </a:pathLst>
              </a:custGeom>
              <a:solidFill>
                <a:srgbClr val="B7B7B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6" name="Google Shape;296;g294ba9770f7_0_118"/>
              <p:cNvSpPr/>
              <p:nvPr/>
            </p:nvSpPr>
            <p:spPr>
              <a:xfrm>
                <a:off x="2954" y="2860"/>
                <a:ext cx="24" cy="329"/>
              </a:xfrm>
              <a:custGeom>
                <a:rect b="b" l="l" r="r" t="t"/>
                <a:pathLst>
                  <a:path extrusionOk="0" h="329" w="24">
                    <a:moveTo>
                      <a:pt x="0" y="327"/>
                    </a:moveTo>
                    <a:lnTo>
                      <a:pt x="5" y="327"/>
                    </a:lnTo>
                    <a:lnTo>
                      <a:pt x="11" y="327"/>
                    </a:lnTo>
                    <a:lnTo>
                      <a:pt x="17" y="327"/>
                    </a:lnTo>
                    <a:lnTo>
                      <a:pt x="24" y="329"/>
                    </a:lnTo>
                    <a:lnTo>
                      <a:pt x="24" y="0"/>
                    </a:lnTo>
                    <a:lnTo>
                      <a:pt x="17" y="1"/>
                    </a:lnTo>
                    <a:lnTo>
                      <a:pt x="11" y="1"/>
                    </a:lnTo>
                    <a:lnTo>
                      <a:pt x="5" y="1"/>
                    </a:lnTo>
                    <a:lnTo>
                      <a:pt x="0" y="1"/>
                    </a:lnTo>
                    <a:lnTo>
                      <a:pt x="0" y="327"/>
                    </a:lnTo>
                    <a:close/>
                  </a:path>
                </a:pathLst>
              </a:custGeom>
              <a:solidFill>
                <a:srgbClr val="BABAB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7" name="Google Shape;297;g294ba9770f7_0_118"/>
              <p:cNvSpPr/>
              <p:nvPr/>
            </p:nvSpPr>
            <p:spPr>
              <a:xfrm>
                <a:off x="2941" y="2861"/>
                <a:ext cx="24" cy="326"/>
              </a:xfrm>
              <a:custGeom>
                <a:rect b="b" l="l" r="r" t="t"/>
                <a:pathLst>
                  <a:path extrusionOk="0" h="326" w="24">
                    <a:moveTo>
                      <a:pt x="0" y="325"/>
                    </a:moveTo>
                    <a:lnTo>
                      <a:pt x="6" y="326"/>
                    </a:lnTo>
                    <a:lnTo>
                      <a:pt x="12" y="326"/>
                    </a:lnTo>
                    <a:lnTo>
                      <a:pt x="17" y="326"/>
                    </a:lnTo>
                    <a:lnTo>
                      <a:pt x="24" y="326"/>
                    </a:lnTo>
                    <a:lnTo>
                      <a:pt x="24" y="0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"/>
                    </a:lnTo>
                    <a:lnTo>
                      <a:pt x="0" y="325"/>
                    </a:lnTo>
                    <a:close/>
                  </a:path>
                </a:pathLst>
              </a:custGeom>
              <a:solidFill>
                <a:srgbClr val="BBBBB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8" name="Google Shape;298;g294ba9770f7_0_118"/>
              <p:cNvSpPr/>
              <p:nvPr/>
            </p:nvSpPr>
            <p:spPr>
              <a:xfrm>
                <a:off x="2929" y="2861"/>
                <a:ext cx="25" cy="326"/>
              </a:xfrm>
              <a:custGeom>
                <a:rect b="b" l="l" r="r" t="t"/>
                <a:pathLst>
                  <a:path extrusionOk="0" h="326" w="25">
                    <a:moveTo>
                      <a:pt x="0" y="325"/>
                    </a:moveTo>
                    <a:lnTo>
                      <a:pt x="5" y="325"/>
                    </a:lnTo>
                    <a:lnTo>
                      <a:pt x="12" y="325"/>
                    </a:lnTo>
                    <a:lnTo>
                      <a:pt x="18" y="326"/>
                    </a:lnTo>
                    <a:lnTo>
                      <a:pt x="25" y="326"/>
                    </a:lnTo>
                    <a:lnTo>
                      <a:pt x="25" y="0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5" y="1"/>
                    </a:lnTo>
                    <a:lnTo>
                      <a:pt x="0" y="1"/>
                    </a:lnTo>
                    <a:lnTo>
                      <a:pt x="0" y="325"/>
                    </a:lnTo>
                    <a:close/>
                  </a:path>
                </a:pathLst>
              </a:custGeom>
              <a:solidFill>
                <a:srgbClr val="BEBEC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9" name="Google Shape;299;g294ba9770f7_0_118"/>
              <p:cNvSpPr/>
              <p:nvPr/>
            </p:nvSpPr>
            <p:spPr>
              <a:xfrm>
                <a:off x="2916" y="2862"/>
                <a:ext cx="25" cy="324"/>
              </a:xfrm>
              <a:custGeom>
                <a:rect b="b" l="l" r="r" t="t"/>
                <a:pathLst>
                  <a:path extrusionOk="0" h="324" w="25">
                    <a:moveTo>
                      <a:pt x="0" y="323"/>
                    </a:moveTo>
                    <a:lnTo>
                      <a:pt x="6" y="324"/>
                    </a:lnTo>
                    <a:lnTo>
                      <a:pt x="13" y="324"/>
                    </a:lnTo>
                    <a:lnTo>
                      <a:pt x="18" y="324"/>
                    </a:lnTo>
                    <a:lnTo>
                      <a:pt x="25" y="324"/>
                    </a:lnTo>
                    <a:lnTo>
                      <a:pt x="25" y="0"/>
                    </a:lnTo>
                    <a:lnTo>
                      <a:pt x="18" y="0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0" y="1"/>
                    </a:lnTo>
                    <a:lnTo>
                      <a:pt x="0" y="323"/>
                    </a:lnTo>
                    <a:close/>
                  </a:path>
                </a:pathLst>
              </a:custGeom>
              <a:solidFill>
                <a:srgbClr val="C0C0C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0" name="Google Shape;300;g294ba9770f7_0_118"/>
              <p:cNvSpPr/>
              <p:nvPr/>
            </p:nvSpPr>
            <p:spPr>
              <a:xfrm>
                <a:off x="2905" y="2862"/>
                <a:ext cx="24" cy="324"/>
              </a:xfrm>
              <a:custGeom>
                <a:rect b="b" l="l" r="r" t="t"/>
                <a:pathLst>
                  <a:path extrusionOk="0" h="324" w="24">
                    <a:moveTo>
                      <a:pt x="0" y="323"/>
                    </a:moveTo>
                    <a:lnTo>
                      <a:pt x="6" y="323"/>
                    </a:lnTo>
                    <a:lnTo>
                      <a:pt x="11" y="323"/>
                    </a:lnTo>
                    <a:lnTo>
                      <a:pt x="17" y="324"/>
                    </a:lnTo>
                    <a:lnTo>
                      <a:pt x="24" y="324"/>
                    </a:lnTo>
                    <a:lnTo>
                      <a:pt x="24" y="0"/>
                    </a:lnTo>
                    <a:lnTo>
                      <a:pt x="17" y="0"/>
                    </a:lnTo>
                    <a:lnTo>
                      <a:pt x="11" y="0"/>
                    </a:lnTo>
                    <a:lnTo>
                      <a:pt x="6" y="1"/>
                    </a:lnTo>
                    <a:lnTo>
                      <a:pt x="0" y="1"/>
                    </a:lnTo>
                    <a:lnTo>
                      <a:pt x="0" y="323"/>
                    </a:lnTo>
                    <a:close/>
                  </a:path>
                </a:pathLst>
              </a:custGeom>
              <a:solidFill>
                <a:srgbClr val="C0C0C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1" name="Google Shape;301;g294ba9770f7_0_118"/>
              <p:cNvSpPr/>
              <p:nvPr/>
            </p:nvSpPr>
            <p:spPr>
              <a:xfrm>
                <a:off x="2892" y="2863"/>
                <a:ext cx="24" cy="322"/>
              </a:xfrm>
              <a:custGeom>
                <a:rect b="b" l="l" r="r" t="t"/>
                <a:pathLst>
                  <a:path extrusionOk="0" h="322" w="24">
                    <a:moveTo>
                      <a:pt x="0" y="321"/>
                    </a:moveTo>
                    <a:lnTo>
                      <a:pt x="6" y="322"/>
                    </a:lnTo>
                    <a:lnTo>
                      <a:pt x="12" y="322"/>
                    </a:lnTo>
                    <a:lnTo>
                      <a:pt x="17" y="322"/>
                    </a:lnTo>
                    <a:lnTo>
                      <a:pt x="24" y="322"/>
                    </a:lnTo>
                    <a:lnTo>
                      <a:pt x="24" y="0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2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C5C5C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2" name="Google Shape;302;g294ba9770f7_0_118"/>
              <p:cNvSpPr/>
              <p:nvPr/>
            </p:nvSpPr>
            <p:spPr>
              <a:xfrm>
                <a:off x="2880" y="2863"/>
                <a:ext cx="25" cy="322"/>
              </a:xfrm>
              <a:custGeom>
                <a:rect b="b" l="l" r="r" t="t"/>
                <a:pathLst>
                  <a:path extrusionOk="0" h="322" w="25">
                    <a:moveTo>
                      <a:pt x="0" y="321"/>
                    </a:moveTo>
                    <a:lnTo>
                      <a:pt x="6" y="321"/>
                    </a:lnTo>
                    <a:lnTo>
                      <a:pt x="12" y="321"/>
                    </a:lnTo>
                    <a:lnTo>
                      <a:pt x="18" y="322"/>
                    </a:lnTo>
                    <a:lnTo>
                      <a:pt x="25" y="322"/>
                    </a:lnTo>
                    <a:lnTo>
                      <a:pt x="25" y="0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6" y="2"/>
                    </a:lnTo>
                    <a:lnTo>
                      <a:pt x="0" y="2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C8C8C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3" name="Google Shape;303;g294ba9770f7_0_118"/>
              <p:cNvSpPr/>
              <p:nvPr/>
            </p:nvSpPr>
            <p:spPr>
              <a:xfrm>
                <a:off x="2867" y="2865"/>
                <a:ext cx="25" cy="319"/>
              </a:xfrm>
              <a:custGeom>
                <a:rect b="b" l="l" r="r" t="t"/>
                <a:pathLst>
                  <a:path extrusionOk="0" h="319" w="25">
                    <a:moveTo>
                      <a:pt x="0" y="318"/>
                    </a:moveTo>
                    <a:lnTo>
                      <a:pt x="6" y="318"/>
                    </a:lnTo>
                    <a:lnTo>
                      <a:pt x="13" y="318"/>
                    </a:lnTo>
                    <a:lnTo>
                      <a:pt x="19" y="319"/>
                    </a:lnTo>
                    <a:lnTo>
                      <a:pt x="25" y="319"/>
                    </a:lnTo>
                    <a:lnTo>
                      <a:pt x="25" y="0"/>
                    </a:lnTo>
                    <a:lnTo>
                      <a:pt x="19" y="0"/>
                    </a:lnTo>
                    <a:lnTo>
                      <a:pt x="13" y="0"/>
                    </a:lnTo>
                    <a:lnTo>
                      <a:pt x="6" y="1"/>
                    </a:lnTo>
                    <a:lnTo>
                      <a:pt x="0" y="1"/>
                    </a:lnTo>
                    <a:lnTo>
                      <a:pt x="0" y="318"/>
                    </a:lnTo>
                    <a:close/>
                  </a:path>
                </a:pathLst>
              </a:custGeom>
              <a:solidFill>
                <a:srgbClr val="CBCBC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4" name="Google Shape;304;g294ba9770f7_0_118"/>
              <p:cNvSpPr/>
              <p:nvPr/>
            </p:nvSpPr>
            <p:spPr>
              <a:xfrm>
                <a:off x="2856" y="2865"/>
                <a:ext cx="24" cy="319"/>
              </a:xfrm>
              <a:custGeom>
                <a:rect b="b" l="l" r="r" t="t"/>
                <a:pathLst>
                  <a:path extrusionOk="0" h="319" w="24">
                    <a:moveTo>
                      <a:pt x="0" y="316"/>
                    </a:moveTo>
                    <a:lnTo>
                      <a:pt x="6" y="318"/>
                    </a:lnTo>
                    <a:lnTo>
                      <a:pt x="11" y="318"/>
                    </a:lnTo>
                    <a:lnTo>
                      <a:pt x="17" y="318"/>
                    </a:lnTo>
                    <a:lnTo>
                      <a:pt x="24" y="319"/>
                    </a:lnTo>
                    <a:lnTo>
                      <a:pt x="24" y="0"/>
                    </a:lnTo>
                    <a:lnTo>
                      <a:pt x="17" y="1"/>
                    </a:lnTo>
                    <a:lnTo>
                      <a:pt x="11" y="1"/>
                    </a:lnTo>
                    <a:lnTo>
                      <a:pt x="6" y="1"/>
                    </a:lnTo>
                    <a:lnTo>
                      <a:pt x="0" y="2"/>
                    </a:lnTo>
                    <a:lnTo>
                      <a:pt x="0" y="316"/>
                    </a:lnTo>
                    <a:close/>
                  </a:path>
                </a:pathLst>
              </a:custGeom>
              <a:solidFill>
                <a:srgbClr val="CDCDC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5" name="Google Shape;305;g294ba9770f7_0_118"/>
              <p:cNvSpPr/>
              <p:nvPr/>
            </p:nvSpPr>
            <p:spPr>
              <a:xfrm>
                <a:off x="2844" y="2866"/>
                <a:ext cx="23" cy="317"/>
              </a:xfrm>
              <a:custGeom>
                <a:rect b="b" l="l" r="r" t="t"/>
                <a:pathLst>
                  <a:path extrusionOk="0" h="317" w="23">
                    <a:moveTo>
                      <a:pt x="0" y="315"/>
                    </a:moveTo>
                    <a:lnTo>
                      <a:pt x="5" y="315"/>
                    </a:lnTo>
                    <a:lnTo>
                      <a:pt x="11" y="315"/>
                    </a:lnTo>
                    <a:lnTo>
                      <a:pt x="17" y="317"/>
                    </a:lnTo>
                    <a:lnTo>
                      <a:pt x="23" y="317"/>
                    </a:lnTo>
                    <a:lnTo>
                      <a:pt x="23" y="0"/>
                    </a:lnTo>
                    <a:lnTo>
                      <a:pt x="17" y="0"/>
                    </a:lnTo>
                    <a:lnTo>
                      <a:pt x="11" y="0"/>
                    </a:lnTo>
                    <a:lnTo>
                      <a:pt x="5" y="1"/>
                    </a:lnTo>
                    <a:lnTo>
                      <a:pt x="0" y="1"/>
                    </a:lnTo>
                    <a:lnTo>
                      <a:pt x="0" y="315"/>
                    </a:lnTo>
                    <a:close/>
                  </a:path>
                </a:pathLst>
              </a:custGeom>
              <a:solidFill>
                <a:srgbClr val="D0D0D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6" name="Google Shape;306;g294ba9770f7_0_118"/>
              <p:cNvSpPr/>
              <p:nvPr/>
            </p:nvSpPr>
            <p:spPr>
              <a:xfrm>
                <a:off x="2831" y="2867"/>
                <a:ext cx="25" cy="314"/>
              </a:xfrm>
              <a:custGeom>
                <a:rect b="b" l="l" r="r" t="t"/>
                <a:pathLst>
                  <a:path extrusionOk="0" h="314" w="25">
                    <a:moveTo>
                      <a:pt x="0" y="313"/>
                    </a:moveTo>
                    <a:lnTo>
                      <a:pt x="6" y="313"/>
                    </a:lnTo>
                    <a:lnTo>
                      <a:pt x="13" y="313"/>
                    </a:lnTo>
                    <a:lnTo>
                      <a:pt x="18" y="314"/>
                    </a:lnTo>
                    <a:lnTo>
                      <a:pt x="25" y="314"/>
                    </a:lnTo>
                    <a:lnTo>
                      <a:pt x="25" y="0"/>
                    </a:lnTo>
                    <a:lnTo>
                      <a:pt x="18" y="0"/>
                    </a:lnTo>
                    <a:lnTo>
                      <a:pt x="13" y="0"/>
                    </a:lnTo>
                    <a:lnTo>
                      <a:pt x="6" y="1"/>
                    </a:lnTo>
                    <a:lnTo>
                      <a:pt x="0" y="1"/>
                    </a:lnTo>
                    <a:lnTo>
                      <a:pt x="0" y="313"/>
                    </a:lnTo>
                    <a:close/>
                  </a:path>
                </a:pathLst>
              </a:custGeom>
              <a:solidFill>
                <a:srgbClr val="D2D2D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7" name="Google Shape;307;g294ba9770f7_0_118"/>
              <p:cNvSpPr/>
              <p:nvPr/>
            </p:nvSpPr>
            <p:spPr>
              <a:xfrm>
                <a:off x="2819" y="2867"/>
                <a:ext cx="25" cy="314"/>
              </a:xfrm>
              <a:custGeom>
                <a:rect b="b" l="l" r="r" t="t"/>
                <a:pathLst>
                  <a:path extrusionOk="0" h="314" w="25">
                    <a:moveTo>
                      <a:pt x="0" y="312"/>
                    </a:moveTo>
                    <a:lnTo>
                      <a:pt x="5" y="312"/>
                    </a:lnTo>
                    <a:lnTo>
                      <a:pt x="12" y="313"/>
                    </a:lnTo>
                    <a:lnTo>
                      <a:pt x="18" y="313"/>
                    </a:lnTo>
                    <a:lnTo>
                      <a:pt x="25" y="314"/>
                    </a:lnTo>
                    <a:lnTo>
                      <a:pt x="25" y="0"/>
                    </a:lnTo>
                    <a:lnTo>
                      <a:pt x="18" y="1"/>
                    </a:lnTo>
                    <a:lnTo>
                      <a:pt x="12" y="1"/>
                    </a:lnTo>
                    <a:lnTo>
                      <a:pt x="5" y="2"/>
                    </a:lnTo>
                    <a:lnTo>
                      <a:pt x="0" y="2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D2D2D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8" name="Google Shape;308;g294ba9770f7_0_118"/>
              <p:cNvSpPr/>
              <p:nvPr/>
            </p:nvSpPr>
            <p:spPr>
              <a:xfrm>
                <a:off x="2806" y="2868"/>
                <a:ext cx="25" cy="312"/>
              </a:xfrm>
              <a:custGeom>
                <a:rect b="b" l="l" r="r" t="t"/>
                <a:pathLst>
                  <a:path extrusionOk="0" h="312" w="25">
                    <a:moveTo>
                      <a:pt x="0" y="310"/>
                    </a:moveTo>
                    <a:lnTo>
                      <a:pt x="6" y="311"/>
                    </a:lnTo>
                    <a:lnTo>
                      <a:pt x="13" y="311"/>
                    </a:lnTo>
                    <a:lnTo>
                      <a:pt x="18" y="311"/>
                    </a:lnTo>
                    <a:lnTo>
                      <a:pt x="25" y="312"/>
                    </a:lnTo>
                    <a:lnTo>
                      <a:pt x="25" y="0"/>
                    </a:lnTo>
                    <a:lnTo>
                      <a:pt x="18" y="1"/>
                    </a:lnTo>
                    <a:lnTo>
                      <a:pt x="13" y="1"/>
                    </a:lnTo>
                    <a:lnTo>
                      <a:pt x="6" y="1"/>
                    </a:lnTo>
                    <a:lnTo>
                      <a:pt x="0" y="3"/>
                    </a:lnTo>
                    <a:lnTo>
                      <a:pt x="0" y="310"/>
                    </a:lnTo>
                    <a:close/>
                  </a:path>
                </a:pathLst>
              </a:custGeom>
              <a:solidFill>
                <a:srgbClr val="D7D7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9" name="Google Shape;309;g294ba9770f7_0_118"/>
              <p:cNvSpPr/>
              <p:nvPr/>
            </p:nvSpPr>
            <p:spPr>
              <a:xfrm>
                <a:off x="2795" y="2869"/>
                <a:ext cx="24" cy="310"/>
              </a:xfrm>
              <a:custGeom>
                <a:rect b="b" l="l" r="r" t="t"/>
                <a:pathLst>
                  <a:path extrusionOk="0" h="310" w="24">
                    <a:moveTo>
                      <a:pt x="0" y="308"/>
                    </a:moveTo>
                    <a:lnTo>
                      <a:pt x="6" y="309"/>
                    </a:lnTo>
                    <a:lnTo>
                      <a:pt x="11" y="309"/>
                    </a:lnTo>
                    <a:lnTo>
                      <a:pt x="17" y="309"/>
                    </a:lnTo>
                    <a:lnTo>
                      <a:pt x="24" y="310"/>
                    </a:lnTo>
                    <a:lnTo>
                      <a:pt x="24" y="0"/>
                    </a:lnTo>
                    <a:lnTo>
                      <a:pt x="17" y="2"/>
                    </a:lnTo>
                    <a:lnTo>
                      <a:pt x="11" y="2"/>
                    </a:lnTo>
                    <a:lnTo>
                      <a:pt x="6" y="2"/>
                    </a:lnTo>
                    <a:lnTo>
                      <a:pt x="0" y="3"/>
                    </a:lnTo>
                    <a:lnTo>
                      <a:pt x="0" y="308"/>
                    </a:lnTo>
                    <a:close/>
                  </a:path>
                </a:pathLst>
              </a:custGeom>
              <a:solidFill>
                <a:srgbClr val="D7D7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0" name="Google Shape;310;g294ba9770f7_0_118"/>
              <p:cNvSpPr/>
              <p:nvPr/>
            </p:nvSpPr>
            <p:spPr>
              <a:xfrm>
                <a:off x="2782" y="2871"/>
                <a:ext cx="24" cy="307"/>
              </a:xfrm>
              <a:custGeom>
                <a:rect b="b" l="l" r="r" t="t"/>
                <a:pathLst>
                  <a:path extrusionOk="0" h="307" w="24">
                    <a:moveTo>
                      <a:pt x="0" y="304"/>
                    </a:moveTo>
                    <a:lnTo>
                      <a:pt x="6" y="306"/>
                    </a:lnTo>
                    <a:lnTo>
                      <a:pt x="12" y="306"/>
                    </a:lnTo>
                    <a:lnTo>
                      <a:pt x="17" y="306"/>
                    </a:lnTo>
                    <a:lnTo>
                      <a:pt x="24" y="307"/>
                    </a:lnTo>
                    <a:lnTo>
                      <a:pt x="24" y="0"/>
                    </a:lnTo>
                    <a:lnTo>
                      <a:pt x="17" y="1"/>
                    </a:lnTo>
                    <a:lnTo>
                      <a:pt x="12" y="1"/>
                    </a:lnTo>
                    <a:lnTo>
                      <a:pt x="6" y="1"/>
                    </a:lnTo>
                    <a:lnTo>
                      <a:pt x="0" y="2"/>
                    </a:lnTo>
                    <a:lnTo>
                      <a:pt x="0" y="304"/>
                    </a:lnTo>
                    <a:close/>
                  </a:path>
                </a:pathLst>
              </a:custGeom>
              <a:solidFill>
                <a:srgbClr val="DCDCD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1" name="Google Shape;311;g294ba9770f7_0_118"/>
              <p:cNvSpPr/>
              <p:nvPr/>
            </p:nvSpPr>
            <p:spPr>
              <a:xfrm>
                <a:off x="2770" y="2872"/>
                <a:ext cx="25" cy="305"/>
              </a:xfrm>
              <a:custGeom>
                <a:rect b="b" l="l" r="r" t="t"/>
                <a:pathLst>
                  <a:path extrusionOk="0" h="305" w="25">
                    <a:moveTo>
                      <a:pt x="0" y="302"/>
                    </a:moveTo>
                    <a:lnTo>
                      <a:pt x="6" y="303"/>
                    </a:lnTo>
                    <a:lnTo>
                      <a:pt x="12" y="303"/>
                    </a:lnTo>
                    <a:lnTo>
                      <a:pt x="18" y="303"/>
                    </a:lnTo>
                    <a:lnTo>
                      <a:pt x="25" y="305"/>
                    </a:lnTo>
                    <a:lnTo>
                      <a:pt x="25" y="0"/>
                    </a:lnTo>
                    <a:lnTo>
                      <a:pt x="18" y="1"/>
                    </a:lnTo>
                    <a:lnTo>
                      <a:pt x="12" y="1"/>
                    </a:lnTo>
                    <a:lnTo>
                      <a:pt x="6" y="1"/>
                    </a:lnTo>
                    <a:lnTo>
                      <a:pt x="0" y="2"/>
                    </a:lnTo>
                    <a:lnTo>
                      <a:pt x="0" y="302"/>
                    </a:lnTo>
                    <a:close/>
                  </a:path>
                </a:pathLst>
              </a:custGeom>
              <a:solidFill>
                <a:srgbClr val="DFDFE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2" name="Google Shape;312;g294ba9770f7_0_118"/>
              <p:cNvSpPr/>
              <p:nvPr/>
            </p:nvSpPr>
            <p:spPr>
              <a:xfrm>
                <a:off x="2757" y="2873"/>
                <a:ext cx="25" cy="302"/>
              </a:xfrm>
              <a:custGeom>
                <a:rect b="b" l="l" r="r" t="t"/>
                <a:pathLst>
                  <a:path extrusionOk="0" h="302" w="25">
                    <a:moveTo>
                      <a:pt x="0" y="300"/>
                    </a:moveTo>
                    <a:lnTo>
                      <a:pt x="6" y="301"/>
                    </a:lnTo>
                    <a:lnTo>
                      <a:pt x="13" y="301"/>
                    </a:lnTo>
                    <a:lnTo>
                      <a:pt x="19" y="301"/>
                    </a:lnTo>
                    <a:lnTo>
                      <a:pt x="25" y="302"/>
                    </a:lnTo>
                    <a:lnTo>
                      <a:pt x="25" y="0"/>
                    </a:lnTo>
                    <a:lnTo>
                      <a:pt x="19" y="1"/>
                    </a:lnTo>
                    <a:lnTo>
                      <a:pt x="13" y="1"/>
                    </a:lnTo>
                    <a:lnTo>
                      <a:pt x="6" y="1"/>
                    </a:lnTo>
                    <a:lnTo>
                      <a:pt x="0" y="2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rgbClr val="E1E1E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3" name="Google Shape;313;g294ba9770f7_0_118"/>
              <p:cNvSpPr/>
              <p:nvPr/>
            </p:nvSpPr>
            <p:spPr>
              <a:xfrm>
                <a:off x="2746" y="2874"/>
                <a:ext cx="24" cy="300"/>
              </a:xfrm>
              <a:custGeom>
                <a:rect b="b" l="l" r="r" t="t"/>
                <a:pathLst>
                  <a:path extrusionOk="0" h="300" w="24">
                    <a:moveTo>
                      <a:pt x="0" y="298"/>
                    </a:moveTo>
                    <a:lnTo>
                      <a:pt x="6" y="299"/>
                    </a:lnTo>
                    <a:lnTo>
                      <a:pt x="11" y="299"/>
                    </a:lnTo>
                    <a:lnTo>
                      <a:pt x="17" y="299"/>
                    </a:lnTo>
                    <a:lnTo>
                      <a:pt x="24" y="300"/>
                    </a:lnTo>
                    <a:lnTo>
                      <a:pt x="24" y="0"/>
                    </a:lnTo>
                    <a:lnTo>
                      <a:pt x="17" y="1"/>
                    </a:lnTo>
                    <a:lnTo>
                      <a:pt x="11" y="1"/>
                    </a:lnTo>
                    <a:lnTo>
                      <a:pt x="6" y="1"/>
                    </a:lnTo>
                    <a:lnTo>
                      <a:pt x="0" y="3"/>
                    </a:lnTo>
                    <a:lnTo>
                      <a:pt x="0" y="298"/>
                    </a:lnTo>
                    <a:close/>
                  </a:path>
                </a:pathLst>
              </a:custGeom>
              <a:solidFill>
                <a:srgbClr val="DFDFE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4" name="Google Shape;314;g294ba9770f7_0_118"/>
              <p:cNvSpPr/>
              <p:nvPr/>
            </p:nvSpPr>
            <p:spPr>
              <a:xfrm>
                <a:off x="2734" y="2875"/>
                <a:ext cx="23" cy="298"/>
              </a:xfrm>
              <a:custGeom>
                <a:rect b="b" l="l" r="r" t="t"/>
                <a:pathLst>
                  <a:path extrusionOk="0" h="298" w="23">
                    <a:moveTo>
                      <a:pt x="0" y="296"/>
                    </a:moveTo>
                    <a:lnTo>
                      <a:pt x="5" y="296"/>
                    </a:lnTo>
                    <a:lnTo>
                      <a:pt x="11" y="297"/>
                    </a:lnTo>
                    <a:lnTo>
                      <a:pt x="17" y="297"/>
                    </a:lnTo>
                    <a:lnTo>
                      <a:pt x="23" y="298"/>
                    </a:lnTo>
                    <a:lnTo>
                      <a:pt x="23" y="0"/>
                    </a:lnTo>
                    <a:lnTo>
                      <a:pt x="17" y="2"/>
                    </a:lnTo>
                    <a:lnTo>
                      <a:pt x="11" y="2"/>
                    </a:lnTo>
                    <a:lnTo>
                      <a:pt x="5" y="3"/>
                    </a:lnTo>
                    <a:lnTo>
                      <a:pt x="0" y="3"/>
                    </a:lnTo>
                    <a:lnTo>
                      <a:pt x="0" y="296"/>
                    </a:lnTo>
                    <a:close/>
                  </a:path>
                </a:pathLst>
              </a:custGeom>
              <a:solidFill>
                <a:srgbClr val="DFDFE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5" name="Google Shape;315;g294ba9770f7_0_118"/>
              <p:cNvSpPr/>
              <p:nvPr/>
            </p:nvSpPr>
            <p:spPr>
              <a:xfrm>
                <a:off x="2721" y="2877"/>
                <a:ext cx="25" cy="295"/>
              </a:xfrm>
              <a:custGeom>
                <a:rect b="b" l="l" r="r" t="t"/>
                <a:pathLst>
                  <a:path extrusionOk="0" h="295" w="25">
                    <a:moveTo>
                      <a:pt x="0" y="291"/>
                    </a:moveTo>
                    <a:lnTo>
                      <a:pt x="6" y="292"/>
                    </a:lnTo>
                    <a:lnTo>
                      <a:pt x="13" y="292"/>
                    </a:lnTo>
                    <a:lnTo>
                      <a:pt x="18" y="294"/>
                    </a:lnTo>
                    <a:lnTo>
                      <a:pt x="25" y="295"/>
                    </a:lnTo>
                    <a:lnTo>
                      <a:pt x="25" y="0"/>
                    </a:lnTo>
                    <a:lnTo>
                      <a:pt x="18" y="1"/>
                    </a:lnTo>
                    <a:lnTo>
                      <a:pt x="13" y="1"/>
                    </a:lnTo>
                    <a:lnTo>
                      <a:pt x="6" y="2"/>
                    </a:lnTo>
                    <a:lnTo>
                      <a:pt x="0" y="3"/>
                    </a:lnTo>
                    <a:lnTo>
                      <a:pt x="0" y="291"/>
                    </a:lnTo>
                    <a:close/>
                  </a:path>
                </a:pathLst>
              </a:custGeom>
              <a:solidFill>
                <a:srgbClr val="DADAD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6" name="Google Shape;316;g294ba9770f7_0_118"/>
              <p:cNvSpPr/>
              <p:nvPr/>
            </p:nvSpPr>
            <p:spPr>
              <a:xfrm>
                <a:off x="2709" y="2878"/>
                <a:ext cx="25" cy="293"/>
              </a:xfrm>
              <a:custGeom>
                <a:rect b="b" l="l" r="r" t="t"/>
                <a:pathLst>
                  <a:path extrusionOk="0" h="293" w="25">
                    <a:moveTo>
                      <a:pt x="0" y="289"/>
                    </a:moveTo>
                    <a:lnTo>
                      <a:pt x="5" y="290"/>
                    </a:lnTo>
                    <a:lnTo>
                      <a:pt x="12" y="290"/>
                    </a:lnTo>
                    <a:lnTo>
                      <a:pt x="18" y="291"/>
                    </a:lnTo>
                    <a:lnTo>
                      <a:pt x="25" y="293"/>
                    </a:lnTo>
                    <a:lnTo>
                      <a:pt x="25" y="0"/>
                    </a:lnTo>
                    <a:lnTo>
                      <a:pt x="18" y="1"/>
                    </a:lnTo>
                    <a:lnTo>
                      <a:pt x="12" y="1"/>
                    </a:lnTo>
                    <a:lnTo>
                      <a:pt x="5" y="2"/>
                    </a:lnTo>
                    <a:lnTo>
                      <a:pt x="0" y="3"/>
                    </a:lnTo>
                    <a:lnTo>
                      <a:pt x="0" y="289"/>
                    </a:lnTo>
                    <a:close/>
                  </a:path>
                </a:pathLst>
              </a:custGeom>
              <a:solidFill>
                <a:srgbClr val="DADAD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7" name="Google Shape;317;g294ba9770f7_0_118"/>
              <p:cNvSpPr/>
              <p:nvPr/>
            </p:nvSpPr>
            <p:spPr>
              <a:xfrm>
                <a:off x="2696" y="2880"/>
                <a:ext cx="25" cy="288"/>
              </a:xfrm>
              <a:custGeom>
                <a:rect b="b" l="l" r="r" t="t"/>
                <a:pathLst>
                  <a:path extrusionOk="0" h="288" w="25">
                    <a:moveTo>
                      <a:pt x="0" y="286"/>
                    </a:moveTo>
                    <a:lnTo>
                      <a:pt x="6" y="287"/>
                    </a:lnTo>
                    <a:lnTo>
                      <a:pt x="13" y="287"/>
                    </a:lnTo>
                    <a:lnTo>
                      <a:pt x="18" y="288"/>
                    </a:lnTo>
                    <a:lnTo>
                      <a:pt x="25" y="288"/>
                    </a:lnTo>
                    <a:lnTo>
                      <a:pt x="25" y="0"/>
                    </a:lnTo>
                    <a:lnTo>
                      <a:pt x="18" y="0"/>
                    </a:lnTo>
                    <a:lnTo>
                      <a:pt x="13" y="1"/>
                    </a:lnTo>
                    <a:lnTo>
                      <a:pt x="6" y="1"/>
                    </a:lnTo>
                    <a:lnTo>
                      <a:pt x="0" y="3"/>
                    </a:lnTo>
                    <a:lnTo>
                      <a:pt x="0" y="286"/>
                    </a:lnTo>
                    <a:close/>
                  </a:path>
                </a:pathLst>
              </a:custGeom>
              <a:solidFill>
                <a:srgbClr val="D7D7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8" name="Google Shape;318;g294ba9770f7_0_118"/>
              <p:cNvSpPr/>
              <p:nvPr/>
            </p:nvSpPr>
            <p:spPr>
              <a:xfrm>
                <a:off x="2685" y="2881"/>
                <a:ext cx="24" cy="286"/>
              </a:xfrm>
              <a:custGeom>
                <a:rect b="b" l="l" r="r" t="t"/>
                <a:pathLst>
                  <a:path extrusionOk="0" h="286" w="24">
                    <a:moveTo>
                      <a:pt x="0" y="284"/>
                    </a:moveTo>
                    <a:lnTo>
                      <a:pt x="6" y="284"/>
                    </a:lnTo>
                    <a:lnTo>
                      <a:pt x="11" y="285"/>
                    </a:lnTo>
                    <a:lnTo>
                      <a:pt x="17" y="285"/>
                    </a:lnTo>
                    <a:lnTo>
                      <a:pt x="24" y="286"/>
                    </a:lnTo>
                    <a:lnTo>
                      <a:pt x="24" y="0"/>
                    </a:lnTo>
                    <a:lnTo>
                      <a:pt x="17" y="2"/>
                    </a:lnTo>
                    <a:lnTo>
                      <a:pt x="11" y="2"/>
                    </a:lnTo>
                    <a:lnTo>
                      <a:pt x="6" y="3"/>
                    </a:lnTo>
                    <a:lnTo>
                      <a:pt x="0" y="3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D5D5D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9" name="Google Shape;319;g294ba9770f7_0_118"/>
              <p:cNvSpPr/>
              <p:nvPr/>
            </p:nvSpPr>
            <p:spPr>
              <a:xfrm>
                <a:off x="2672" y="2883"/>
                <a:ext cx="24" cy="283"/>
              </a:xfrm>
              <a:custGeom>
                <a:rect b="b" l="l" r="r" t="t"/>
                <a:pathLst>
                  <a:path extrusionOk="0" h="283" w="24">
                    <a:moveTo>
                      <a:pt x="0" y="279"/>
                    </a:moveTo>
                    <a:lnTo>
                      <a:pt x="6" y="280"/>
                    </a:lnTo>
                    <a:lnTo>
                      <a:pt x="12" y="280"/>
                    </a:lnTo>
                    <a:lnTo>
                      <a:pt x="17" y="282"/>
                    </a:lnTo>
                    <a:lnTo>
                      <a:pt x="24" y="283"/>
                    </a:lnTo>
                    <a:lnTo>
                      <a:pt x="24" y="0"/>
                    </a:lnTo>
                    <a:lnTo>
                      <a:pt x="17" y="1"/>
                    </a:lnTo>
                    <a:lnTo>
                      <a:pt x="12" y="1"/>
                    </a:lnTo>
                    <a:lnTo>
                      <a:pt x="6" y="2"/>
                    </a:lnTo>
                    <a:lnTo>
                      <a:pt x="0" y="3"/>
                    </a:lnTo>
                    <a:lnTo>
                      <a:pt x="0" y="279"/>
                    </a:lnTo>
                    <a:close/>
                  </a:path>
                </a:pathLst>
              </a:custGeom>
              <a:solidFill>
                <a:srgbClr val="D5D5D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0" name="Google Shape;320;g294ba9770f7_0_118"/>
              <p:cNvSpPr/>
              <p:nvPr/>
            </p:nvSpPr>
            <p:spPr>
              <a:xfrm>
                <a:off x="2647" y="2886"/>
                <a:ext cx="25" cy="276"/>
              </a:xfrm>
              <a:custGeom>
                <a:rect b="b" l="l" r="r" t="t"/>
                <a:pathLst>
                  <a:path extrusionOk="0" h="276" w="25">
                    <a:moveTo>
                      <a:pt x="0" y="273"/>
                    </a:moveTo>
                    <a:lnTo>
                      <a:pt x="6" y="274"/>
                    </a:lnTo>
                    <a:lnTo>
                      <a:pt x="13" y="274"/>
                    </a:lnTo>
                    <a:lnTo>
                      <a:pt x="19" y="275"/>
                    </a:lnTo>
                    <a:lnTo>
                      <a:pt x="25" y="276"/>
                    </a:lnTo>
                    <a:lnTo>
                      <a:pt x="25" y="0"/>
                    </a:lnTo>
                    <a:lnTo>
                      <a:pt x="19" y="2"/>
                    </a:lnTo>
                    <a:lnTo>
                      <a:pt x="13" y="2"/>
                    </a:lnTo>
                    <a:lnTo>
                      <a:pt x="6" y="3"/>
                    </a:lnTo>
                    <a:lnTo>
                      <a:pt x="0" y="4"/>
                    </a:lnTo>
                    <a:lnTo>
                      <a:pt x="0" y="273"/>
                    </a:lnTo>
                    <a:close/>
                  </a:path>
                </a:pathLst>
              </a:custGeom>
              <a:solidFill>
                <a:srgbClr val="D0D0D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1" name="Google Shape;321;g294ba9770f7_0_118"/>
              <p:cNvSpPr/>
              <p:nvPr/>
            </p:nvSpPr>
            <p:spPr>
              <a:xfrm>
                <a:off x="2636" y="2888"/>
                <a:ext cx="24" cy="273"/>
              </a:xfrm>
              <a:custGeom>
                <a:rect b="b" l="l" r="r" t="t"/>
                <a:pathLst>
                  <a:path extrusionOk="0" h="273" w="24">
                    <a:moveTo>
                      <a:pt x="0" y="268"/>
                    </a:moveTo>
                    <a:lnTo>
                      <a:pt x="6" y="269"/>
                    </a:lnTo>
                    <a:lnTo>
                      <a:pt x="11" y="271"/>
                    </a:lnTo>
                    <a:lnTo>
                      <a:pt x="17" y="272"/>
                    </a:lnTo>
                    <a:lnTo>
                      <a:pt x="24" y="273"/>
                    </a:lnTo>
                    <a:lnTo>
                      <a:pt x="24" y="0"/>
                    </a:lnTo>
                    <a:lnTo>
                      <a:pt x="17" y="1"/>
                    </a:lnTo>
                    <a:lnTo>
                      <a:pt x="11" y="2"/>
                    </a:lnTo>
                    <a:lnTo>
                      <a:pt x="6" y="3"/>
                    </a:lnTo>
                    <a:lnTo>
                      <a:pt x="0" y="4"/>
                    </a:lnTo>
                    <a:lnTo>
                      <a:pt x="0" y="268"/>
                    </a:lnTo>
                    <a:close/>
                  </a:path>
                </a:pathLst>
              </a:custGeom>
              <a:solidFill>
                <a:srgbClr val="CDCDC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2" name="Google Shape;322;g294ba9770f7_0_118"/>
              <p:cNvSpPr/>
              <p:nvPr/>
            </p:nvSpPr>
            <p:spPr>
              <a:xfrm>
                <a:off x="2624" y="2890"/>
                <a:ext cx="23" cy="269"/>
              </a:xfrm>
              <a:custGeom>
                <a:rect b="b" l="l" r="r" t="t"/>
                <a:pathLst>
                  <a:path extrusionOk="0" h="269" w="23">
                    <a:moveTo>
                      <a:pt x="0" y="265"/>
                    </a:moveTo>
                    <a:lnTo>
                      <a:pt x="5" y="266"/>
                    </a:lnTo>
                    <a:lnTo>
                      <a:pt x="11" y="266"/>
                    </a:lnTo>
                    <a:lnTo>
                      <a:pt x="17" y="267"/>
                    </a:lnTo>
                    <a:lnTo>
                      <a:pt x="23" y="269"/>
                    </a:lnTo>
                    <a:lnTo>
                      <a:pt x="23" y="0"/>
                    </a:lnTo>
                    <a:lnTo>
                      <a:pt x="17" y="1"/>
                    </a:lnTo>
                    <a:lnTo>
                      <a:pt x="11" y="1"/>
                    </a:lnTo>
                    <a:lnTo>
                      <a:pt x="5" y="2"/>
                    </a:lnTo>
                    <a:lnTo>
                      <a:pt x="0" y="4"/>
                    </a:lnTo>
                    <a:lnTo>
                      <a:pt x="0" y="265"/>
                    </a:lnTo>
                    <a:close/>
                  </a:path>
                </a:pathLst>
              </a:custGeom>
              <a:solidFill>
                <a:srgbClr val="CDCDC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3" name="Google Shape;323;g294ba9770f7_0_118"/>
              <p:cNvSpPr/>
              <p:nvPr/>
            </p:nvSpPr>
            <p:spPr>
              <a:xfrm>
                <a:off x="2611" y="2892"/>
                <a:ext cx="25" cy="264"/>
              </a:xfrm>
              <a:custGeom>
                <a:rect b="b" l="l" r="r" t="t"/>
                <a:pathLst>
                  <a:path extrusionOk="0" h="264" w="25">
                    <a:moveTo>
                      <a:pt x="0" y="261"/>
                    </a:moveTo>
                    <a:lnTo>
                      <a:pt x="6" y="262"/>
                    </a:lnTo>
                    <a:lnTo>
                      <a:pt x="13" y="262"/>
                    </a:lnTo>
                    <a:lnTo>
                      <a:pt x="18" y="263"/>
                    </a:lnTo>
                    <a:lnTo>
                      <a:pt x="25" y="264"/>
                    </a:lnTo>
                    <a:lnTo>
                      <a:pt x="25" y="0"/>
                    </a:lnTo>
                    <a:lnTo>
                      <a:pt x="18" y="2"/>
                    </a:lnTo>
                    <a:lnTo>
                      <a:pt x="13" y="2"/>
                    </a:lnTo>
                    <a:lnTo>
                      <a:pt x="6" y="3"/>
                    </a:lnTo>
                    <a:lnTo>
                      <a:pt x="0" y="4"/>
                    </a:lnTo>
                    <a:lnTo>
                      <a:pt x="0" y="261"/>
                    </a:lnTo>
                    <a:close/>
                  </a:path>
                </a:pathLst>
              </a:custGeom>
              <a:solidFill>
                <a:srgbClr val="C8C8C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4" name="Google Shape;324;g294ba9770f7_0_118"/>
              <p:cNvSpPr/>
              <p:nvPr/>
            </p:nvSpPr>
            <p:spPr>
              <a:xfrm>
                <a:off x="2599" y="2894"/>
                <a:ext cx="25" cy="261"/>
              </a:xfrm>
              <a:custGeom>
                <a:rect b="b" l="l" r="r" t="t"/>
                <a:pathLst>
                  <a:path extrusionOk="0" h="261" w="25">
                    <a:moveTo>
                      <a:pt x="0" y="256"/>
                    </a:moveTo>
                    <a:lnTo>
                      <a:pt x="5" y="257"/>
                    </a:lnTo>
                    <a:lnTo>
                      <a:pt x="12" y="259"/>
                    </a:lnTo>
                    <a:lnTo>
                      <a:pt x="18" y="260"/>
                    </a:lnTo>
                    <a:lnTo>
                      <a:pt x="25" y="261"/>
                    </a:lnTo>
                    <a:lnTo>
                      <a:pt x="25" y="0"/>
                    </a:lnTo>
                    <a:lnTo>
                      <a:pt x="18" y="1"/>
                    </a:lnTo>
                    <a:lnTo>
                      <a:pt x="12" y="2"/>
                    </a:lnTo>
                    <a:lnTo>
                      <a:pt x="5" y="3"/>
                    </a:lnTo>
                    <a:lnTo>
                      <a:pt x="0" y="4"/>
                    </a:lnTo>
                    <a:lnTo>
                      <a:pt x="0" y="256"/>
                    </a:lnTo>
                    <a:close/>
                  </a:path>
                </a:pathLst>
              </a:custGeom>
              <a:solidFill>
                <a:srgbClr val="C8C8C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5" name="Google Shape;325;g294ba9770f7_0_118"/>
              <p:cNvSpPr/>
              <p:nvPr/>
            </p:nvSpPr>
            <p:spPr>
              <a:xfrm>
                <a:off x="2587" y="2896"/>
                <a:ext cx="24" cy="257"/>
              </a:xfrm>
              <a:custGeom>
                <a:rect b="b" l="l" r="r" t="t"/>
                <a:pathLst>
                  <a:path extrusionOk="0" h="257" w="24">
                    <a:moveTo>
                      <a:pt x="0" y="252"/>
                    </a:moveTo>
                    <a:lnTo>
                      <a:pt x="6" y="253"/>
                    </a:lnTo>
                    <a:lnTo>
                      <a:pt x="12" y="254"/>
                    </a:lnTo>
                    <a:lnTo>
                      <a:pt x="17" y="255"/>
                    </a:lnTo>
                    <a:lnTo>
                      <a:pt x="24" y="257"/>
                    </a:lnTo>
                    <a:lnTo>
                      <a:pt x="24" y="0"/>
                    </a:lnTo>
                    <a:lnTo>
                      <a:pt x="17" y="1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0" y="5"/>
                    </a:lnTo>
                    <a:lnTo>
                      <a:pt x="0" y="252"/>
                    </a:lnTo>
                    <a:close/>
                  </a:path>
                </a:pathLst>
              </a:custGeom>
              <a:solidFill>
                <a:srgbClr val="C5C5C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6" name="Google Shape;326;g294ba9770f7_0_118"/>
              <p:cNvSpPr/>
              <p:nvPr/>
            </p:nvSpPr>
            <p:spPr>
              <a:xfrm>
                <a:off x="2575" y="2898"/>
                <a:ext cx="24" cy="252"/>
              </a:xfrm>
              <a:custGeom>
                <a:rect b="b" l="l" r="r" t="t"/>
                <a:pathLst>
                  <a:path extrusionOk="0" h="252" w="24">
                    <a:moveTo>
                      <a:pt x="0" y="247"/>
                    </a:moveTo>
                    <a:lnTo>
                      <a:pt x="6" y="249"/>
                    </a:lnTo>
                    <a:lnTo>
                      <a:pt x="11" y="250"/>
                    </a:lnTo>
                    <a:lnTo>
                      <a:pt x="17" y="251"/>
                    </a:lnTo>
                    <a:lnTo>
                      <a:pt x="24" y="252"/>
                    </a:lnTo>
                    <a:lnTo>
                      <a:pt x="24" y="0"/>
                    </a:lnTo>
                    <a:lnTo>
                      <a:pt x="17" y="2"/>
                    </a:lnTo>
                    <a:lnTo>
                      <a:pt x="11" y="3"/>
                    </a:lnTo>
                    <a:lnTo>
                      <a:pt x="6" y="4"/>
                    </a:lnTo>
                    <a:lnTo>
                      <a:pt x="0" y="5"/>
                    </a:lnTo>
                    <a:lnTo>
                      <a:pt x="0" y="247"/>
                    </a:lnTo>
                    <a:close/>
                  </a:path>
                </a:pathLst>
              </a:custGeom>
              <a:solidFill>
                <a:srgbClr val="C3C3C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7" name="Google Shape;327;g294ba9770f7_0_118"/>
              <p:cNvSpPr/>
              <p:nvPr/>
            </p:nvSpPr>
            <p:spPr>
              <a:xfrm>
                <a:off x="2562" y="2901"/>
                <a:ext cx="25" cy="247"/>
              </a:xfrm>
              <a:custGeom>
                <a:rect b="b" l="l" r="r" t="t"/>
                <a:pathLst>
                  <a:path extrusionOk="0" h="247" w="25">
                    <a:moveTo>
                      <a:pt x="0" y="242"/>
                    </a:moveTo>
                    <a:lnTo>
                      <a:pt x="6" y="243"/>
                    </a:lnTo>
                    <a:lnTo>
                      <a:pt x="13" y="244"/>
                    </a:lnTo>
                    <a:lnTo>
                      <a:pt x="19" y="246"/>
                    </a:lnTo>
                    <a:lnTo>
                      <a:pt x="25" y="247"/>
                    </a:lnTo>
                    <a:lnTo>
                      <a:pt x="25" y="0"/>
                    </a:lnTo>
                    <a:lnTo>
                      <a:pt x="19" y="1"/>
                    </a:lnTo>
                    <a:lnTo>
                      <a:pt x="13" y="2"/>
                    </a:lnTo>
                    <a:lnTo>
                      <a:pt x="6" y="3"/>
                    </a:lnTo>
                    <a:lnTo>
                      <a:pt x="0" y="5"/>
                    </a:lnTo>
                    <a:lnTo>
                      <a:pt x="0" y="242"/>
                    </a:lnTo>
                    <a:close/>
                  </a:path>
                </a:pathLst>
              </a:custGeom>
              <a:solidFill>
                <a:srgbClr val="C3C3C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8" name="Google Shape;328;g294ba9770f7_0_118"/>
              <p:cNvSpPr/>
              <p:nvPr/>
            </p:nvSpPr>
            <p:spPr>
              <a:xfrm>
                <a:off x="2550" y="2903"/>
                <a:ext cx="25" cy="242"/>
              </a:xfrm>
              <a:custGeom>
                <a:rect b="b" l="l" r="r" t="t"/>
                <a:pathLst>
                  <a:path extrusionOk="0" h="242" w="25">
                    <a:moveTo>
                      <a:pt x="0" y="237"/>
                    </a:moveTo>
                    <a:lnTo>
                      <a:pt x="6" y="239"/>
                    </a:lnTo>
                    <a:lnTo>
                      <a:pt x="12" y="240"/>
                    </a:lnTo>
                    <a:lnTo>
                      <a:pt x="18" y="241"/>
                    </a:lnTo>
                    <a:lnTo>
                      <a:pt x="25" y="242"/>
                    </a:lnTo>
                    <a:lnTo>
                      <a:pt x="25" y="0"/>
                    </a:lnTo>
                    <a:lnTo>
                      <a:pt x="18" y="1"/>
                    </a:lnTo>
                    <a:lnTo>
                      <a:pt x="12" y="3"/>
                    </a:lnTo>
                    <a:lnTo>
                      <a:pt x="6" y="4"/>
                    </a:lnTo>
                    <a:lnTo>
                      <a:pt x="0" y="5"/>
                    </a:lnTo>
                    <a:lnTo>
                      <a:pt x="0" y="237"/>
                    </a:lnTo>
                    <a:close/>
                  </a:path>
                </a:pathLst>
              </a:custGeom>
              <a:solidFill>
                <a:srgbClr val="BEBEC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9" name="Google Shape;329;g294ba9770f7_0_118"/>
              <p:cNvSpPr/>
              <p:nvPr/>
            </p:nvSpPr>
            <p:spPr>
              <a:xfrm>
                <a:off x="2537" y="2906"/>
                <a:ext cx="25" cy="237"/>
              </a:xfrm>
              <a:custGeom>
                <a:rect b="b" l="l" r="r" t="t"/>
                <a:pathLst>
                  <a:path extrusionOk="0" h="237" w="25">
                    <a:moveTo>
                      <a:pt x="0" y="231"/>
                    </a:moveTo>
                    <a:lnTo>
                      <a:pt x="6" y="232"/>
                    </a:lnTo>
                    <a:lnTo>
                      <a:pt x="13" y="234"/>
                    </a:lnTo>
                    <a:lnTo>
                      <a:pt x="19" y="236"/>
                    </a:lnTo>
                    <a:lnTo>
                      <a:pt x="25" y="237"/>
                    </a:lnTo>
                    <a:lnTo>
                      <a:pt x="25" y="0"/>
                    </a:lnTo>
                    <a:lnTo>
                      <a:pt x="19" y="1"/>
                    </a:lnTo>
                    <a:lnTo>
                      <a:pt x="13" y="2"/>
                    </a:lnTo>
                    <a:lnTo>
                      <a:pt x="6" y="4"/>
                    </a:lnTo>
                    <a:lnTo>
                      <a:pt x="0" y="6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rgbClr val="BEBEC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0" name="Google Shape;330;g294ba9770f7_0_118"/>
              <p:cNvSpPr/>
              <p:nvPr/>
            </p:nvSpPr>
            <p:spPr>
              <a:xfrm>
                <a:off x="2526" y="2908"/>
                <a:ext cx="24" cy="232"/>
              </a:xfrm>
              <a:custGeom>
                <a:rect b="b" l="l" r="r" t="t"/>
                <a:pathLst>
                  <a:path extrusionOk="0" h="232" w="24">
                    <a:moveTo>
                      <a:pt x="0" y="226"/>
                    </a:moveTo>
                    <a:lnTo>
                      <a:pt x="6" y="228"/>
                    </a:lnTo>
                    <a:lnTo>
                      <a:pt x="11" y="229"/>
                    </a:lnTo>
                    <a:lnTo>
                      <a:pt x="17" y="231"/>
                    </a:lnTo>
                    <a:lnTo>
                      <a:pt x="24" y="232"/>
                    </a:lnTo>
                    <a:lnTo>
                      <a:pt x="24" y="0"/>
                    </a:lnTo>
                    <a:lnTo>
                      <a:pt x="17" y="1"/>
                    </a:lnTo>
                    <a:lnTo>
                      <a:pt x="11" y="2"/>
                    </a:lnTo>
                    <a:lnTo>
                      <a:pt x="6" y="5"/>
                    </a:lnTo>
                    <a:lnTo>
                      <a:pt x="0" y="6"/>
                    </a:lnTo>
                    <a:lnTo>
                      <a:pt x="0" y="226"/>
                    </a:lnTo>
                    <a:close/>
                  </a:path>
                </a:pathLst>
              </a:custGeom>
              <a:solidFill>
                <a:srgbClr val="BBBBB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1" name="Google Shape;331;g294ba9770f7_0_118"/>
              <p:cNvSpPr/>
              <p:nvPr/>
            </p:nvSpPr>
            <p:spPr>
              <a:xfrm>
                <a:off x="2514" y="2912"/>
                <a:ext cx="23" cy="225"/>
              </a:xfrm>
              <a:custGeom>
                <a:rect b="b" l="l" r="r" t="t"/>
                <a:pathLst>
                  <a:path extrusionOk="0" h="225" w="23">
                    <a:moveTo>
                      <a:pt x="0" y="220"/>
                    </a:moveTo>
                    <a:lnTo>
                      <a:pt x="5" y="221"/>
                    </a:lnTo>
                    <a:lnTo>
                      <a:pt x="11" y="222"/>
                    </a:lnTo>
                    <a:lnTo>
                      <a:pt x="17" y="224"/>
                    </a:lnTo>
                    <a:lnTo>
                      <a:pt x="23" y="225"/>
                    </a:lnTo>
                    <a:lnTo>
                      <a:pt x="23" y="0"/>
                    </a:lnTo>
                    <a:lnTo>
                      <a:pt x="17" y="1"/>
                    </a:lnTo>
                    <a:lnTo>
                      <a:pt x="11" y="2"/>
                    </a:lnTo>
                    <a:lnTo>
                      <a:pt x="5" y="3"/>
                    </a:lnTo>
                    <a:lnTo>
                      <a:pt x="0" y="4"/>
                    </a:lnTo>
                    <a:lnTo>
                      <a:pt x="0" y="220"/>
                    </a:lnTo>
                    <a:close/>
                  </a:path>
                </a:pathLst>
              </a:custGeom>
              <a:solidFill>
                <a:srgbClr val="BBBBB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2" name="Google Shape;332;g294ba9770f7_0_118"/>
              <p:cNvSpPr/>
              <p:nvPr/>
            </p:nvSpPr>
            <p:spPr>
              <a:xfrm>
                <a:off x="2501" y="2914"/>
                <a:ext cx="25" cy="220"/>
              </a:xfrm>
              <a:custGeom>
                <a:rect b="b" l="l" r="r" t="t"/>
                <a:pathLst>
                  <a:path extrusionOk="0" h="220" w="25">
                    <a:moveTo>
                      <a:pt x="0" y="214"/>
                    </a:moveTo>
                    <a:lnTo>
                      <a:pt x="6" y="216"/>
                    </a:lnTo>
                    <a:lnTo>
                      <a:pt x="13" y="218"/>
                    </a:lnTo>
                    <a:lnTo>
                      <a:pt x="18" y="219"/>
                    </a:lnTo>
                    <a:lnTo>
                      <a:pt x="25" y="220"/>
                    </a:lnTo>
                    <a:lnTo>
                      <a:pt x="25" y="0"/>
                    </a:lnTo>
                    <a:lnTo>
                      <a:pt x="18" y="1"/>
                    </a:lnTo>
                    <a:lnTo>
                      <a:pt x="13" y="2"/>
                    </a:lnTo>
                    <a:lnTo>
                      <a:pt x="6" y="5"/>
                    </a:lnTo>
                    <a:lnTo>
                      <a:pt x="0" y="6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rgbClr val="BABAB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3" name="Google Shape;333;g294ba9770f7_0_118"/>
              <p:cNvSpPr/>
              <p:nvPr/>
            </p:nvSpPr>
            <p:spPr>
              <a:xfrm>
                <a:off x="2489" y="2916"/>
                <a:ext cx="25" cy="216"/>
              </a:xfrm>
              <a:custGeom>
                <a:rect b="b" l="l" r="r" t="t"/>
                <a:pathLst>
                  <a:path extrusionOk="0" h="216" w="25">
                    <a:moveTo>
                      <a:pt x="0" y="209"/>
                    </a:moveTo>
                    <a:lnTo>
                      <a:pt x="5" y="210"/>
                    </a:lnTo>
                    <a:lnTo>
                      <a:pt x="12" y="212"/>
                    </a:lnTo>
                    <a:lnTo>
                      <a:pt x="18" y="214"/>
                    </a:lnTo>
                    <a:lnTo>
                      <a:pt x="25" y="216"/>
                    </a:lnTo>
                    <a:lnTo>
                      <a:pt x="25" y="0"/>
                    </a:lnTo>
                    <a:lnTo>
                      <a:pt x="18" y="2"/>
                    </a:lnTo>
                    <a:lnTo>
                      <a:pt x="12" y="4"/>
                    </a:lnTo>
                    <a:lnTo>
                      <a:pt x="5" y="5"/>
                    </a:lnTo>
                    <a:lnTo>
                      <a:pt x="0" y="8"/>
                    </a:lnTo>
                    <a:lnTo>
                      <a:pt x="0" y="209"/>
                    </a:lnTo>
                    <a:close/>
                  </a:path>
                </a:pathLst>
              </a:custGeom>
              <a:solidFill>
                <a:srgbClr val="B7B7B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4" name="Google Shape;334;g294ba9770f7_0_118"/>
              <p:cNvSpPr/>
              <p:nvPr/>
            </p:nvSpPr>
            <p:spPr>
              <a:xfrm>
                <a:off x="2477" y="2920"/>
                <a:ext cx="24" cy="208"/>
              </a:xfrm>
              <a:custGeom>
                <a:rect b="b" l="l" r="r" t="t"/>
                <a:pathLst>
                  <a:path extrusionOk="0" h="208" w="24">
                    <a:moveTo>
                      <a:pt x="0" y="201"/>
                    </a:moveTo>
                    <a:lnTo>
                      <a:pt x="6" y="202"/>
                    </a:lnTo>
                    <a:lnTo>
                      <a:pt x="12" y="205"/>
                    </a:lnTo>
                    <a:lnTo>
                      <a:pt x="17" y="206"/>
                    </a:lnTo>
                    <a:lnTo>
                      <a:pt x="24" y="208"/>
                    </a:lnTo>
                    <a:lnTo>
                      <a:pt x="24" y="0"/>
                    </a:lnTo>
                    <a:lnTo>
                      <a:pt x="17" y="1"/>
                    </a:lnTo>
                    <a:lnTo>
                      <a:pt x="12" y="4"/>
                    </a:lnTo>
                    <a:lnTo>
                      <a:pt x="6" y="5"/>
                    </a:lnTo>
                    <a:lnTo>
                      <a:pt x="0" y="7"/>
                    </a:lnTo>
                    <a:lnTo>
                      <a:pt x="0" y="201"/>
                    </a:lnTo>
                    <a:close/>
                  </a:path>
                </a:pathLst>
              </a:custGeom>
              <a:solidFill>
                <a:srgbClr val="B5B5B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5" name="Google Shape;335;g294ba9770f7_0_118"/>
              <p:cNvSpPr/>
              <p:nvPr/>
            </p:nvSpPr>
            <p:spPr>
              <a:xfrm>
                <a:off x="2465" y="2924"/>
                <a:ext cx="24" cy="201"/>
              </a:xfrm>
              <a:custGeom>
                <a:rect b="b" l="l" r="r" t="t"/>
                <a:pathLst>
                  <a:path extrusionOk="0" h="201" w="24">
                    <a:moveTo>
                      <a:pt x="0" y="194"/>
                    </a:moveTo>
                    <a:lnTo>
                      <a:pt x="5" y="195"/>
                    </a:lnTo>
                    <a:lnTo>
                      <a:pt x="11" y="197"/>
                    </a:lnTo>
                    <a:lnTo>
                      <a:pt x="17" y="198"/>
                    </a:lnTo>
                    <a:lnTo>
                      <a:pt x="24" y="201"/>
                    </a:lnTo>
                    <a:lnTo>
                      <a:pt x="24" y="0"/>
                    </a:lnTo>
                    <a:lnTo>
                      <a:pt x="17" y="1"/>
                    </a:lnTo>
                    <a:lnTo>
                      <a:pt x="11" y="3"/>
                    </a:lnTo>
                    <a:lnTo>
                      <a:pt x="5" y="4"/>
                    </a:lnTo>
                    <a:lnTo>
                      <a:pt x="0" y="7"/>
                    </a:lnTo>
                    <a:lnTo>
                      <a:pt x="0" y="194"/>
                    </a:lnTo>
                    <a:close/>
                  </a:path>
                </a:pathLst>
              </a:custGeom>
              <a:solidFill>
                <a:srgbClr val="B3B3B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6" name="Google Shape;336;g294ba9770f7_0_118"/>
              <p:cNvSpPr/>
              <p:nvPr/>
            </p:nvSpPr>
            <p:spPr>
              <a:xfrm>
                <a:off x="2452" y="2927"/>
                <a:ext cx="25" cy="194"/>
              </a:xfrm>
              <a:custGeom>
                <a:rect b="b" l="l" r="r" t="t"/>
                <a:pathLst>
                  <a:path extrusionOk="0" h="194" w="25">
                    <a:moveTo>
                      <a:pt x="0" y="187"/>
                    </a:moveTo>
                    <a:lnTo>
                      <a:pt x="6" y="188"/>
                    </a:lnTo>
                    <a:lnTo>
                      <a:pt x="13" y="191"/>
                    </a:lnTo>
                    <a:lnTo>
                      <a:pt x="18" y="192"/>
                    </a:lnTo>
                    <a:lnTo>
                      <a:pt x="25" y="194"/>
                    </a:lnTo>
                    <a:lnTo>
                      <a:pt x="25" y="0"/>
                    </a:lnTo>
                    <a:lnTo>
                      <a:pt x="18" y="1"/>
                    </a:lnTo>
                    <a:lnTo>
                      <a:pt x="13" y="4"/>
                    </a:lnTo>
                    <a:lnTo>
                      <a:pt x="6" y="5"/>
                    </a:lnTo>
                    <a:lnTo>
                      <a:pt x="0" y="7"/>
                    </a:lnTo>
                    <a:lnTo>
                      <a:pt x="0" y="187"/>
                    </a:lnTo>
                    <a:close/>
                  </a:path>
                </a:pathLst>
              </a:custGeom>
              <a:solidFill>
                <a:srgbClr val="B3B3B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7" name="Google Shape;337;g294ba9770f7_0_118"/>
              <p:cNvSpPr/>
              <p:nvPr/>
            </p:nvSpPr>
            <p:spPr>
              <a:xfrm>
                <a:off x="2440" y="2931"/>
                <a:ext cx="25" cy="187"/>
              </a:xfrm>
              <a:custGeom>
                <a:rect b="b" l="l" r="r" t="t"/>
                <a:pathLst>
                  <a:path extrusionOk="0" h="187" w="25">
                    <a:moveTo>
                      <a:pt x="0" y="178"/>
                    </a:moveTo>
                    <a:lnTo>
                      <a:pt x="6" y="181"/>
                    </a:lnTo>
                    <a:lnTo>
                      <a:pt x="12" y="183"/>
                    </a:lnTo>
                    <a:lnTo>
                      <a:pt x="18" y="184"/>
                    </a:lnTo>
                    <a:lnTo>
                      <a:pt x="25" y="187"/>
                    </a:lnTo>
                    <a:lnTo>
                      <a:pt x="25" y="0"/>
                    </a:lnTo>
                    <a:lnTo>
                      <a:pt x="18" y="2"/>
                    </a:lnTo>
                    <a:lnTo>
                      <a:pt x="11" y="3"/>
                    </a:lnTo>
                    <a:lnTo>
                      <a:pt x="6" y="6"/>
                    </a:lnTo>
                    <a:lnTo>
                      <a:pt x="0" y="8"/>
                    </a:lnTo>
                    <a:lnTo>
                      <a:pt x="0" y="178"/>
                    </a:lnTo>
                    <a:close/>
                  </a:path>
                </a:pathLst>
              </a:custGeom>
              <a:solidFill>
                <a:srgbClr val="B0B0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8" name="Google Shape;338;g294ba9770f7_0_118"/>
              <p:cNvSpPr/>
              <p:nvPr/>
            </p:nvSpPr>
            <p:spPr>
              <a:xfrm>
                <a:off x="2427" y="2934"/>
                <a:ext cx="25" cy="180"/>
              </a:xfrm>
              <a:custGeom>
                <a:rect b="b" l="l" r="r" t="t"/>
                <a:pathLst>
                  <a:path extrusionOk="0" h="180" w="25">
                    <a:moveTo>
                      <a:pt x="0" y="172"/>
                    </a:moveTo>
                    <a:lnTo>
                      <a:pt x="6" y="174"/>
                    </a:lnTo>
                    <a:lnTo>
                      <a:pt x="12" y="175"/>
                    </a:lnTo>
                    <a:lnTo>
                      <a:pt x="19" y="178"/>
                    </a:lnTo>
                    <a:lnTo>
                      <a:pt x="25" y="180"/>
                    </a:lnTo>
                    <a:lnTo>
                      <a:pt x="25" y="0"/>
                    </a:lnTo>
                    <a:lnTo>
                      <a:pt x="19" y="3"/>
                    </a:lnTo>
                    <a:lnTo>
                      <a:pt x="12" y="4"/>
                    </a:lnTo>
                    <a:lnTo>
                      <a:pt x="6" y="7"/>
                    </a:lnTo>
                    <a:lnTo>
                      <a:pt x="0" y="9"/>
                    </a:lnTo>
                    <a:lnTo>
                      <a:pt x="0" y="172"/>
                    </a:lnTo>
                    <a:close/>
                  </a:path>
                </a:pathLst>
              </a:custGeom>
              <a:solidFill>
                <a:srgbClr val="AEAEB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9" name="Google Shape;339;g294ba9770f7_0_118"/>
              <p:cNvSpPr/>
              <p:nvPr/>
            </p:nvSpPr>
            <p:spPr>
              <a:xfrm>
                <a:off x="2416" y="2939"/>
                <a:ext cx="24" cy="170"/>
              </a:xfrm>
              <a:custGeom>
                <a:rect b="b" l="l" r="r" t="t"/>
                <a:pathLst>
                  <a:path extrusionOk="0" h="170" w="24">
                    <a:moveTo>
                      <a:pt x="0" y="162"/>
                    </a:moveTo>
                    <a:lnTo>
                      <a:pt x="6" y="164"/>
                    </a:lnTo>
                    <a:lnTo>
                      <a:pt x="11" y="165"/>
                    </a:lnTo>
                    <a:lnTo>
                      <a:pt x="17" y="168"/>
                    </a:lnTo>
                    <a:lnTo>
                      <a:pt x="24" y="170"/>
                    </a:lnTo>
                    <a:lnTo>
                      <a:pt x="24" y="0"/>
                    </a:lnTo>
                    <a:lnTo>
                      <a:pt x="17" y="3"/>
                    </a:lnTo>
                    <a:lnTo>
                      <a:pt x="11" y="4"/>
                    </a:lnTo>
                    <a:lnTo>
                      <a:pt x="6" y="6"/>
                    </a:lnTo>
                    <a:lnTo>
                      <a:pt x="0" y="9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ACACA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0" name="Google Shape;340;g294ba9770f7_0_118"/>
              <p:cNvSpPr/>
              <p:nvPr/>
            </p:nvSpPr>
            <p:spPr>
              <a:xfrm>
                <a:off x="2404" y="2944"/>
                <a:ext cx="23" cy="160"/>
              </a:xfrm>
              <a:custGeom>
                <a:rect b="b" l="l" r="r" t="t"/>
                <a:pathLst>
                  <a:path extrusionOk="0" h="160" w="23">
                    <a:moveTo>
                      <a:pt x="0" y="151"/>
                    </a:moveTo>
                    <a:lnTo>
                      <a:pt x="5" y="153"/>
                    </a:lnTo>
                    <a:lnTo>
                      <a:pt x="11" y="156"/>
                    </a:lnTo>
                    <a:lnTo>
                      <a:pt x="17" y="158"/>
                    </a:lnTo>
                    <a:lnTo>
                      <a:pt x="23" y="160"/>
                    </a:lnTo>
                    <a:lnTo>
                      <a:pt x="23" y="0"/>
                    </a:lnTo>
                    <a:lnTo>
                      <a:pt x="17" y="3"/>
                    </a:lnTo>
                    <a:lnTo>
                      <a:pt x="11" y="5"/>
                    </a:lnTo>
                    <a:lnTo>
                      <a:pt x="5" y="7"/>
                    </a:lnTo>
                    <a:lnTo>
                      <a:pt x="0" y="10"/>
                    </a:lnTo>
                    <a:lnTo>
                      <a:pt x="0" y="151"/>
                    </a:lnTo>
                    <a:close/>
                  </a:path>
                </a:pathLst>
              </a:custGeom>
              <a:solidFill>
                <a:srgbClr val="AAAAA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1" name="Google Shape;341;g294ba9770f7_0_118"/>
              <p:cNvSpPr/>
              <p:nvPr/>
            </p:nvSpPr>
            <p:spPr>
              <a:xfrm>
                <a:off x="2391" y="2948"/>
                <a:ext cx="25" cy="153"/>
              </a:xfrm>
              <a:custGeom>
                <a:rect b="b" l="l" r="r" t="t"/>
                <a:pathLst>
                  <a:path extrusionOk="0" h="153" w="25">
                    <a:moveTo>
                      <a:pt x="0" y="141"/>
                    </a:moveTo>
                    <a:lnTo>
                      <a:pt x="6" y="143"/>
                    </a:lnTo>
                    <a:lnTo>
                      <a:pt x="11" y="147"/>
                    </a:lnTo>
                    <a:lnTo>
                      <a:pt x="18" y="150"/>
                    </a:lnTo>
                    <a:lnTo>
                      <a:pt x="25" y="153"/>
                    </a:lnTo>
                    <a:lnTo>
                      <a:pt x="25" y="0"/>
                    </a:lnTo>
                    <a:lnTo>
                      <a:pt x="18" y="2"/>
                    </a:lnTo>
                    <a:lnTo>
                      <a:pt x="11" y="6"/>
                    </a:lnTo>
                    <a:lnTo>
                      <a:pt x="6" y="9"/>
                    </a:lnTo>
                    <a:lnTo>
                      <a:pt x="0" y="12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AAAAA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2" name="Google Shape;342;g294ba9770f7_0_118"/>
              <p:cNvSpPr/>
              <p:nvPr/>
            </p:nvSpPr>
            <p:spPr>
              <a:xfrm>
                <a:off x="2379" y="2954"/>
                <a:ext cx="25" cy="141"/>
              </a:xfrm>
              <a:custGeom>
                <a:rect b="b" l="l" r="r" t="t"/>
                <a:pathLst>
                  <a:path extrusionOk="0" h="141" w="25">
                    <a:moveTo>
                      <a:pt x="0" y="129"/>
                    </a:moveTo>
                    <a:lnTo>
                      <a:pt x="5" y="131"/>
                    </a:lnTo>
                    <a:lnTo>
                      <a:pt x="11" y="135"/>
                    </a:lnTo>
                    <a:lnTo>
                      <a:pt x="18" y="138"/>
                    </a:lnTo>
                    <a:lnTo>
                      <a:pt x="25" y="141"/>
                    </a:lnTo>
                    <a:lnTo>
                      <a:pt x="25" y="0"/>
                    </a:lnTo>
                    <a:lnTo>
                      <a:pt x="18" y="2"/>
                    </a:lnTo>
                    <a:lnTo>
                      <a:pt x="11" y="6"/>
                    </a:lnTo>
                    <a:lnTo>
                      <a:pt x="5" y="9"/>
                    </a:lnTo>
                    <a:lnTo>
                      <a:pt x="0" y="12"/>
                    </a:lnTo>
                    <a:lnTo>
                      <a:pt x="0" y="129"/>
                    </a:lnTo>
                    <a:close/>
                  </a:path>
                </a:pathLst>
              </a:custGeom>
              <a:solidFill>
                <a:srgbClr val="A6A6A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3" name="Google Shape;343;g294ba9770f7_0_118"/>
              <p:cNvSpPr/>
              <p:nvPr/>
            </p:nvSpPr>
            <p:spPr>
              <a:xfrm>
                <a:off x="2367" y="2960"/>
                <a:ext cx="24" cy="129"/>
              </a:xfrm>
              <a:custGeom>
                <a:rect b="b" l="l" r="r" t="t"/>
                <a:pathLst>
                  <a:path extrusionOk="0" h="129" w="24">
                    <a:moveTo>
                      <a:pt x="0" y="115"/>
                    </a:moveTo>
                    <a:lnTo>
                      <a:pt x="6" y="119"/>
                    </a:lnTo>
                    <a:lnTo>
                      <a:pt x="12" y="123"/>
                    </a:lnTo>
                    <a:lnTo>
                      <a:pt x="17" y="126"/>
                    </a:lnTo>
                    <a:lnTo>
                      <a:pt x="24" y="129"/>
                    </a:lnTo>
                    <a:lnTo>
                      <a:pt x="24" y="0"/>
                    </a:lnTo>
                    <a:lnTo>
                      <a:pt x="17" y="2"/>
                    </a:lnTo>
                    <a:lnTo>
                      <a:pt x="12" y="6"/>
                    </a:lnTo>
                    <a:lnTo>
                      <a:pt x="6" y="9"/>
                    </a:lnTo>
                    <a:lnTo>
                      <a:pt x="0" y="13"/>
                    </a:lnTo>
                    <a:lnTo>
                      <a:pt x="0" y="115"/>
                    </a:lnTo>
                    <a:close/>
                  </a:path>
                </a:pathLst>
              </a:custGeom>
              <a:solidFill>
                <a:srgbClr val="A6A6A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4" name="Google Shape;344;g294ba9770f7_0_118"/>
              <p:cNvSpPr/>
              <p:nvPr/>
            </p:nvSpPr>
            <p:spPr>
              <a:xfrm>
                <a:off x="2355" y="2966"/>
                <a:ext cx="24" cy="117"/>
              </a:xfrm>
              <a:custGeom>
                <a:rect b="b" l="l" r="r" t="t"/>
                <a:pathLst>
                  <a:path extrusionOk="0" h="117" w="24">
                    <a:moveTo>
                      <a:pt x="0" y="100"/>
                    </a:moveTo>
                    <a:lnTo>
                      <a:pt x="4" y="105"/>
                    </a:lnTo>
                    <a:lnTo>
                      <a:pt x="10" y="108"/>
                    </a:lnTo>
                    <a:lnTo>
                      <a:pt x="17" y="112"/>
                    </a:lnTo>
                    <a:lnTo>
                      <a:pt x="24" y="117"/>
                    </a:lnTo>
                    <a:lnTo>
                      <a:pt x="24" y="0"/>
                    </a:lnTo>
                    <a:lnTo>
                      <a:pt x="17" y="5"/>
                    </a:lnTo>
                    <a:lnTo>
                      <a:pt x="10" y="8"/>
                    </a:lnTo>
                    <a:lnTo>
                      <a:pt x="4" y="12"/>
                    </a:lnTo>
                    <a:lnTo>
                      <a:pt x="0" y="17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A3A3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5" name="Google Shape;345;g294ba9770f7_0_118"/>
              <p:cNvSpPr/>
              <p:nvPr/>
            </p:nvSpPr>
            <p:spPr>
              <a:xfrm>
                <a:off x="2342" y="2973"/>
                <a:ext cx="25" cy="102"/>
              </a:xfrm>
              <a:custGeom>
                <a:rect b="b" l="l" r="r" t="t"/>
                <a:pathLst>
                  <a:path extrusionOk="0" h="102" w="25">
                    <a:moveTo>
                      <a:pt x="0" y="81"/>
                    </a:moveTo>
                    <a:lnTo>
                      <a:pt x="5" y="86"/>
                    </a:lnTo>
                    <a:lnTo>
                      <a:pt x="11" y="92"/>
                    </a:lnTo>
                    <a:lnTo>
                      <a:pt x="17" y="96"/>
                    </a:lnTo>
                    <a:lnTo>
                      <a:pt x="25" y="102"/>
                    </a:lnTo>
                    <a:lnTo>
                      <a:pt x="25" y="0"/>
                    </a:lnTo>
                    <a:lnTo>
                      <a:pt x="17" y="5"/>
                    </a:lnTo>
                    <a:lnTo>
                      <a:pt x="11" y="11"/>
                    </a:lnTo>
                    <a:lnTo>
                      <a:pt x="5" y="16"/>
                    </a:lnTo>
                    <a:lnTo>
                      <a:pt x="0" y="22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A3A3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6" name="Google Shape;346;g294ba9770f7_0_118"/>
              <p:cNvSpPr/>
              <p:nvPr/>
            </p:nvSpPr>
            <p:spPr>
              <a:xfrm>
                <a:off x="2329" y="2983"/>
                <a:ext cx="26" cy="83"/>
              </a:xfrm>
              <a:custGeom>
                <a:rect b="b" l="l" r="r" t="t"/>
                <a:pathLst>
                  <a:path extrusionOk="0" h="83" w="26">
                    <a:moveTo>
                      <a:pt x="26" y="83"/>
                    </a:moveTo>
                    <a:lnTo>
                      <a:pt x="20" y="78"/>
                    </a:lnTo>
                    <a:lnTo>
                      <a:pt x="14" y="73"/>
                    </a:lnTo>
                    <a:lnTo>
                      <a:pt x="10" y="68"/>
                    </a:lnTo>
                    <a:lnTo>
                      <a:pt x="6" y="62"/>
                    </a:lnTo>
                    <a:lnTo>
                      <a:pt x="4" y="58"/>
                    </a:lnTo>
                    <a:lnTo>
                      <a:pt x="2" y="53"/>
                    </a:lnTo>
                    <a:lnTo>
                      <a:pt x="1" y="47"/>
                    </a:lnTo>
                    <a:lnTo>
                      <a:pt x="1" y="42"/>
                    </a:lnTo>
                    <a:lnTo>
                      <a:pt x="0" y="42"/>
                    </a:lnTo>
                    <a:lnTo>
                      <a:pt x="1" y="42"/>
                    </a:lnTo>
                    <a:lnTo>
                      <a:pt x="26" y="83"/>
                    </a:lnTo>
                    <a:lnTo>
                      <a:pt x="26" y="0"/>
                    </a:lnTo>
                    <a:lnTo>
                      <a:pt x="20" y="4"/>
                    </a:lnTo>
                    <a:lnTo>
                      <a:pt x="14" y="9"/>
                    </a:lnTo>
                    <a:lnTo>
                      <a:pt x="10" y="14"/>
                    </a:lnTo>
                    <a:lnTo>
                      <a:pt x="6" y="20"/>
                    </a:lnTo>
                    <a:lnTo>
                      <a:pt x="4" y="25"/>
                    </a:lnTo>
                    <a:lnTo>
                      <a:pt x="2" y="30"/>
                    </a:lnTo>
                    <a:lnTo>
                      <a:pt x="1" y="36"/>
                    </a:lnTo>
                    <a:lnTo>
                      <a:pt x="1" y="41"/>
                    </a:lnTo>
                    <a:lnTo>
                      <a:pt x="1" y="42"/>
                    </a:lnTo>
                    <a:lnTo>
                      <a:pt x="26" y="0"/>
                    </a:lnTo>
                    <a:lnTo>
                      <a:pt x="26" y="83"/>
                    </a:lnTo>
                    <a:close/>
                  </a:path>
                </a:pathLst>
              </a:custGeom>
              <a:solidFill>
                <a:srgbClr val="A1A1A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7" name="Google Shape;347;g294ba9770f7_0_118"/>
              <p:cNvSpPr/>
              <p:nvPr/>
            </p:nvSpPr>
            <p:spPr>
              <a:xfrm>
                <a:off x="2329" y="2995"/>
                <a:ext cx="13" cy="59"/>
              </a:xfrm>
              <a:custGeom>
                <a:rect b="b" l="l" r="r" t="t"/>
                <a:pathLst>
                  <a:path extrusionOk="0" h="59" w="13">
                    <a:moveTo>
                      <a:pt x="13" y="59"/>
                    </a:moveTo>
                    <a:lnTo>
                      <a:pt x="8" y="52"/>
                    </a:lnTo>
                    <a:lnTo>
                      <a:pt x="3" y="44"/>
                    </a:lnTo>
                    <a:lnTo>
                      <a:pt x="1" y="37"/>
                    </a:lnTo>
                    <a:lnTo>
                      <a:pt x="0" y="30"/>
                    </a:lnTo>
                    <a:lnTo>
                      <a:pt x="1" y="21"/>
                    </a:lnTo>
                    <a:lnTo>
                      <a:pt x="3" y="14"/>
                    </a:lnTo>
                    <a:lnTo>
                      <a:pt x="8" y="7"/>
                    </a:lnTo>
                    <a:lnTo>
                      <a:pt x="13" y="0"/>
                    </a:lnTo>
                    <a:lnTo>
                      <a:pt x="13" y="59"/>
                    </a:lnTo>
                    <a:close/>
                  </a:path>
                </a:pathLst>
              </a:custGeom>
              <a:solidFill>
                <a:srgbClr val="9F9FA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8" name="Google Shape;348;g294ba9770f7_0_118"/>
              <p:cNvSpPr/>
              <p:nvPr/>
            </p:nvSpPr>
            <p:spPr>
              <a:xfrm>
                <a:off x="2330" y="3024"/>
                <a:ext cx="1" cy="1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A9A9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9" name="Google Shape;349;g294ba9770f7_0_118"/>
              <p:cNvSpPr/>
              <p:nvPr/>
            </p:nvSpPr>
            <p:spPr>
              <a:xfrm>
                <a:off x="897" y="1354"/>
                <a:ext cx="92" cy="85"/>
              </a:xfrm>
              <a:custGeom>
                <a:rect b="b" l="l" r="r" t="t"/>
                <a:pathLst>
                  <a:path extrusionOk="0" h="85" w="92">
                    <a:moveTo>
                      <a:pt x="42" y="85"/>
                    </a:moveTo>
                    <a:lnTo>
                      <a:pt x="0" y="0"/>
                    </a:lnTo>
                    <a:lnTo>
                      <a:pt x="92" y="4"/>
                    </a:lnTo>
                    <a:lnTo>
                      <a:pt x="42" y="85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0" name="Google Shape;350;g294ba9770f7_0_118"/>
              <p:cNvSpPr/>
              <p:nvPr/>
            </p:nvSpPr>
            <p:spPr>
              <a:xfrm>
                <a:off x="933" y="903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1" name="Google Shape;351;g294ba9770f7_0_118"/>
              <p:cNvSpPr/>
              <p:nvPr/>
            </p:nvSpPr>
            <p:spPr>
              <a:xfrm>
                <a:off x="933" y="953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2" name="Google Shape;352;g294ba9770f7_0_118"/>
              <p:cNvSpPr/>
              <p:nvPr/>
            </p:nvSpPr>
            <p:spPr>
              <a:xfrm>
                <a:off x="933" y="1003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3" name="Google Shape;353;g294ba9770f7_0_118"/>
              <p:cNvSpPr/>
              <p:nvPr/>
            </p:nvSpPr>
            <p:spPr>
              <a:xfrm>
                <a:off x="933" y="1054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4" name="Google Shape;354;g294ba9770f7_0_118"/>
              <p:cNvSpPr/>
              <p:nvPr/>
            </p:nvSpPr>
            <p:spPr>
              <a:xfrm>
                <a:off x="933" y="1105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5" name="Google Shape;355;g294ba9770f7_0_118"/>
              <p:cNvSpPr/>
              <p:nvPr/>
            </p:nvSpPr>
            <p:spPr>
              <a:xfrm>
                <a:off x="933" y="1155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6" name="Google Shape;356;g294ba9770f7_0_118"/>
              <p:cNvSpPr/>
              <p:nvPr/>
            </p:nvSpPr>
            <p:spPr>
              <a:xfrm>
                <a:off x="933" y="1206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7" name="Google Shape;357;g294ba9770f7_0_118"/>
              <p:cNvSpPr/>
              <p:nvPr/>
            </p:nvSpPr>
            <p:spPr>
              <a:xfrm>
                <a:off x="933" y="1256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8" name="Google Shape;358;g294ba9770f7_0_118"/>
              <p:cNvSpPr/>
              <p:nvPr/>
            </p:nvSpPr>
            <p:spPr>
              <a:xfrm>
                <a:off x="933" y="1307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9" name="Google Shape;359;g294ba9770f7_0_118"/>
              <p:cNvSpPr/>
              <p:nvPr/>
            </p:nvSpPr>
            <p:spPr>
              <a:xfrm>
                <a:off x="933" y="1358"/>
                <a:ext cx="25" cy="4"/>
              </a:xfrm>
              <a:custGeom>
                <a:rect b="b" l="l" r="r" t="t"/>
                <a:pathLst>
                  <a:path extrusionOk="0" h="4" w="25">
                    <a:moveTo>
                      <a:pt x="13" y="4"/>
                    </a:moveTo>
                    <a:lnTo>
                      <a:pt x="25" y="4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3" y="4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0" name="Google Shape;360;g294ba9770f7_0_118"/>
              <p:cNvSpPr/>
              <p:nvPr/>
            </p:nvSpPr>
            <p:spPr>
              <a:xfrm>
                <a:off x="2887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1" name="Google Shape;361;g294ba9770f7_0_118"/>
              <p:cNvSpPr/>
              <p:nvPr/>
            </p:nvSpPr>
            <p:spPr>
              <a:xfrm>
                <a:off x="2839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2" name="Google Shape;362;g294ba9770f7_0_118"/>
              <p:cNvSpPr/>
              <p:nvPr/>
            </p:nvSpPr>
            <p:spPr>
              <a:xfrm>
                <a:off x="2791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3" name="Google Shape;363;g294ba9770f7_0_118"/>
              <p:cNvSpPr/>
              <p:nvPr/>
            </p:nvSpPr>
            <p:spPr>
              <a:xfrm>
                <a:off x="2744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4" name="Google Shape;364;g294ba9770f7_0_118"/>
              <p:cNvSpPr/>
              <p:nvPr/>
            </p:nvSpPr>
            <p:spPr>
              <a:xfrm>
                <a:off x="2696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5" name="Google Shape;365;g294ba9770f7_0_118"/>
              <p:cNvSpPr/>
              <p:nvPr/>
            </p:nvSpPr>
            <p:spPr>
              <a:xfrm>
                <a:off x="2649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6" name="Google Shape;366;g294ba9770f7_0_118"/>
              <p:cNvSpPr/>
              <p:nvPr/>
            </p:nvSpPr>
            <p:spPr>
              <a:xfrm>
                <a:off x="2601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7" name="Google Shape;367;g294ba9770f7_0_118"/>
              <p:cNvSpPr/>
              <p:nvPr/>
            </p:nvSpPr>
            <p:spPr>
              <a:xfrm>
                <a:off x="2553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8" name="Google Shape;368;g294ba9770f7_0_118"/>
              <p:cNvSpPr/>
              <p:nvPr/>
            </p:nvSpPr>
            <p:spPr>
              <a:xfrm>
                <a:off x="2506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9" name="Google Shape;369;g294ba9770f7_0_118"/>
              <p:cNvSpPr/>
              <p:nvPr/>
            </p:nvSpPr>
            <p:spPr>
              <a:xfrm>
                <a:off x="2458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0" name="Google Shape;370;g294ba9770f7_0_118"/>
              <p:cNvSpPr/>
              <p:nvPr/>
            </p:nvSpPr>
            <p:spPr>
              <a:xfrm>
                <a:off x="2410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1" name="Google Shape;371;g294ba9770f7_0_118"/>
              <p:cNvSpPr/>
              <p:nvPr/>
            </p:nvSpPr>
            <p:spPr>
              <a:xfrm>
                <a:off x="2363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2" name="Google Shape;372;g294ba9770f7_0_118"/>
              <p:cNvSpPr/>
              <p:nvPr/>
            </p:nvSpPr>
            <p:spPr>
              <a:xfrm>
                <a:off x="2315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3" name="Google Shape;373;g294ba9770f7_0_118"/>
              <p:cNvSpPr/>
              <p:nvPr/>
            </p:nvSpPr>
            <p:spPr>
              <a:xfrm>
                <a:off x="2267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4" name="Google Shape;374;g294ba9770f7_0_118"/>
              <p:cNvSpPr/>
              <p:nvPr/>
            </p:nvSpPr>
            <p:spPr>
              <a:xfrm>
                <a:off x="2220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5" name="Google Shape;375;g294ba9770f7_0_118"/>
              <p:cNvSpPr/>
              <p:nvPr/>
            </p:nvSpPr>
            <p:spPr>
              <a:xfrm>
                <a:off x="2172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6" name="Google Shape;376;g294ba9770f7_0_118"/>
              <p:cNvSpPr/>
              <p:nvPr/>
            </p:nvSpPr>
            <p:spPr>
              <a:xfrm>
                <a:off x="2125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7" name="Google Shape;377;g294ba9770f7_0_118"/>
              <p:cNvSpPr/>
              <p:nvPr/>
            </p:nvSpPr>
            <p:spPr>
              <a:xfrm>
                <a:off x="2077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8" name="Google Shape;378;g294ba9770f7_0_118"/>
              <p:cNvSpPr/>
              <p:nvPr/>
            </p:nvSpPr>
            <p:spPr>
              <a:xfrm>
                <a:off x="2029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9" name="Google Shape;379;g294ba9770f7_0_118"/>
              <p:cNvSpPr/>
              <p:nvPr/>
            </p:nvSpPr>
            <p:spPr>
              <a:xfrm>
                <a:off x="1982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0" name="Google Shape;380;g294ba9770f7_0_118"/>
              <p:cNvSpPr/>
              <p:nvPr/>
            </p:nvSpPr>
            <p:spPr>
              <a:xfrm>
                <a:off x="1934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1" name="Google Shape;381;g294ba9770f7_0_118"/>
              <p:cNvSpPr/>
              <p:nvPr/>
            </p:nvSpPr>
            <p:spPr>
              <a:xfrm>
                <a:off x="1886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2" name="Google Shape;382;g294ba9770f7_0_118"/>
              <p:cNvSpPr/>
              <p:nvPr/>
            </p:nvSpPr>
            <p:spPr>
              <a:xfrm>
                <a:off x="1839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3" name="Google Shape;383;g294ba9770f7_0_118"/>
              <p:cNvSpPr/>
              <p:nvPr/>
            </p:nvSpPr>
            <p:spPr>
              <a:xfrm>
                <a:off x="1791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4" name="Google Shape;384;g294ba9770f7_0_118"/>
              <p:cNvSpPr/>
              <p:nvPr/>
            </p:nvSpPr>
            <p:spPr>
              <a:xfrm>
                <a:off x="1743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5" name="Google Shape;385;g294ba9770f7_0_118"/>
              <p:cNvSpPr/>
              <p:nvPr/>
            </p:nvSpPr>
            <p:spPr>
              <a:xfrm>
                <a:off x="1696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6" name="Google Shape;386;g294ba9770f7_0_118"/>
              <p:cNvSpPr/>
              <p:nvPr/>
            </p:nvSpPr>
            <p:spPr>
              <a:xfrm>
                <a:off x="1648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7" name="Google Shape;387;g294ba9770f7_0_118"/>
              <p:cNvSpPr/>
              <p:nvPr/>
            </p:nvSpPr>
            <p:spPr>
              <a:xfrm>
                <a:off x="1600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8" name="Google Shape;388;g294ba9770f7_0_118"/>
              <p:cNvSpPr/>
              <p:nvPr/>
            </p:nvSpPr>
            <p:spPr>
              <a:xfrm>
                <a:off x="1553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9" name="Google Shape;389;g294ba9770f7_0_118"/>
              <p:cNvSpPr/>
              <p:nvPr/>
            </p:nvSpPr>
            <p:spPr>
              <a:xfrm>
                <a:off x="1505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0" name="Google Shape;390;g294ba9770f7_0_118"/>
              <p:cNvSpPr/>
              <p:nvPr/>
            </p:nvSpPr>
            <p:spPr>
              <a:xfrm>
                <a:off x="1458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1" name="Google Shape;391;g294ba9770f7_0_118"/>
              <p:cNvSpPr/>
              <p:nvPr/>
            </p:nvSpPr>
            <p:spPr>
              <a:xfrm>
                <a:off x="1410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2" name="Google Shape;392;g294ba9770f7_0_118"/>
              <p:cNvSpPr/>
              <p:nvPr/>
            </p:nvSpPr>
            <p:spPr>
              <a:xfrm>
                <a:off x="1362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3" name="Google Shape;393;g294ba9770f7_0_118"/>
              <p:cNvSpPr/>
              <p:nvPr/>
            </p:nvSpPr>
            <p:spPr>
              <a:xfrm>
                <a:off x="1315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4" name="Google Shape;394;g294ba9770f7_0_118"/>
              <p:cNvSpPr/>
              <p:nvPr/>
            </p:nvSpPr>
            <p:spPr>
              <a:xfrm>
                <a:off x="1267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5" name="Google Shape;395;g294ba9770f7_0_118"/>
              <p:cNvSpPr/>
              <p:nvPr/>
            </p:nvSpPr>
            <p:spPr>
              <a:xfrm>
                <a:off x="1219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6" name="Google Shape;396;g294ba9770f7_0_118"/>
              <p:cNvSpPr/>
              <p:nvPr/>
            </p:nvSpPr>
            <p:spPr>
              <a:xfrm>
                <a:off x="1172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7" name="Google Shape;397;g294ba9770f7_0_118"/>
              <p:cNvSpPr/>
              <p:nvPr/>
            </p:nvSpPr>
            <p:spPr>
              <a:xfrm>
                <a:off x="1124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8" name="Google Shape;398;g294ba9770f7_0_118"/>
              <p:cNvSpPr/>
              <p:nvPr/>
            </p:nvSpPr>
            <p:spPr>
              <a:xfrm>
                <a:off x="1076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9" name="Google Shape;399;g294ba9770f7_0_118"/>
              <p:cNvSpPr/>
              <p:nvPr/>
            </p:nvSpPr>
            <p:spPr>
              <a:xfrm>
                <a:off x="1029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00" name="Google Shape;400;g294ba9770f7_0_118"/>
              <p:cNvSpPr/>
              <p:nvPr/>
            </p:nvSpPr>
            <p:spPr>
              <a:xfrm>
                <a:off x="981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01" name="Google Shape;401;g294ba9770f7_0_118"/>
              <p:cNvSpPr/>
              <p:nvPr/>
            </p:nvSpPr>
            <p:spPr>
              <a:xfrm>
                <a:off x="933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02" name="Google Shape;402;g294ba9770f7_0_118"/>
              <p:cNvSpPr/>
              <p:nvPr/>
            </p:nvSpPr>
            <p:spPr>
              <a:xfrm>
                <a:off x="2887" y="171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03" name="Google Shape;403;g294ba9770f7_0_118"/>
              <p:cNvSpPr/>
              <p:nvPr/>
            </p:nvSpPr>
            <p:spPr>
              <a:xfrm>
                <a:off x="2887" y="1661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04" name="Google Shape;404;g294ba9770f7_0_118"/>
              <p:cNvSpPr/>
              <p:nvPr/>
            </p:nvSpPr>
            <p:spPr>
              <a:xfrm>
                <a:off x="2887" y="1611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05" name="Google Shape;405;g294ba9770f7_0_118"/>
              <p:cNvSpPr/>
              <p:nvPr/>
            </p:nvSpPr>
            <p:spPr>
              <a:xfrm>
                <a:off x="2887" y="1560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06" name="Google Shape;406;g294ba9770f7_0_118"/>
              <p:cNvSpPr/>
              <p:nvPr/>
            </p:nvSpPr>
            <p:spPr>
              <a:xfrm>
                <a:off x="2887" y="1509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07" name="Google Shape;407;g294ba9770f7_0_118"/>
              <p:cNvSpPr/>
              <p:nvPr/>
            </p:nvSpPr>
            <p:spPr>
              <a:xfrm>
                <a:off x="2887" y="1459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08" name="Google Shape;408;g294ba9770f7_0_118"/>
              <p:cNvSpPr/>
              <p:nvPr/>
            </p:nvSpPr>
            <p:spPr>
              <a:xfrm>
                <a:off x="2887" y="1408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09" name="Google Shape;409;g294ba9770f7_0_118"/>
              <p:cNvSpPr/>
              <p:nvPr/>
            </p:nvSpPr>
            <p:spPr>
              <a:xfrm>
                <a:off x="2887" y="1358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0" name="Google Shape;410;g294ba9770f7_0_118"/>
              <p:cNvSpPr/>
              <p:nvPr/>
            </p:nvSpPr>
            <p:spPr>
              <a:xfrm>
                <a:off x="2887" y="1307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1" name="Google Shape;411;g294ba9770f7_0_118"/>
              <p:cNvSpPr/>
              <p:nvPr/>
            </p:nvSpPr>
            <p:spPr>
              <a:xfrm>
                <a:off x="2887" y="1256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2" name="Google Shape;412;g294ba9770f7_0_118"/>
              <p:cNvSpPr/>
              <p:nvPr/>
            </p:nvSpPr>
            <p:spPr>
              <a:xfrm>
                <a:off x="2887" y="1206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3" name="Google Shape;413;g294ba9770f7_0_118"/>
              <p:cNvSpPr/>
              <p:nvPr/>
            </p:nvSpPr>
            <p:spPr>
              <a:xfrm>
                <a:off x="2887" y="1155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4" name="Google Shape;414;g294ba9770f7_0_118"/>
              <p:cNvSpPr/>
              <p:nvPr/>
            </p:nvSpPr>
            <p:spPr>
              <a:xfrm>
                <a:off x="2887" y="1105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5" name="Google Shape;415;g294ba9770f7_0_118"/>
              <p:cNvSpPr/>
              <p:nvPr/>
            </p:nvSpPr>
            <p:spPr>
              <a:xfrm>
                <a:off x="2887" y="1054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6" name="Google Shape;416;g294ba9770f7_0_118"/>
              <p:cNvSpPr/>
              <p:nvPr/>
            </p:nvSpPr>
            <p:spPr>
              <a:xfrm>
                <a:off x="2887" y="1003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7" name="Google Shape;417;g294ba9770f7_0_118"/>
              <p:cNvSpPr/>
              <p:nvPr/>
            </p:nvSpPr>
            <p:spPr>
              <a:xfrm>
                <a:off x="2887" y="953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8" name="Google Shape;418;g294ba9770f7_0_118"/>
              <p:cNvSpPr/>
              <p:nvPr/>
            </p:nvSpPr>
            <p:spPr>
              <a:xfrm>
                <a:off x="2853" y="1761"/>
                <a:ext cx="92" cy="86"/>
              </a:xfrm>
              <a:custGeom>
                <a:rect b="b" l="l" r="r" t="t"/>
                <a:pathLst>
                  <a:path extrusionOk="0" h="86" w="92">
                    <a:moveTo>
                      <a:pt x="42" y="86"/>
                    </a:moveTo>
                    <a:lnTo>
                      <a:pt x="0" y="0"/>
                    </a:lnTo>
                    <a:lnTo>
                      <a:pt x="92" y="4"/>
                    </a:lnTo>
                    <a:lnTo>
                      <a:pt x="42" y="86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9" name="Google Shape;419;g294ba9770f7_0_118"/>
              <p:cNvSpPr/>
              <p:nvPr/>
            </p:nvSpPr>
            <p:spPr>
              <a:xfrm>
                <a:off x="4780" y="1354"/>
                <a:ext cx="92" cy="85"/>
              </a:xfrm>
              <a:custGeom>
                <a:rect b="b" l="l" r="r" t="t"/>
                <a:pathLst>
                  <a:path extrusionOk="0" h="85" w="92">
                    <a:moveTo>
                      <a:pt x="50" y="85"/>
                    </a:moveTo>
                    <a:lnTo>
                      <a:pt x="92" y="0"/>
                    </a:lnTo>
                    <a:lnTo>
                      <a:pt x="0" y="4"/>
                    </a:lnTo>
                    <a:lnTo>
                      <a:pt x="50" y="85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0" name="Google Shape;420;g294ba9770f7_0_118"/>
              <p:cNvSpPr/>
              <p:nvPr/>
            </p:nvSpPr>
            <p:spPr>
              <a:xfrm>
                <a:off x="4813" y="903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1" name="Google Shape;421;g294ba9770f7_0_118"/>
              <p:cNvSpPr/>
              <p:nvPr/>
            </p:nvSpPr>
            <p:spPr>
              <a:xfrm>
                <a:off x="4813" y="953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2" name="Google Shape;422;g294ba9770f7_0_118"/>
              <p:cNvSpPr/>
              <p:nvPr/>
            </p:nvSpPr>
            <p:spPr>
              <a:xfrm>
                <a:off x="4813" y="1003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3" name="Google Shape;423;g294ba9770f7_0_118"/>
              <p:cNvSpPr/>
              <p:nvPr/>
            </p:nvSpPr>
            <p:spPr>
              <a:xfrm>
                <a:off x="4813" y="1054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4" name="Google Shape;424;g294ba9770f7_0_118"/>
              <p:cNvSpPr/>
              <p:nvPr/>
            </p:nvSpPr>
            <p:spPr>
              <a:xfrm>
                <a:off x="4813" y="1105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5" name="Google Shape;425;g294ba9770f7_0_118"/>
              <p:cNvSpPr/>
              <p:nvPr/>
            </p:nvSpPr>
            <p:spPr>
              <a:xfrm>
                <a:off x="4813" y="1155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6" name="Google Shape;426;g294ba9770f7_0_118"/>
              <p:cNvSpPr/>
              <p:nvPr/>
            </p:nvSpPr>
            <p:spPr>
              <a:xfrm>
                <a:off x="4813" y="1206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7" name="Google Shape;427;g294ba9770f7_0_118"/>
              <p:cNvSpPr/>
              <p:nvPr/>
            </p:nvSpPr>
            <p:spPr>
              <a:xfrm>
                <a:off x="4813" y="1256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8" name="Google Shape;428;g294ba9770f7_0_118"/>
              <p:cNvSpPr/>
              <p:nvPr/>
            </p:nvSpPr>
            <p:spPr>
              <a:xfrm>
                <a:off x="4813" y="1307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9" name="Google Shape;429;g294ba9770f7_0_118"/>
              <p:cNvSpPr/>
              <p:nvPr/>
            </p:nvSpPr>
            <p:spPr>
              <a:xfrm>
                <a:off x="4813" y="1358"/>
                <a:ext cx="25" cy="4"/>
              </a:xfrm>
              <a:custGeom>
                <a:rect b="b" l="l" r="r" t="t"/>
                <a:pathLst>
                  <a:path extrusionOk="0" h="4" w="25">
                    <a:moveTo>
                      <a:pt x="12" y="4"/>
                    </a:moveTo>
                    <a:lnTo>
                      <a:pt x="25" y="4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2" y="4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0" name="Google Shape;430;g294ba9770f7_0_118"/>
              <p:cNvSpPr/>
              <p:nvPr/>
            </p:nvSpPr>
            <p:spPr>
              <a:xfrm>
                <a:off x="3288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1" name="Google Shape;431;g294ba9770f7_0_118"/>
              <p:cNvSpPr/>
              <p:nvPr/>
            </p:nvSpPr>
            <p:spPr>
              <a:xfrm>
                <a:off x="3336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2" name="Google Shape;432;g294ba9770f7_0_118"/>
              <p:cNvSpPr/>
              <p:nvPr/>
            </p:nvSpPr>
            <p:spPr>
              <a:xfrm>
                <a:off x="3384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3" name="Google Shape;433;g294ba9770f7_0_118"/>
              <p:cNvSpPr/>
              <p:nvPr/>
            </p:nvSpPr>
            <p:spPr>
              <a:xfrm>
                <a:off x="3431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4" name="Google Shape;434;g294ba9770f7_0_118"/>
              <p:cNvSpPr/>
              <p:nvPr/>
            </p:nvSpPr>
            <p:spPr>
              <a:xfrm>
                <a:off x="3479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5" name="Google Shape;435;g294ba9770f7_0_118"/>
              <p:cNvSpPr/>
              <p:nvPr/>
            </p:nvSpPr>
            <p:spPr>
              <a:xfrm>
                <a:off x="3527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6" name="Google Shape;436;g294ba9770f7_0_118"/>
              <p:cNvSpPr/>
              <p:nvPr/>
            </p:nvSpPr>
            <p:spPr>
              <a:xfrm>
                <a:off x="3574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7" name="Google Shape;437;g294ba9770f7_0_118"/>
              <p:cNvSpPr/>
              <p:nvPr/>
            </p:nvSpPr>
            <p:spPr>
              <a:xfrm>
                <a:off x="3622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8" name="Google Shape;438;g294ba9770f7_0_118"/>
              <p:cNvSpPr/>
              <p:nvPr/>
            </p:nvSpPr>
            <p:spPr>
              <a:xfrm>
                <a:off x="3669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9" name="Google Shape;439;g294ba9770f7_0_118"/>
              <p:cNvSpPr/>
              <p:nvPr/>
            </p:nvSpPr>
            <p:spPr>
              <a:xfrm>
                <a:off x="3717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0" name="Google Shape;440;g294ba9770f7_0_118"/>
              <p:cNvSpPr/>
              <p:nvPr/>
            </p:nvSpPr>
            <p:spPr>
              <a:xfrm>
                <a:off x="3765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1" name="Google Shape;441;g294ba9770f7_0_118"/>
              <p:cNvSpPr/>
              <p:nvPr/>
            </p:nvSpPr>
            <p:spPr>
              <a:xfrm>
                <a:off x="3812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2" name="Google Shape;442;g294ba9770f7_0_118"/>
              <p:cNvSpPr/>
              <p:nvPr/>
            </p:nvSpPr>
            <p:spPr>
              <a:xfrm>
                <a:off x="3860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3" name="Google Shape;443;g294ba9770f7_0_118"/>
              <p:cNvSpPr/>
              <p:nvPr/>
            </p:nvSpPr>
            <p:spPr>
              <a:xfrm>
                <a:off x="3908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4" name="Google Shape;444;g294ba9770f7_0_118"/>
              <p:cNvSpPr/>
              <p:nvPr/>
            </p:nvSpPr>
            <p:spPr>
              <a:xfrm>
                <a:off x="3955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5" name="Google Shape;445;g294ba9770f7_0_118"/>
              <p:cNvSpPr/>
              <p:nvPr/>
            </p:nvSpPr>
            <p:spPr>
              <a:xfrm>
                <a:off x="4003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6" name="Google Shape;446;g294ba9770f7_0_118"/>
              <p:cNvSpPr/>
              <p:nvPr/>
            </p:nvSpPr>
            <p:spPr>
              <a:xfrm>
                <a:off x="4051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7" name="Google Shape;447;g294ba9770f7_0_118"/>
              <p:cNvSpPr/>
              <p:nvPr/>
            </p:nvSpPr>
            <p:spPr>
              <a:xfrm>
                <a:off x="4098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8" name="Google Shape;448;g294ba9770f7_0_118"/>
              <p:cNvSpPr/>
              <p:nvPr/>
            </p:nvSpPr>
            <p:spPr>
              <a:xfrm>
                <a:off x="4146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9" name="Google Shape;449;g294ba9770f7_0_118"/>
              <p:cNvSpPr/>
              <p:nvPr/>
            </p:nvSpPr>
            <p:spPr>
              <a:xfrm>
                <a:off x="4194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0" name="Google Shape;450;g294ba9770f7_0_118"/>
              <p:cNvSpPr/>
              <p:nvPr/>
            </p:nvSpPr>
            <p:spPr>
              <a:xfrm>
                <a:off x="4241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1" name="Google Shape;451;g294ba9770f7_0_118"/>
              <p:cNvSpPr/>
              <p:nvPr/>
            </p:nvSpPr>
            <p:spPr>
              <a:xfrm>
                <a:off x="4289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2" name="Google Shape;452;g294ba9770f7_0_118"/>
              <p:cNvSpPr/>
              <p:nvPr/>
            </p:nvSpPr>
            <p:spPr>
              <a:xfrm>
                <a:off x="4336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3" name="Google Shape;453;g294ba9770f7_0_118"/>
              <p:cNvSpPr/>
              <p:nvPr/>
            </p:nvSpPr>
            <p:spPr>
              <a:xfrm>
                <a:off x="4384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4" name="Google Shape;454;g294ba9770f7_0_118"/>
              <p:cNvSpPr/>
              <p:nvPr/>
            </p:nvSpPr>
            <p:spPr>
              <a:xfrm>
                <a:off x="4432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5" name="Google Shape;455;g294ba9770f7_0_118"/>
              <p:cNvSpPr/>
              <p:nvPr/>
            </p:nvSpPr>
            <p:spPr>
              <a:xfrm>
                <a:off x="4479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6" name="Google Shape;456;g294ba9770f7_0_118"/>
              <p:cNvSpPr/>
              <p:nvPr/>
            </p:nvSpPr>
            <p:spPr>
              <a:xfrm>
                <a:off x="4527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7" name="Google Shape;457;g294ba9770f7_0_118"/>
              <p:cNvSpPr/>
              <p:nvPr/>
            </p:nvSpPr>
            <p:spPr>
              <a:xfrm>
                <a:off x="4575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8" name="Google Shape;458;g294ba9770f7_0_118"/>
              <p:cNvSpPr/>
              <p:nvPr/>
            </p:nvSpPr>
            <p:spPr>
              <a:xfrm>
                <a:off x="4622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9" name="Google Shape;459;g294ba9770f7_0_118"/>
              <p:cNvSpPr/>
              <p:nvPr/>
            </p:nvSpPr>
            <p:spPr>
              <a:xfrm>
                <a:off x="4670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0" name="Google Shape;460;g294ba9770f7_0_118"/>
              <p:cNvSpPr/>
              <p:nvPr/>
            </p:nvSpPr>
            <p:spPr>
              <a:xfrm>
                <a:off x="4718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1" name="Google Shape;461;g294ba9770f7_0_118"/>
              <p:cNvSpPr/>
              <p:nvPr/>
            </p:nvSpPr>
            <p:spPr>
              <a:xfrm>
                <a:off x="4765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2" name="Google Shape;462;g294ba9770f7_0_118"/>
              <p:cNvSpPr/>
              <p:nvPr/>
            </p:nvSpPr>
            <p:spPr>
              <a:xfrm>
                <a:off x="4813" y="90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3" name="Google Shape;463;g294ba9770f7_0_118"/>
              <p:cNvSpPr/>
              <p:nvPr/>
            </p:nvSpPr>
            <p:spPr>
              <a:xfrm>
                <a:off x="3287" y="171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4" name="Google Shape;464;g294ba9770f7_0_118"/>
              <p:cNvSpPr/>
              <p:nvPr/>
            </p:nvSpPr>
            <p:spPr>
              <a:xfrm>
                <a:off x="3287" y="1661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5" name="Google Shape;465;g294ba9770f7_0_118"/>
              <p:cNvSpPr/>
              <p:nvPr/>
            </p:nvSpPr>
            <p:spPr>
              <a:xfrm>
                <a:off x="3287" y="1611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6" name="Google Shape;466;g294ba9770f7_0_118"/>
              <p:cNvSpPr/>
              <p:nvPr/>
            </p:nvSpPr>
            <p:spPr>
              <a:xfrm>
                <a:off x="3287" y="1560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7" name="Google Shape;467;g294ba9770f7_0_118"/>
              <p:cNvSpPr/>
              <p:nvPr/>
            </p:nvSpPr>
            <p:spPr>
              <a:xfrm>
                <a:off x="3287" y="1509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8" name="Google Shape;468;g294ba9770f7_0_118"/>
              <p:cNvSpPr/>
              <p:nvPr/>
            </p:nvSpPr>
            <p:spPr>
              <a:xfrm>
                <a:off x="3287" y="1459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9" name="Google Shape;469;g294ba9770f7_0_118"/>
              <p:cNvSpPr/>
              <p:nvPr/>
            </p:nvSpPr>
            <p:spPr>
              <a:xfrm>
                <a:off x="3287" y="1408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0" name="Google Shape;470;g294ba9770f7_0_118"/>
              <p:cNvSpPr/>
              <p:nvPr/>
            </p:nvSpPr>
            <p:spPr>
              <a:xfrm>
                <a:off x="3287" y="1358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1" name="Google Shape;471;g294ba9770f7_0_118"/>
              <p:cNvSpPr/>
              <p:nvPr/>
            </p:nvSpPr>
            <p:spPr>
              <a:xfrm>
                <a:off x="3287" y="1307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2" name="Google Shape;472;g294ba9770f7_0_118"/>
              <p:cNvSpPr/>
              <p:nvPr/>
            </p:nvSpPr>
            <p:spPr>
              <a:xfrm>
                <a:off x="3287" y="1256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3" name="Google Shape;473;g294ba9770f7_0_118"/>
              <p:cNvSpPr/>
              <p:nvPr/>
            </p:nvSpPr>
            <p:spPr>
              <a:xfrm>
                <a:off x="3287" y="1206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4" name="Google Shape;474;g294ba9770f7_0_118"/>
              <p:cNvSpPr/>
              <p:nvPr/>
            </p:nvSpPr>
            <p:spPr>
              <a:xfrm>
                <a:off x="3287" y="1155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5" name="Google Shape;475;g294ba9770f7_0_118"/>
              <p:cNvSpPr/>
              <p:nvPr/>
            </p:nvSpPr>
            <p:spPr>
              <a:xfrm>
                <a:off x="3287" y="1105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6" name="Google Shape;476;g294ba9770f7_0_118"/>
              <p:cNvSpPr/>
              <p:nvPr/>
            </p:nvSpPr>
            <p:spPr>
              <a:xfrm>
                <a:off x="3287" y="1054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7" name="Google Shape;477;g294ba9770f7_0_118"/>
              <p:cNvSpPr/>
              <p:nvPr/>
            </p:nvSpPr>
            <p:spPr>
              <a:xfrm>
                <a:off x="3287" y="1003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8" name="Google Shape;478;g294ba9770f7_0_118"/>
              <p:cNvSpPr/>
              <p:nvPr/>
            </p:nvSpPr>
            <p:spPr>
              <a:xfrm>
                <a:off x="3287" y="953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9" name="Google Shape;479;g294ba9770f7_0_118"/>
              <p:cNvSpPr/>
              <p:nvPr/>
            </p:nvSpPr>
            <p:spPr>
              <a:xfrm>
                <a:off x="3254" y="1761"/>
                <a:ext cx="92" cy="86"/>
              </a:xfrm>
              <a:custGeom>
                <a:rect b="b" l="l" r="r" t="t"/>
                <a:pathLst>
                  <a:path extrusionOk="0" h="86" w="92">
                    <a:moveTo>
                      <a:pt x="50" y="86"/>
                    </a:moveTo>
                    <a:lnTo>
                      <a:pt x="92" y="0"/>
                    </a:lnTo>
                    <a:lnTo>
                      <a:pt x="0" y="4"/>
                    </a:lnTo>
                    <a:lnTo>
                      <a:pt x="50" y="86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80" name="Google Shape;480;g294ba9770f7_0_118"/>
              <p:cNvSpPr/>
              <p:nvPr/>
            </p:nvSpPr>
            <p:spPr>
              <a:xfrm>
                <a:off x="740" y="1872"/>
                <a:ext cx="441" cy="671"/>
              </a:xfrm>
              <a:custGeom>
                <a:rect b="b" l="l" r="r" t="t"/>
                <a:pathLst>
                  <a:path extrusionOk="0" h="671" w="441">
                    <a:moveTo>
                      <a:pt x="441" y="671"/>
                    </a:moveTo>
                    <a:lnTo>
                      <a:pt x="429" y="669"/>
                    </a:lnTo>
                    <a:lnTo>
                      <a:pt x="419" y="666"/>
                    </a:lnTo>
                    <a:lnTo>
                      <a:pt x="409" y="663"/>
                    </a:lnTo>
                    <a:lnTo>
                      <a:pt x="399" y="659"/>
                    </a:lnTo>
                    <a:lnTo>
                      <a:pt x="390" y="654"/>
                    </a:lnTo>
                    <a:lnTo>
                      <a:pt x="381" y="650"/>
                    </a:lnTo>
                    <a:lnTo>
                      <a:pt x="370" y="647"/>
                    </a:lnTo>
                    <a:lnTo>
                      <a:pt x="361" y="642"/>
                    </a:lnTo>
                    <a:lnTo>
                      <a:pt x="351" y="640"/>
                    </a:lnTo>
                    <a:lnTo>
                      <a:pt x="341" y="637"/>
                    </a:lnTo>
                    <a:lnTo>
                      <a:pt x="330" y="635"/>
                    </a:lnTo>
                    <a:lnTo>
                      <a:pt x="317" y="634"/>
                    </a:lnTo>
                    <a:lnTo>
                      <a:pt x="305" y="635"/>
                    </a:lnTo>
                    <a:lnTo>
                      <a:pt x="291" y="636"/>
                    </a:lnTo>
                    <a:lnTo>
                      <a:pt x="275" y="638"/>
                    </a:lnTo>
                    <a:lnTo>
                      <a:pt x="259" y="643"/>
                    </a:lnTo>
                    <a:lnTo>
                      <a:pt x="240" y="650"/>
                    </a:lnTo>
                    <a:lnTo>
                      <a:pt x="222" y="654"/>
                    </a:lnTo>
                    <a:lnTo>
                      <a:pt x="204" y="657"/>
                    </a:lnTo>
                    <a:lnTo>
                      <a:pt x="187" y="657"/>
                    </a:lnTo>
                    <a:lnTo>
                      <a:pt x="170" y="655"/>
                    </a:lnTo>
                    <a:lnTo>
                      <a:pt x="154" y="653"/>
                    </a:lnTo>
                    <a:lnTo>
                      <a:pt x="138" y="649"/>
                    </a:lnTo>
                    <a:lnTo>
                      <a:pt x="123" y="644"/>
                    </a:lnTo>
                    <a:lnTo>
                      <a:pt x="107" y="640"/>
                    </a:lnTo>
                    <a:lnTo>
                      <a:pt x="93" y="634"/>
                    </a:lnTo>
                    <a:lnTo>
                      <a:pt x="78" y="629"/>
                    </a:lnTo>
                    <a:lnTo>
                      <a:pt x="62" y="623"/>
                    </a:lnTo>
                    <a:lnTo>
                      <a:pt x="47" y="618"/>
                    </a:lnTo>
                    <a:lnTo>
                      <a:pt x="31" y="613"/>
                    </a:lnTo>
                    <a:lnTo>
                      <a:pt x="15" y="608"/>
                    </a:lnTo>
                    <a:lnTo>
                      <a:pt x="0" y="606"/>
                    </a:lnTo>
                    <a:lnTo>
                      <a:pt x="0" y="0"/>
                    </a:lnTo>
                    <a:lnTo>
                      <a:pt x="15" y="2"/>
                    </a:lnTo>
                    <a:lnTo>
                      <a:pt x="31" y="7"/>
                    </a:lnTo>
                    <a:lnTo>
                      <a:pt x="47" y="12"/>
                    </a:lnTo>
                    <a:lnTo>
                      <a:pt x="62" y="17"/>
                    </a:lnTo>
                    <a:lnTo>
                      <a:pt x="78" y="23"/>
                    </a:lnTo>
                    <a:lnTo>
                      <a:pt x="93" y="28"/>
                    </a:lnTo>
                    <a:lnTo>
                      <a:pt x="107" y="34"/>
                    </a:lnTo>
                    <a:lnTo>
                      <a:pt x="123" y="38"/>
                    </a:lnTo>
                    <a:lnTo>
                      <a:pt x="138" y="43"/>
                    </a:lnTo>
                    <a:lnTo>
                      <a:pt x="154" y="47"/>
                    </a:lnTo>
                    <a:lnTo>
                      <a:pt x="170" y="51"/>
                    </a:lnTo>
                    <a:lnTo>
                      <a:pt x="187" y="52"/>
                    </a:lnTo>
                    <a:lnTo>
                      <a:pt x="204" y="52"/>
                    </a:lnTo>
                    <a:lnTo>
                      <a:pt x="222" y="49"/>
                    </a:lnTo>
                    <a:lnTo>
                      <a:pt x="240" y="45"/>
                    </a:lnTo>
                    <a:lnTo>
                      <a:pt x="259" y="38"/>
                    </a:lnTo>
                    <a:lnTo>
                      <a:pt x="275" y="34"/>
                    </a:lnTo>
                    <a:lnTo>
                      <a:pt x="291" y="30"/>
                    </a:lnTo>
                    <a:lnTo>
                      <a:pt x="305" y="29"/>
                    </a:lnTo>
                    <a:lnTo>
                      <a:pt x="317" y="29"/>
                    </a:lnTo>
                    <a:lnTo>
                      <a:pt x="330" y="29"/>
                    </a:lnTo>
                    <a:lnTo>
                      <a:pt x="341" y="31"/>
                    </a:lnTo>
                    <a:lnTo>
                      <a:pt x="351" y="34"/>
                    </a:lnTo>
                    <a:lnTo>
                      <a:pt x="361" y="37"/>
                    </a:lnTo>
                    <a:lnTo>
                      <a:pt x="370" y="41"/>
                    </a:lnTo>
                    <a:lnTo>
                      <a:pt x="381" y="45"/>
                    </a:lnTo>
                    <a:lnTo>
                      <a:pt x="390" y="48"/>
                    </a:lnTo>
                    <a:lnTo>
                      <a:pt x="399" y="53"/>
                    </a:lnTo>
                    <a:lnTo>
                      <a:pt x="409" y="57"/>
                    </a:lnTo>
                    <a:lnTo>
                      <a:pt x="419" y="60"/>
                    </a:lnTo>
                    <a:lnTo>
                      <a:pt x="429" y="63"/>
                    </a:lnTo>
                    <a:lnTo>
                      <a:pt x="441" y="65"/>
                    </a:lnTo>
                    <a:lnTo>
                      <a:pt x="441" y="6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81" name="Google Shape;481;g294ba9770f7_0_118"/>
              <p:cNvSpPr/>
              <p:nvPr/>
            </p:nvSpPr>
            <p:spPr>
              <a:xfrm>
                <a:off x="740" y="1872"/>
                <a:ext cx="441" cy="671"/>
              </a:xfrm>
              <a:custGeom>
                <a:rect b="b" l="l" r="r" t="t"/>
                <a:pathLst>
                  <a:path extrusionOk="0" h="671" w="441">
                    <a:moveTo>
                      <a:pt x="441" y="671"/>
                    </a:moveTo>
                    <a:lnTo>
                      <a:pt x="441" y="671"/>
                    </a:lnTo>
                    <a:lnTo>
                      <a:pt x="429" y="669"/>
                    </a:lnTo>
                    <a:lnTo>
                      <a:pt x="419" y="666"/>
                    </a:lnTo>
                    <a:lnTo>
                      <a:pt x="409" y="663"/>
                    </a:lnTo>
                    <a:lnTo>
                      <a:pt x="399" y="659"/>
                    </a:lnTo>
                    <a:lnTo>
                      <a:pt x="390" y="654"/>
                    </a:lnTo>
                    <a:lnTo>
                      <a:pt x="381" y="650"/>
                    </a:lnTo>
                    <a:lnTo>
                      <a:pt x="370" y="647"/>
                    </a:lnTo>
                    <a:lnTo>
                      <a:pt x="361" y="642"/>
                    </a:lnTo>
                    <a:lnTo>
                      <a:pt x="351" y="640"/>
                    </a:lnTo>
                    <a:lnTo>
                      <a:pt x="341" y="637"/>
                    </a:lnTo>
                    <a:lnTo>
                      <a:pt x="330" y="635"/>
                    </a:lnTo>
                    <a:lnTo>
                      <a:pt x="317" y="634"/>
                    </a:lnTo>
                    <a:lnTo>
                      <a:pt x="305" y="635"/>
                    </a:lnTo>
                    <a:lnTo>
                      <a:pt x="291" y="636"/>
                    </a:lnTo>
                    <a:lnTo>
                      <a:pt x="275" y="638"/>
                    </a:lnTo>
                    <a:lnTo>
                      <a:pt x="259" y="643"/>
                    </a:lnTo>
                    <a:lnTo>
                      <a:pt x="240" y="650"/>
                    </a:lnTo>
                    <a:lnTo>
                      <a:pt x="222" y="654"/>
                    </a:lnTo>
                    <a:lnTo>
                      <a:pt x="204" y="657"/>
                    </a:lnTo>
                    <a:lnTo>
                      <a:pt x="187" y="657"/>
                    </a:lnTo>
                    <a:lnTo>
                      <a:pt x="170" y="655"/>
                    </a:lnTo>
                    <a:lnTo>
                      <a:pt x="154" y="653"/>
                    </a:lnTo>
                    <a:lnTo>
                      <a:pt x="138" y="649"/>
                    </a:lnTo>
                    <a:lnTo>
                      <a:pt x="123" y="644"/>
                    </a:lnTo>
                    <a:lnTo>
                      <a:pt x="107" y="640"/>
                    </a:lnTo>
                    <a:lnTo>
                      <a:pt x="93" y="634"/>
                    </a:lnTo>
                    <a:lnTo>
                      <a:pt x="78" y="629"/>
                    </a:lnTo>
                    <a:lnTo>
                      <a:pt x="62" y="623"/>
                    </a:lnTo>
                    <a:lnTo>
                      <a:pt x="47" y="618"/>
                    </a:lnTo>
                    <a:lnTo>
                      <a:pt x="31" y="613"/>
                    </a:lnTo>
                    <a:lnTo>
                      <a:pt x="15" y="608"/>
                    </a:lnTo>
                    <a:lnTo>
                      <a:pt x="0" y="606"/>
                    </a:lnTo>
                    <a:lnTo>
                      <a:pt x="0" y="0"/>
                    </a:lnTo>
                    <a:lnTo>
                      <a:pt x="15" y="2"/>
                    </a:lnTo>
                    <a:lnTo>
                      <a:pt x="31" y="7"/>
                    </a:lnTo>
                    <a:lnTo>
                      <a:pt x="47" y="12"/>
                    </a:lnTo>
                    <a:lnTo>
                      <a:pt x="62" y="17"/>
                    </a:lnTo>
                    <a:lnTo>
                      <a:pt x="78" y="23"/>
                    </a:lnTo>
                    <a:lnTo>
                      <a:pt x="93" y="28"/>
                    </a:lnTo>
                    <a:lnTo>
                      <a:pt x="107" y="34"/>
                    </a:lnTo>
                    <a:lnTo>
                      <a:pt x="123" y="38"/>
                    </a:lnTo>
                    <a:lnTo>
                      <a:pt x="138" y="43"/>
                    </a:lnTo>
                    <a:lnTo>
                      <a:pt x="154" y="47"/>
                    </a:lnTo>
                    <a:lnTo>
                      <a:pt x="170" y="51"/>
                    </a:lnTo>
                    <a:lnTo>
                      <a:pt x="187" y="52"/>
                    </a:lnTo>
                    <a:lnTo>
                      <a:pt x="204" y="52"/>
                    </a:lnTo>
                    <a:lnTo>
                      <a:pt x="222" y="49"/>
                    </a:lnTo>
                    <a:lnTo>
                      <a:pt x="240" y="45"/>
                    </a:lnTo>
                    <a:lnTo>
                      <a:pt x="259" y="38"/>
                    </a:lnTo>
                    <a:lnTo>
                      <a:pt x="275" y="34"/>
                    </a:lnTo>
                    <a:lnTo>
                      <a:pt x="291" y="30"/>
                    </a:lnTo>
                    <a:lnTo>
                      <a:pt x="305" y="29"/>
                    </a:lnTo>
                    <a:lnTo>
                      <a:pt x="317" y="29"/>
                    </a:lnTo>
                    <a:lnTo>
                      <a:pt x="330" y="29"/>
                    </a:lnTo>
                    <a:lnTo>
                      <a:pt x="341" y="31"/>
                    </a:lnTo>
                    <a:lnTo>
                      <a:pt x="351" y="34"/>
                    </a:lnTo>
                    <a:lnTo>
                      <a:pt x="361" y="37"/>
                    </a:lnTo>
                    <a:lnTo>
                      <a:pt x="370" y="41"/>
                    </a:lnTo>
                    <a:lnTo>
                      <a:pt x="381" y="45"/>
                    </a:lnTo>
                    <a:lnTo>
                      <a:pt x="390" y="48"/>
                    </a:lnTo>
                    <a:lnTo>
                      <a:pt x="399" y="53"/>
                    </a:lnTo>
                    <a:lnTo>
                      <a:pt x="409" y="57"/>
                    </a:lnTo>
                    <a:lnTo>
                      <a:pt x="419" y="60"/>
                    </a:lnTo>
                    <a:lnTo>
                      <a:pt x="429" y="63"/>
                    </a:lnTo>
                    <a:lnTo>
                      <a:pt x="441" y="65"/>
                    </a:lnTo>
                    <a:lnTo>
                      <a:pt x="441" y="671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82" name="Google Shape;482;g294ba9770f7_0_118"/>
              <p:cNvSpPr/>
              <p:nvPr/>
            </p:nvSpPr>
            <p:spPr>
              <a:xfrm>
                <a:off x="783" y="2025"/>
                <a:ext cx="352" cy="12"/>
              </a:xfrm>
              <a:custGeom>
                <a:rect b="b" l="l" r="r" t="t"/>
                <a:pathLst>
                  <a:path extrusionOk="0" h="12" w="352">
                    <a:moveTo>
                      <a:pt x="0" y="4"/>
                    </a:moveTo>
                    <a:lnTo>
                      <a:pt x="0" y="4"/>
                    </a:lnTo>
                    <a:lnTo>
                      <a:pt x="6" y="4"/>
                    </a:lnTo>
                    <a:lnTo>
                      <a:pt x="14" y="5"/>
                    </a:lnTo>
                    <a:lnTo>
                      <a:pt x="21" y="6"/>
                    </a:lnTo>
                    <a:lnTo>
                      <a:pt x="29" y="7"/>
                    </a:lnTo>
                    <a:lnTo>
                      <a:pt x="36" y="10"/>
                    </a:lnTo>
                    <a:lnTo>
                      <a:pt x="44" y="11"/>
                    </a:lnTo>
                    <a:lnTo>
                      <a:pt x="51" y="12"/>
                    </a:lnTo>
                    <a:lnTo>
                      <a:pt x="59" y="12"/>
                    </a:lnTo>
                    <a:lnTo>
                      <a:pt x="67" y="11"/>
                    </a:lnTo>
                    <a:lnTo>
                      <a:pt x="74" y="10"/>
                    </a:lnTo>
                    <a:lnTo>
                      <a:pt x="82" y="8"/>
                    </a:lnTo>
                    <a:lnTo>
                      <a:pt x="90" y="7"/>
                    </a:lnTo>
                    <a:lnTo>
                      <a:pt x="98" y="6"/>
                    </a:lnTo>
                    <a:lnTo>
                      <a:pt x="106" y="6"/>
                    </a:lnTo>
                    <a:lnTo>
                      <a:pt x="114" y="5"/>
                    </a:lnTo>
                    <a:lnTo>
                      <a:pt x="122" y="4"/>
                    </a:lnTo>
                    <a:lnTo>
                      <a:pt x="138" y="5"/>
                    </a:lnTo>
                    <a:lnTo>
                      <a:pt x="155" y="6"/>
                    </a:lnTo>
                    <a:lnTo>
                      <a:pt x="171" y="8"/>
                    </a:lnTo>
                    <a:lnTo>
                      <a:pt x="188" y="10"/>
                    </a:lnTo>
                    <a:lnTo>
                      <a:pt x="204" y="11"/>
                    </a:lnTo>
                    <a:lnTo>
                      <a:pt x="220" y="11"/>
                    </a:lnTo>
                    <a:lnTo>
                      <a:pt x="234" y="8"/>
                    </a:lnTo>
                    <a:lnTo>
                      <a:pt x="248" y="4"/>
                    </a:lnTo>
                    <a:lnTo>
                      <a:pt x="261" y="4"/>
                    </a:lnTo>
                    <a:lnTo>
                      <a:pt x="274" y="2"/>
                    </a:lnTo>
                    <a:lnTo>
                      <a:pt x="287" y="1"/>
                    </a:lnTo>
                    <a:lnTo>
                      <a:pt x="300" y="1"/>
                    </a:lnTo>
                    <a:lnTo>
                      <a:pt x="313" y="0"/>
                    </a:lnTo>
                    <a:lnTo>
                      <a:pt x="326" y="0"/>
                    </a:lnTo>
                    <a:lnTo>
                      <a:pt x="339" y="1"/>
                    </a:lnTo>
                    <a:lnTo>
                      <a:pt x="352" y="4"/>
                    </a:lnTo>
                  </a:path>
                </a:pathLst>
              </a:custGeom>
              <a:noFill/>
              <a:ln cap="flat" cmpd="sng" w="9525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83" name="Google Shape;483;g294ba9770f7_0_118"/>
              <p:cNvSpPr/>
              <p:nvPr/>
            </p:nvSpPr>
            <p:spPr>
              <a:xfrm>
                <a:off x="783" y="2071"/>
                <a:ext cx="352" cy="12"/>
              </a:xfrm>
              <a:custGeom>
                <a:rect b="b" l="l" r="r" t="t"/>
                <a:pathLst>
                  <a:path extrusionOk="0" h="12" w="352">
                    <a:moveTo>
                      <a:pt x="0" y="3"/>
                    </a:moveTo>
                    <a:lnTo>
                      <a:pt x="0" y="3"/>
                    </a:lnTo>
                    <a:lnTo>
                      <a:pt x="6" y="3"/>
                    </a:lnTo>
                    <a:lnTo>
                      <a:pt x="14" y="5"/>
                    </a:lnTo>
                    <a:lnTo>
                      <a:pt x="21" y="6"/>
                    </a:lnTo>
                    <a:lnTo>
                      <a:pt x="29" y="7"/>
                    </a:lnTo>
                    <a:lnTo>
                      <a:pt x="36" y="9"/>
                    </a:lnTo>
                    <a:lnTo>
                      <a:pt x="44" y="11"/>
                    </a:lnTo>
                    <a:lnTo>
                      <a:pt x="51" y="12"/>
                    </a:lnTo>
                    <a:lnTo>
                      <a:pt x="59" y="12"/>
                    </a:lnTo>
                    <a:lnTo>
                      <a:pt x="67" y="11"/>
                    </a:lnTo>
                    <a:lnTo>
                      <a:pt x="74" y="9"/>
                    </a:lnTo>
                    <a:lnTo>
                      <a:pt x="82" y="8"/>
                    </a:lnTo>
                    <a:lnTo>
                      <a:pt x="90" y="7"/>
                    </a:lnTo>
                    <a:lnTo>
                      <a:pt x="98" y="6"/>
                    </a:lnTo>
                    <a:lnTo>
                      <a:pt x="106" y="6"/>
                    </a:lnTo>
                    <a:lnTo>
                      <a:pt x="114" y="5"/>
                    </a:lnTo>
                    <a:lnTo>
                      <a:pt x="122" y="3"/>
                    </a:lnTo>
                    <a:lnTo>
                      <a:pt x="138" y="5"/>
                    </a:lnTo>
                    <a:lnTo>
                      <a:pt x="155" y="6"/>
                    </a:lnTo>
                    <a:lnTo>
                      <a:pt x="171" y="8"/>
                    </a:lnTo>
                    <a:lnTo>
                      <a:pt x="188" y="9"/>
                    </a:lnTo>
                    <a:lnTo>
                      <a:pt x="204" y="11"/>
                    </a:lnTo>
                    <a:lnTo>
                      <a:pt x="220" y="11"/>
                    </a:lnTo>
                    <a:lnTo>
                      <a:pt x="234" y="8"/>
                    </a:lnTo>
                    <a:lnTo>
                      <a:pt x="248" y="3"/>
                    </a:lnTo>
                    <a:lnTo>
                      <a:pt x="261" y="3"/>
                    </a:lnTo>
                    <a:lnTo>
                      <a:pt x="274" y="2"/>
                    </a:lnTo>
                    <a:lnTo>
                      <a:pt x="287" y="1"/>
                    </a:lnTo>
                    <a:lnTo>
                      <a:pt x="300" y="1"/>
                    </a:lnTo>
                    <a:lnTo>
                      <a:pt x="313" y="0"/>
                    </a:lnTo>
                    <a:lnTo>
                      <a:pt x="326" y="0"/>
                    </a:lnTo>
                    <a:lnTo>
                      <a:pt x="339" y="1"/>
                    </a:lnTo>
                    <a:lnTo>
                      <a:pt x="352" y="3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84" name="Google Shape;484;g294ba9770f7_0_118"/>
              <p:cNvSpPr/>
              <p:nvPr/>
            </p:nvSpPr>
            <p:spPr>
              <a:xfrm>
                <a:off x="783" y="2094"/>
                <a:ext cx="352" cy="12"/>
              </a:xfrm>
              <a:custGeom>
                <a:rect b="b" l="l" r="r" t="t"/>
                <a:pathLst>
                  <a:path extrusionOk="0" h="12" w="352">
                    <a:moveTo>
                      <a:pt x="0" y="3"/>
                    </a:moveTo>
                    <a:lnTo>
                      <a:pt x="0" y="3"/>
                    </a:lnTo>
                    <a:lnTo>
                      <a:pt x="6" y="3"/>
                    </a:lnTo>
                    <a:lnTo>
                      <a:pt x="14" y="4"/>
                    </a:lnTo>
                    <a:lnTo>
                      <a:pt x="21" y="6"/>
                    </a:lnTo>
                    <a:lnTo>
                      <a:pt x="29" y="7"/>
                    </a:lnTo>
                    <a:lnTo>
                      <a:pt x="36" y="9"/>
                    </a:lnTo>
                    <a:lnTo>
                      <a:pt x="44" y="10"/>
                    </a:lnTo>
                    <a:lnTo>
                      <a:pt x="51" y="12"/>
                    </a:lnTo>
                    <a:lnTo>
                      <a:pt x="59" y="12"/>
                    </a:lnTo>
                    <a:lnTo>
                      <a:pt x="67" y="10"/>
                    </a:lnTo>
                    <a:lnTo>
                      <a:pt x="74" y="9"/>
                    </a:lnTo>
                    <a:lnTo>
                      <a:pt x="82" y="8"/>
                    </a:lnTo>
                    <a:lnTo>
                      <a:pt x="90" y="7"/>
                    </a:lnTo>
                    <a:lnTo>
                      <a:pt x="98" y="6"/>
                    </a:lnTo>
                    <a:lnTo>
                      <a:pt x="106" y="6"/>
                    </a:lnTo>
                    <a:lnTo>
                      <a:pt x="114" y="4"/>
                    </a:lnTo>
                    <a:lnTo>
                      <a:pt x="122" y="3"/>
                    </a:lnTo>
                    <a:lnTo>
                      <a:pt x="138" y="4"/>
                    </a:lnTo>
                    <a:lnTo>
                      <a:pt x="155" y="6"/>
                    </a:lnTo>
                    <a:lnTo>
                      <a:pt x="171" y="8"/>
                    </a:lnTo>
                    <a:lnTo>
                      <a:pt x="188" y="9"/>
                    </a:lnTo>
                    <a:lnTo>
                      <a:pt x="204" y="10"/>
                    </a:lnTo>
                    <a:lnTo>
                      <a:pt x="220" y="10"/>
                    </a:lnTo>
                    <a:lnTo>
                      <a:pt x="234" y="8"/>
                    </a:lnTo>
                    <a:lnTo>
                      <a:pt x="248" y="3"/>
                    </a:lnTo>
                    <a:lnTo>
                      <a:pt x="261" y="3"/>
                    </a:lnTo>
                    <a:lnTo>
                      <a:pt x="274" y="2"/>
                    </a:lnTo>
                    <a:lnTo>
                      <a:pt x="287" y="1"/>
                    </a:lnTo>
                    <a:lnTo>
                      <a:pt x="300" y="1"/>
                    </a:lnTo>
                    <a:lnTo>
                      <a:pt x="313" y="0"/>
                    </a:lnTo>
                    <a:lnTo>
                      <a:pt x="326" y="0"/>
                    </a:lnTo>
                    <a:lnTo>
                      <a:pt x="339" y="1"/>
                    </a:lnTo>
                    <a:lnTo>
                      <a:pt x="352" y="3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85" name="Google Shape;485;g294ba9770f7_0_118"/>
              <p:cNvSpPr/>
              <p:nvPr/>
            </p:nvSpPr>
            <p:spPr>
              <a:xfrm>
                <a:off x="783" y="2116"/>
                <a:ext cx="352" cy="13"/>
              </a:xfrm>
              <a:custGeom>
                <a:rect b="b" l="l" r="r" t="t"/>
                <a:pathLst>
                  <a:path extrusionOk="0" h="13" w="352">
                    <a:moveTo>
                      <a:pt x="0" y="4"/>
                    </a:moveTo>
                    <a:lnTo>
                      <a:pt x="0" y="4"/>
                    </a:lnTo>
                    <a:lnTo>
                      <a:pt x="6" y="4"/>
                    </a:lnTo>
                    <a:lnTo>
                      <a:pt x="14" y="5"/>
                    </a:lnTo>
                    <a:lnTo>
                      <a:pt x="21" y="7"/>
                    </a:lnTo>
                    <a:lnTo>
                      <a:pt x="29" y="8"/>
                    </a:lnTo>
                    <a:lnTo>
                      <a:pt x="36" y="10"/>
                    </a:lnTo>
                    <a:lnTo>
                      <a:pt x="44" y="11"/>
                    </a:lnTo>
                    <a:lnTo>
                      <a:pt x="51" y="13"/>
                    </a:lnTo>
                    <a:lnTo>
                      <a:pt x="59" y="13"/>
                    </a:lnTo>
                    <a:lnTo>
                      <a:pt x="67" y="11"/>
                    </a:lnTo>
                    <a:lnTo>
                      <a:pt x="74" y="10"/>
                    </a:lnTo>
                    <a:lnTo>
                      <a:pt x="82" y="9"/>
                    </a:lnTo>
                    <a:lnTo>
                      <a:pt x="90" y="8"/>
                    </a:lnTo>
                    <a:lnTo>
                      <a:pt x="98" y="7"/>
                    </a:lnTo>
                    <a:lnTo>
                      <a:pt x="106" y="7"/>
                    </a:lnTo>
                    <a:lnTo>
                      <a:pt x="114" y="5"/>
                    </a:lnTo>
                    <a:lnTo>
                      <a:pt x="122" y="4"/>
                    </a:lnTo>
                    <a:lnTo>
                      <a:pt x="138" y="5"/>
                    </a:lnTo>
                    <a:lnTo>
                      <a:pt x="155" y="7"/>
                    </a:lnTo>
                    <a:lnTo>
                      <a:pt x="171" y="9"/>
                    </a:lnTo>
                    <a:lnTo>
                      <a:pt x="188" y="10"/>
                    </a:lnTo>
                    <a:lnTo>
                      <a:pt x="204" y="11"/>
                    </a:lnTo>
                    <a:lnTo>
                      <a:pt x="220" y="11"/>
                    </a:lnTo>
                    <a:lnTo>
                      <a:pt x="234" y="9"/>
                    </a:lnTo>
                    <a:lnTo>
                      <a:pt x="248" y="4"/>
                    </a:lnTo>
                    <a:lnTo>
                      <a:pt x="261" y="4"/>
                    </a:lnTo>
                    <a:lnTo>
                      <a:pt x="274" y="3"/>
                    </a:lnTo>
                    <a:lnTo>
                      <a:pt x="287" y="2"/>
                    </a:lnTo>
                    <a:lnTo>
                      <a:pt x="300" y="0"/>
                    </a:lnTo>
                    <a:lnTo>
                      <a:pt x="313" y="0"/>
                    </a:lnTo>
                    <a:lnTo>
                      <a:pt x="326" y="0"/>
                    </a:lnTo>
                    <a:lnTo>
                      <a:pt x="339" y="2"/>
                    </a:lnTo>
                    <a:lnTo>
                      <a:pt x="352" y="4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86" name="Google Shape;486;g294ba9770f7_0_118"/>
              <p:cNvSpPr/>
              <p:nvPr/>
            </p:nvSpPr>
            <p:spPr>
              <a:xfrm>
                <a:off x="783" y="2139"/>
                <a:ext cx="352" cy="12"/>
              </a:xfrm>
              <a:custGeom>
                <a:rect b="b" l="l" r="r" t="t"/>
                <a:pathLst>
                  <a:path extrusionOk="0" h="12" w="352">
                    <a:moveTo>
                      <a:pt x="0" y="4"/>
                    </a:moveTo>
                    <a:lnTo>
                      <a:pt x="0" y="4"/>
                    </a:lnTo>
                    <a:lnTo>
                      <a:pt x="6" y="4"/>
                    </a:lnTo>
                    <a:lnTo>
                      <a:pt x="14" y="5"/>
                    </a:lnTo>
                    <a:lnTo>
                      <a:pt x="21" y="6"/>
                    </a:lnTo>
                    <a:lnTo>
                      <a:pt x="29" y="8"/>
                    </a:lnTo>
                    <a:lnTo>
                      <a:pt x="36" y="10"/>
                    </a:lnTo>
                    <a:lnTo>
                      <a:pt x="44" y="11"/>
                    </a:lnTo>
                    <a:lnTo>
                      <a:pt x="51" y="12"/>
                    </a:lnTo>
                    <a:lnTo>
                      <a:pt x="59" y="12"/>
                    </a:lnTo>
                    <a:lnTo>
                      <a:pt x="67" y="11"/>
                    </a:lnTo>
                    <a:lnTo>
                      <a:pt x="74" y="10"/>
                    </a:lnTo>
                    <a:lnTo>
                      <a:pt x="82" y="9"/>
                    </a:lnTo>
                    <a:lnTo>
                      <a:pt x="90" y="8"/>
                    </a:lnTo>
                    <a:lnTo>
                      <a:pt x="98" y="6"/>
                    </a:lnTo>
                    <a:lnTo>
                      <a:pt x="106" y="6"/>
                    </a:lnTo>
                    <a:lnTo>
                      <a:pt x="114" y="5"/>
                    </a:lnTo>
                    <a:lnTo>
                      <a:pt x="122" y="4"/>
                    </a:lnTo>
                    <a:lnTo>
                      <a:pt x="138" y="5"/>
                    </a:lnTo>
                    <a:lnTo>
                      <a:pt x="155" y="6"/>
                    </a:lnTo>
                    <a:lnTo>
                      <a:pt x="171" y="9"/>
                    </a:lnTo>
                    <a:lnTo>
                      <a:pt x="188" y="10"/>
                    </a:lnTo>
                    <a:lnTo>
                      <a:pt x="204" y="11"/>
                    </a:lnTo>
                    <a:lnTo>
                      <a:pt x="220" y="11"/>
                    </a:lnTo>
                    <a:lnTo>
                      <a:pt x="234" y="9"/>
                    </a:lnTo>
                    <a:lnTo>
                      <a:pt x="248" y="4"/>
                    </a:lnTo>
                    <a:lnTo>
                      <a:pt x="261" y="4"/>
                    </a:lnTo>
                    <a:lnTo>
                      <a:pt x="274" y="3"/>
                    </a:lnTo>
                    <a:lnTo>
                      <a:pt x="287" y="2"/>
                    </a:lnTo>
                    <a:lnTo>
                      <a:pt x="300" y="0"/>
                    </a:lnTo>
                    <a:lnTo>
                      <a:pt x="313" y="0"/>
                    </a:lnTo>
                    <a:lnTo>
                      <a:pt x="326" y="0"/>
                    </a:lnTo>
                    <a:lnTo>
                      <a:pt x="339" y="2"/>
                    </a:lnTo>
                    <a:lnTo>
                      <a:pt x="352" y="4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87" name="Google Shape;487;g294ba9770f7_0_118"/>
              <p:cNvSpPr/>
              <p:nvPr/>
            </p:nvSpPr>
            <p:spPr>
              <a:xfrm>
                <a:off x="783" y="2162"/>
                <a:ext cx="352" cy="12"/>
              </a:xfrm>
              <a:custGeom>
                <a:rect b="b" l="l" r="r" t="t"/>
                <a:pathLst>
                  <a:path extrusionOk="0" h="12" w="352">
                    <a:moveTo>
                      <a:pt x="0" y="4"/>
                    </a:moveTo>
                    <a:lnTo>
                      <a:pt x="0" y="4"/>
                    </a:lnTo>
                    <a:lnTo>
                      <a:pt x="6" y="4"/>
                    </a:lnTo>
                    <a:lnTo>
                      <a:pt x="14" y="5"/>
                    </a:lnTo>
                    <a:lnTo>
                      <a:pt x="21" y="6"/>
                    </a:lnTo>
                    <a:lnTo>
                      <a:pt x="29" y="8"/>
                    </a:lnTo>
                    <a:lnTo>
                      <a:pt x="36" y="10"/>
                    </a:lnTo>
                    <a:lnTo>
                      <a:pt x="44" y="11"/>
                    </a:lnTo>
                    <a:lnTo>
                      <a:pt x="51" y="12"/>
                    </a:lnTo>
                    <a:lnTo>
                      <a:pt x="59" y="12"/>
                    </a:lnTo>
                    <a:lnTo>
                      <a:pt x="67" y="11"/>
                    </a:lnTo>
                    <a:lnTo>
                      <a:pt x="74" y="10"/>
                    </a:lnTo>
                    <a:lnTo>
                      <a:pt x="82" y="9"/>
                    </a:lnTo>
                    <a:lnTo>
                      <a:pt x="90" y="8"/>
                    </a:lnTo>
                    <a:lnTo>
                      <a:pt x="98" y="6"/>
                    </a:lnTo>
                    <a:lnTo>
                      <a:pt x="106" y="6"/>
                    </a:lnTo>
                    <a:lnTo>
                      <a:pt x="114" y="5"/>
                    </a:lnTo>
                    <a:lnTo>
                      <a:pt x="122" y="4"/>
                    </a:lnTo>
                    <a:lnTo>
                      <a:pt x="138" y="5"/>
                    </a:lnTo>
                    <a:lnTo>
                      <a:pt x="155" y="6"/>
                    </a:lnTo>
                    <a:lnTo>
                      <a:pt x="171" y="9"/>
                    </a:lnTo>
                    <a:lnTo>
                      <a:pt x="188" y="10"/>
                    </a:lnTo>
                    <a:lnTo>
                      <a:pt x="204" y="11"/>
                    </a:lnTo>
                    <a:lnTo>
                      <a:pt x="220" y="11"/>
                    </a:lnTo>
                    <a:lnTo>
                      <a:pt x="234" y="9"/>
                    </a:lnTo>
                    <a:lnTo>
                      <a:pt x="248" y="4"/>
                    </a:lnTo>
                    <a:lnTo>
                      <a:pt x="261" y="4"/>
                    </a:lnTo>
                    <a:lnTo>
                      <a:pt x="274" y="3"/>
                    </a:lnTo>
                    <a:lnTo>
                      <a:pt x="287" y="1"/>
                    </a:lnTo>
                    <a:lnTo>
                      <a:pt x="300" y="0"/>
                    </a:lnTo>
                    <a:lnTo>
                      <a:pt x="313" y="0"/>
                    </a:lnTo>
                    <a:lnTo>
                      <a:pt x="326" y="0"/>
                    </a:lnTo>
                    <a:lnTo>
                      <a:pt x="339" y="1"/>
                    </a:lnTo>
                    <a:lnTo>
                      <a:pt x="352" y="4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88" name="Google Shape;488;g294ba9770f7_0_118"/>
              <p:cNvSpPr/>
              <p:nvPr/>
            </p:nvSpPr>
            <p:spPr>
              <a:xfrm>
                <a:off x="783" y="2324"/>
                <a:ext cx="352" cy="12"/>
              </a:xfrm>
              <a:custGeom>
                <a:rect b="b" l="l" r="r" t="t"/>
                <a:pathLst>
                  <a:path extrusionOk="0" h="12" w="352">
                    <a:moveTo>
                      <a:pt x="0" y="3"/>
                    </a:moveTo>
                    <a:lnTo>
                      <a:pt x="0" y="3"/>
                    </a:lnTo>
                    <a:lnTo>
                      <a:pt x="6" y="3"/>
                    </a:lnTo>
                    <a:lnTo>
                      <a:pt x="14" y="5"/>
                    </a:lnTo>
                    <a:lnTo>
                      <a:pt x="21" y="6"/>
                    </a:lnTo>
                    <a:lnTo>
                      <a:pt x="29" y="7"/>
                    </a:lnTo>
                    <a:lnTo>
                      <a:pt x="36" y="9"/>
                    </a:lnTo>
                    <a:lnTo>
                      <a:pt x="44" y="11"/>
                    </a:lnTo>
                    <a:lnTo>
                      <a:pt x="51" y="12"/>
                    </a:lnTo>
                    <a:lnTo>
                      <a:pt x="59" y="12"/>
                    </a:lnTo>
                    <a:lnTo>
                      <a:pt x="67" y="11"/>
                    </a:lnTo>
                    <a:lnTo>
                      <a:pt x="74" y="9"/>
                    </a:lnTo>
                    <a:lnTo>
                      <a:pt x="82" y="8"/>
                    </a:lnTo>
                    <a:lnTo>
                      <a:pt x="90" y="7"/>
                    </a:lnTo>
                    <a:lnTo>
                      <a:pt x="98" y="6"/>
                    </a:lnTo>
                    <a:lnTo>
                      <a:pt x="106" y="6"/>
                    </a:lnTo>
                    <a:lnTo>
                      <a:pt x="114" y="5"/>
                    </a:lnTo>
                    <a:lnTo>
                      <a:pt x="122" y="3"/>
                    </a:lnTo>
                    <a:lnTo>
                      <a:pt x="138" y="5"/>
                    </a:lnTo>
                    <a:lnTo>
                      <a:pt x="155" y="6"/>
                    </a:lnTo>
                    <a:lnTo>
                      <a:pt x="171" y="8"/>
                    </a:lnTo>
                    <a:lnTo>
                      <a:pt x="188" y="9"/>
                    </a:lnTo>
                    <a:lnTo>
                      <a:pt x="204" y="11"/>
                    </a:lnTo>
                    <a:lnTo>
                      <a:pt x="220" y="11"/>
                    </a:lnTo>
                    <a:lnTo>
                      <a:pt x="234" y="8"/>
                    </a:lnTo>
                    <a:lnTo>
                      <a:pt x="248" y="3"/>
                    </a:lnTo>
                    <a:lnTo>
                      <a:pt x="261" y="3"/>
                    </a:lnTo>
                    <a:lnTo>
                      <a:pt x="274" y="2"/>
                    </a:lnTo>
                    <a:lnTo>
                      <a:pt x="287" y="1"/>
                    </a:lnTo>
                    <a:lnTo>
                      <a:pt x="300" y="0"/>
                    </a:lnTo>
                    <a:lnTo>
                      <a:pt x="313" y="0"/>
                    </a:lnTo>
                    <a:lnTo>
                      <a:pt x="326" y="0"/>
                    </a:lnTo>
                    <a:lnTo>
                      <a:pt x="339" y="1"/>
                    </a:lnTo>
                    <a:lnTo>
                      <a:pt x="352" y="3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89" name="Google Shape;489;g294ba9770f7_0_118"/>
              <p:cNvSpPr/>
              <p:nvPr/>
            </p:nvSpPr>
            <p:spPr>
              <a:xfrm>
                <a:off x="783" y="2185"/>
                <a:ext cx="352" cy="12"/>
              </a:xfrm>
              <a:custGeom>
                <a:rect b="b" l="l" r="r" t="t"/>
                <a:pathLst>
                  <a:path extrusionOk="0" h="12" w="352">
                    <a:moveTo>
                      <a:pt x="0" y="4"/>
                    </a:moveTo>
                    <a:lnTo>
                      <a:pt x="0" y="4"/>
                    </a:lnTo>
                    <a:lnTo>
                      <a:pt x="6" y="4"/>
                    </a:lnTo>
                    <a:lnTo>
                      <a:pt x="14" y="5"/>
                    </a:lnTo>
                    <a:lnTo>
                      <a:pt x="21" y="6"/>
                    </a:lnTo>
                    <a:lnTo>
                      <a:pt x="29" y="7"/>
                    </a:lnTo>
                    <a:lnTo>
                      <a:pt x="36" y="10"/>
                    </a:lnTo>
                    <a:lnTo>
                      <a:pt x="44" y="11"/>
                    </a:lnTo>
                    <a:lnTo>
                      <a:pt x="51" y="12"/>
                    </a:lnTo>
                    <a:lnTo>
                      <a:pt x="59" y="12"/>
                    </a:lnTo>
                    <a:lnTo>
                      <a:pt x="67" y="11"/>
                    </a:lnTo>
                    <a:lnTo>
                      <a:pt x="74" y="10"/>
                    </a:lnTo>
                    <a:lnTo>
                      <a:pt x="82" y="9"/>
                    </a:lnTo>
                    <a:lnTo>
                      <a:pt x="90" y="7"/>
                    </a:lnTo>
                    <a:lnTo>
                      <a:pt x="98" y="6"/>
                    </a:lnTo>
                    <a:lnTo>
                      <a:pt x="106" y="6"/>
                    </a:lnTo>
                    <a:lnTo>
                      <a:pt x="114" y="5"/>
                    </a:lnTo>
                    <a:lnTo>
                      <a:pt x="122" y="4"/>
                    </a:lnTo>
                    <a:lnTo>
                      <a:pt x="138" y="5"/>
                    </a:lnTo>
                    <a:lnTo>
                      <a:pt x="155" y="6"/>
                    </a:lnTo>
                    <a:lnTo>
                      <a:pt x="171" y="9"/>
                    </a:lnTo>
                    <a:lnTo>
                      <a:pt x="188" y="10"/>
                    </a:lnTo>
                    <a:lnTo>
                      <a:pt x="204" y="11"/>
                    </a:lnTo>
                    <a:lnTo>
                      <a:pt x="220" y="11"/>
                    </a:lnTo>
                    <a:lnTo>
                      <a:pt x="234" y="9"/>
                    </a:lnTo>
                    <a:lnTo>
                      <a:pt x="248" y="4"/>
                    </a:lnTo>
                    <a:lnTo>
                      <a:pt x="261" y="4"/>
                    </a:lnTo>
                    <a:lnTo>
                      <a:pt x="274" y="3"/>
                    </a:lnTo>
                    <a:lnTo>
                      <a:pt x="287" y="1"/>
                    </a:lnTo>
                    <a:lnTo>
                      <a:pt x="300" y="0"/>
                    </a:lnTo>
                    <a:lnTo>
                      <a:pt x="313" y="0"/>
                    </a:lnTo>
                    <a:lnTo>
                      <a:pt x="326" y="0"/>
                    </a:lnTo>
                    <a:lnTo>
                      <a:pt x="339" y="1"/>
                    </a:lnTo>
                    <a:lnTo>
                      <a:pt x="352" y="4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0" name="Google Shape;490;g294ba9770f7_0_118"/>
              <p:cNvSpPr/>
              <p:nvPr/>
            </p:nvSpPr>
            <p:spPr>
              <a:xfrm>
                <a:off x="783" y="2347"/>
                <a:ext cx="352" cy="12"/>
              </a:xfrm>
              <a:custGeom>
                <a:rect b="b" l="l" r="r" t="t"/>
                <a:pathLst>
                  <a:path extrusionOk="0" h="12" w="352">
                    <a:moveTo>
                      <a:pt x="0" y="3"/>
                    </a:moveTo>
                    <a:lnTo>
                      <a:pt x="0" y="3"/>
                    </a:lnTo>
                    <a:lnTo>
                      <a:pt x="6" y="3"/>
                    </a:lnTo>
                    <a:lnTo>
                      <a:pt x="14" y="4"/>
                    </a:lnTo>
                    <a:lnTo>
                      <a:pt x="21" y="6"/>
                    </a:lnTo>
                    <a:lnTo>
                      <a:pt x="29" y="7"/>
                    </a:lnTo>
                    <a:lnTo>
                      <a:pt x="36" y="9"/>
                    </a:lnTo>
                    <a:lnTo>
                      <a:pt x="44" y="10"/>
                    </a:lnTo>
                    <a:lnTo>
                      <a:pt x="51" y="12"/>
                    </a:lnTo>
                    <a:lnTo>
                      <a:pt x="59" y="12"/>
                    </a:lnTo>
                    <a:lnTo>
                      <a:pt x="67" y="10"/>
                    </a:lnTo>
                    <a:lnTo>
                      <a:pt x="74" y="9"/>
                    </a:lnTo>
                    <a:lnTo>
                      <a:pt x="82" y="8"/>
                    </a:lnTo>
                    <a:lnTo>
                      <a:pt x="90" y="7"/>
                    </a:lnTo>
                    <a:lnTo>
                      <a:pt x="98" y="6"/>
                    </a:lnTo>
                    <a:lnTo>
                      <a:pt x="106" y="6"/>
                    </a:lnTo>
                    <a:lnTo>
                      <a:pt x="114" y="4"/>
                    </a:lnTo>
                    <a:lnTo>
                      <a:pt x="122" y="3"/>
                    </a:lnTo>
                    <a:lnTo>
                      <a:pt x="138" y="4"/>
                    </a:lnTo>
                    <a:lnTo>
                      <a:pt x="155" y="6"/>
                    </a:lnTo>
                    <a:lnTo>
                      <a:pt x="171" y="8"/>
                    </a:lnTo>
                    <a:lnTo>
                      <a:pt x="188" y="9"/>
                    </a:lnTo>
                    <a:lnTo>
                      <a:pt x="204" y="10"/>
                    </a:lnTo>
                    <a:lnTo>
                      <a:pt x="220" y="10"/>
                    </a:lnTo>
                    <a:lnTo>
                      <a:pt x="234" y="8"/>
                    </a:lnTo>
                    <a:lnTo>
                      <a:pt x="248" y="3"/>
                    </a:lnTo>
                    <a:lnTo>
                      <a:pt x="261" y="3"/>
                    </a:lnTo>
                    <a:lnTo>
                      <a:pt x="274" y="2"/>
                    </a:lnTo>
                    <a:lnTo>
                      <a:pt x="287" y="1"/>
                    </a:lnTo>
                    <a:lnTo>
                      <a:pt x="300" y="0"/>
                    </a:lnTo>
                    <a:lnTo>
                      <a:pt x="313" y="0"/>
                    </a:lnTo>
                    <a:lnTo>
                      <a:pt x="326" y="0"/>
                    </a:lnTo>
                    <a:lnTo>
                      <a:pt x="339" y="1"/>
                    </a:lnTo>
                    <a:lnTo>
                      <a:pt x="352" y="3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1" name="Google Shape;491;g294ba9770f7_0_118"/>
              <p:cNvSpPr/>
              <p:nvPr/>
            </p:nvSpPr>
            <p:spPr>
              <a:xfrm>
                <a:off x="783" y="2208"/>
                <a:ext cx="352" cy="12"/>
              </a:xfrm>
              <a:custGeom>
                <a:rect b="b" l="l" r="r" t="t"/>
                <a:pathLst>
                  <a:path extrusionOk="0" h="12" w="352">
                    <a:moveTo>
                      <a:pt x="0" y="4"/>
                    </a:moveTo>
                    <a:lnTo>
                      <a:pt x="0" y="4"/>
                    </a:lnTo>
                    <a:lnTo>
                      <a:pt x="6" y="4"/>
                    </a:lnTo>
                    <a:lnTo>
                      <a:pt x="14" y="5"/>
                    </a:lnTo>
                    <a:lnTo>
                      <a:pt x="21" y="6"/>
                    </a:lnTo>
                    <a:lnTo>
                      <a:pt x="29" y="7"/>
                    </a:lnTo>
                    <a:lnTo>
                      <a:pt x="36" y="10"/>
                    </a:lnTo>
                    <a:lnTo>
                      <a:pt x="44" y="11"/>
                    </a:lnTo>
                    <a:lnTo>
                      <a:pt x="51" y="12"/>
                    </a:lnTo>
                    <a:lnTo>
                      <a:pt x="59" y="12"/>
                    </a:lnTo>
                    <a:lnTo>
                      <a:pt x="67" y="11"/>
                    </a:lnTo>
                    <a:lnTo>
                      <a:pt x="74" y="10"/>
                    </a:lnTo>
                    <a:lnTo>
                      <a:pt x="82" y="8"/>
                    </a:lnTo>
                    <a:lnTo>
                      <a:pt x="90" y="7"/>
                    </a:lnTo>
                    <a:lnTo>
                      <a:pt x="98" y="6"/>
                    </a:lnTo>
                    <a:lnTo>
                      <a:pt x="106" y="6"/>
                    </a:lnTo>
                    <a:lnTo>
                      <a:pt x="114" y="5"/>
                    </a:lnTo>
                    <a:lnTo>
                      <a:pt x="122" y="4"/>
                    </a:lnTo>
                    <a:lnTo>
                      <a:pt x="138" y="5"/>
                    </a:lnTo>
                    <a:lnTo>
                      <a:pt x="155" y="6"/>
                    </a:lnTo>
                    <a:lnTo>
                      <a:pt x="171" y="8"/>
                    </a:lnTo>
                    <a:lnTo>
                      <a:pt x="188" y="10"/>
                    </a:lnTo>
                    <a:lnTo>
                      <a:pt x="204" y="11"/>
                    </a:lnTo>
                    <a:lnTo>
                      <a:pt x="220" y="11"/>
                    </a:lnTo>
                    <a:lnTo>
                      <a:pt x="234" y="8"/>
                    </a:lnTo>
                    <a:lnTo>
                      <a:pt x="248" y="4"/>
                    </a:lnTo>
                    <a:lnTo>
                      <a:pt x="261" y="4"/>
                    </a:lnTo>
                    <a:lnTo>
                      <a:pt x="274" y="2"/>
                    </a:lnTo>
                    <a:lnTo>
                      <a:pt x="287" y="1"/>
                    </a:lnTo>
                    <a:lnTo>
                      <a:pt x="300" y="0"/>
                    </a:lnTo>
                    <a:lnTo>
                      <a:pt x="313" y="0"/>
                    </a:lnTo>
                    <a:lnTo>
                      <a:pt x="326" y="0"/>
                    </a:lnTo>
                    <a:lnTo>
                      <a:pt x="339" y="1"/>
                    </a:lnTo>
                    <a:lnTo>
                      <a:pt x="352" y="4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2" name="Google Shape;492;g294ba9770f7_0_118"/>
              <p:cNvSpPr/>
              <p:nvPr/>
            </p:nvSpPr>
            <p:spPr>
              <a:xfrm>
                <a:off x="783" y="2369"/>
                <a:ext cx="352" cy="13"/>
              </a:xfrm>
              <a:custGeom>
                <a:rect b="b" l="l" r="r" t="t"/>
                <a:pathLst>
                  <a:path extrusionOk="0" h="13" w="352">
                    <a:moveTo>
                      <a:pt x="0" y="4"/>
                    </a:moveTo>
                    <a:lnTo>
                      <a:pt x="0" y="4"/>
                    </a:lnTo>
                    <a:lnTo>
                      <a:pt x="6" y="4"/>
                    </a:lnTo>
                    <a:lnTo>
                      <a:pt x="14" y="5"/>
                    </a:lnTo>
                    <a:lnTo>
                      <a:pt x="21" y="7"/>
                    </a:lnTo>
                    <a:lnTo>
                      <a:pt x="29" y="8"/>
                    </a:lnTo>
                    <a:lnTo>
                      <a:pt x="36" y="10"/>
                    </a:lnTo>
                    <a:lnTo>
                      <a:pt x="44" y="11"/>
                    </a:lnTo>
                    <a:lnTo>
                      <a:pt x="51" y="13"/>
                    </a:lnTo>
                    <a:lnTo>
                      <a:pt x="59" y="13"/>
                    </a:lnTo>
                    <a:lnTo>
                      <a:pt x="67" y="11"/>
                    </a:lnTo>
                    <a:lnTo>
                      <a:pt x="74" y="10"/>
                    </a:lnTo>
                    <a:lnTo>
                      <a:pt x="82" y="9"/>
                    </a:lnTo>
                    <a:lnTo>
                      <a:pt x="90" y="8"/>
                    </a:lnTo>
                    <a:lnTo>
                      <a:pt x="98" y="7"/>
                    </a:lnTo>
                    <a:lnTo>
                      <a:pt x="106" y="7"/>
                    </a:lnTo>
                    <a:lnTo>
                      <a:pt x="114" y="5"/>
                    </a:lnTo>
                    <a:lnTo>
                      <a:pt x="122" y="4"/>
                    </a:lnTo>
                    <a:lnTo>
                      <a:pt x="138" y="5"/>
                    </a:lnTo>
                    <a:lnTo>
                      <a:pt x="155" y="7"/>
                    </a:lnTo>
                    <a:lnTo>
                      <a:pt x="171" y="9"/>
                    </a:lnTo>
                    <a:lnTo>
                      <a:pt x="188" y="10"/>
                    </a:lnTo>
                    <a:lnTo>
                      <a:pt x="204" y="11"/>
                    </a:lnTo>
                    <a:lnTo>
                      <a:pt x="220" y="11"/>
                    </a:lnTo>
                    <a:lnTo>
                      <a:pt x="234" y="9"/>
                    </a:lnTo>
                    <a:lnTo>
                      <a:pt x="248" y="4"/>
                    </a:lnTo>
                    <a:lnTo>
                      <a:pt x="261" y="4"/>
                    </a:lnTo>
                    <a:lnTo>
                      <a:pt x="274" y="3"/>
                    </a:lnTo>
                    <a:lnTo>
                      <a:pt x="287" y="2"/>
                    </a:lnTo>
                    <a:lnTo>
                      <a:pt x="300" y="0"/>
                    </a:lnTo>
                    <a:lnTo>
                      <a:pt x="313" y="0"/>
                    </a:lnTo>
                    <a:lnTo>
                      <a:pt x="326" y="0"/>
                    </a:lnTo>
                    <a:lnTo>
                      <a:pt x="339" y="2"/>
                    </a:lnTo>
                    <a:lnTo>
                      <a:pt x="352" y="4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3" name="Google Shape;493;g294ba9770f7_0_118"/>
              <p:cNvSpPr/>
              <p:nvPr/>
            </p:nvSpPr>
            <p:spPr>
              <a:xfrm>
                <a:off x="783" y="2231"/>
                <a:ext cx="352" cy="12"/>
              </a:xfrm>
              <a:custGeom>
                <a:rect b="b" l="l" r="r" t="t"/>
                <a:pathLst>
                  <a:path extrusionOk="0" h="12" w="352">
                    <a:moveTo>
                      <a:pt x="0" y="4"/>
                    </a:moveTo>
                    <a:lnTo>
                      <a:pt x="0" y="4"/>
                    </a:lnTo>
                    <a:lnTo>
                      <a:pt x="6" y="4"/>
                    </a:lnTo>
                    <a:lnTo>
                      <a:pt x="14" y="5"/>
                    </a:lnTo>
                    <a:lnTo>
                      <a:pt x="21" y="6"/>
                    </a:lnTo>
                    <a:lnTo>
                      <a:pt x="29" y="7"/>
                    </a:lnTo>
                    <a:lnTo>
                      <a:pt x="36" y="10"/>
                    </a:lnTo>
                    <a:lnTo>
                      <a:pt x="44" y="11"/>
                    </a:lnTo>
                    <a:lnTo>
                      <a:pt x="51" y="12"/>
                    </a:lnTo>
                    <a:lnTo>
                      <a:pt x="59" y="12"/>
                    </a:lnTo>
                    <a:lnTo>
                      <a:pt x="67" y="11"/>
                    </a:lnTo>
                    <a:lnTo>
                      <a:pt x="74" y="10"/>
                    </a:lnTo>
                    <a:lnTo>
                      <a:pt x="82" y="8"/>
                    </a:lnTo>
                    <a:lnTo>
                      <a:pt x="90" y="7"/>
                    </a:lnTo>
                    <a:lnTo>
                      <a:pt x="98" y="6"/>
                    </a:lnTo>
                    <a:lnTo>
                      <a:pt x="106" y="6"/>
                    </a:lnTo>
                    <a:lnTo>
                      <a:pt x="114" y="5"/>
                    </a:lnTo>
                    <a:lnTo>
                      <a:pt x="122" y="4"/>
                    </a:lnTo>
                    <a:lnTo>
                      <a:pt x="138" y="5"/>
                    </a:lnTo>
                    <a:lnTo>
                      <a:pt x="155" y="6"/>
                    </a:lnTo>
                    <a:lnTo>
                      <a:pt x="171" y="8"/>
                    </a:lnTo>
                    <a:lnTo>
                      <a:pt x="188" y="10"/>
                    </a:lnTo>
                    <a:lnTo>
                      <a:pt x="204" y="11"/>
                    </a:lnTo>
                    <a:lnTo>
                      <a:pt x="220" y="11"/>
                    </a:lnTo>
                    <a:lnTo>
                      <a:pt x="234" y="8"/>
                    </a:lnTo>
                    <a:lnTo>
                      <a:pt x="248" y="4"/>
                    </a:lnTo>
                    <a:lnTo>
                      <a:pt x="261" y="4"/>
                    </a:lnTo>
                    <a:lnTo>
                      <a:pt x="274" y="2"/>
                    </a:lnTo>
                    <a:lnTo>
                      <a:pt x="287" y="1"/>
                    </a:lnTo>
                    <a:lnTo>
                      <a:pt x="300" y="0"/>
                    </a:lnTo>
                    <a:lnTo>
                      <a:pt x="313" y="0"/>
                    </a:lnTo>
                    <a:lnTo>
                      <a:pt x="326" y="0"/>
                    </a:lnTo>
                    <a:lnTo>
                      <a:pt x="339" y="1"/>
                    </a:lnTo>
                    <a:lnTo>
                      <a:pt x="352" y="4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4" name="Google Shape;494;g294ba9770f7_0_118"/>
              <p:cNvSpPr/>
              <p:nvPr/>
            </p:nvSpPr>
            <p:spPr>
              <a:xfrm>
                <a:off x="783" y="2392"/>
                <a:ext cx="352" cy="12"/>
              </a:xfrm>
              <a:custGeom>
                <a:rect b="b" l="l" r="r" t="t"/>
                <a:pathLst>
                  <a:path extrusionOk="0" h="12" w="352">
                    <a:moveTo>
                      <a:pt x="0" y="4"/>
                    </a:moveTo>
                    <a:lnTo>
                      <a:pt x="0" y="4"/>
                    </a:lnTo>
                    <a:lnTo>
                      <a:pt x="6" y="4"/>
                    </a:lnTo>
                    <a:lnTo>
                      <a:pt x="14" y="5"/>
                    </a:lnTo>
                    <a:lnTo>
                      <a:pt x="21" y="6"/>
                    </a:lnTo>
                    <a:lnTo>
                      <a:pt x="29" y="8"/>
                    </a:lnTo>
                    <a:lnTo>
                      <a:pt x="36" y="10"/>
                    </a:lnTo>
                    <a:lnTo>
                      <a:pt x="44" y="11"/>
                    </a:lnTo>
                    <a:lnTo>
                      <a:pt x="51" y="12"/>
                    </a:lnTo>
                    <a:lnTo>
                      <a:pt x="59" y="12"/>
                    </a:lnTo>
                    <a:lnTo>
                      <a:pt x="67" y="11"/>
                    </a:lnTo>
                    <a:lnTo>
                      <a:pt x="74" y="10"/>
                    </a:lnTo>
                    <a:lnTo>
                      <a:pt x="82" y="9"/>
                    </a:lnTo>
                    <a:lnTo>
                      <a:pt x="90" y="8"/>
                    </a:lnTo>
                    <a:lnTo>
                      <a:pt x="98" y="6"/>
                    </a:lnTo>
                    <a:lnTo>
                      <a:pt x="106" y="6"/>
                    </a:lnTo>
                    <a:lnTo>
                      <a:pt x="114" y="5"/>
                    </a:lnTo>
                    <a:lnTo>
                      <a:pt x="122" y="4"/>
                    </a:lnTo>
                    <a:lnTo>
                      <a:pt x="138" y="5"/>
                    </a:lnTo>
                    <a:lnTo>
                      <a:pt x="155" y="6"/>
                    </a:lnTo>
                    <a:lnTo>
                      <a:pt x="171" y="9"/>
                    </a:lnTo>
                    <a:lnTo>
                      <a:pt x="188" y="10"/>
                    </a:lnTo>
                    <a:lnTo>
                      <a:pt x="204" y="11"/>
                    </a:lnTo>
                    <a:lnTo>
                      <a:pt x="220" y="11"/>
                    </a:lnTo>
                    <a:lnTo>
                      <a:pt x="234" y="9"/>
                    </a:lnTo>
                    <a:lnTo>
                      <a:pt x="248" y="4"/>
                    </a:lnTo>
                    <a:lnTo>
                      <a:pt x="261" y="4"/>
                    </a:lnTo>
                    <a:lnTo>
                      <a:pt x="274" y="3"/>
                    </a:lnTo>
                    <a:lnTo>
                      <a:pt x="287" y="2"/>
                    </a:lnTo>
                    <a:lnTo>
                      <a:pt x="300" y="0"/>
                    </a:lnTo>
                    <a:lnTo>
                      <a:pt x="313" y="0"/>
                    </a:lnTo>
                    <a:lnTo>
                      <a:pt x="326" y="0"/>
                    </a:lnTo>
                    <a:lnTo>
                      <a:pt x="339" y="2"/>
                    </a:lnTo>
                    <a:lnTo>
                      <a:pt x="352" y="4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5" name="Google Shape;495;g294ba9770f7_0_118"/>
              <p:cNvSpPr/>
              <p:nvPr/>
            </p:nvSpPr>
            <p:spPr>
              <a:xfrm>
                <a:off x="783" y="2254"/>
                <a:ext cx="352" cy="12"/>
              </a:xfrm>
              <a:custGeom>
                <a:rect b="b" l="l" r="r" t="t"/>
                <a:pathLst>
                  <a:path extrusionOk="0" h="12" w="352">
                    <a:moveTo>
                      <a:pt x="0" y="3"/>
                    </a:moveTo>
                    <a:lnTo>
                      <a:pt x="0" y="3"/>
                    </a:lnTo>
                    <a:lnTo>
                      <a:pt x="6" y="3"/>
                    </a:lnTo>
                    <a:lnTo>
                      <a:pt x="14" y="5"/>
                    </a:lnTo>
                    <a:lnTo>
                      <a:pt x="21" y="6"/>
                    </a:lnTo>
                    <a:lnTo>
                      <a:pt x="29" y="7"/>
                    </a:lnTo>
                    <a:lnTo>
                      <a:pt x="36" y="9"/>
                    </a:lnTo>
                    <a:lnTo>
                      <a:pt x="44" y="11"/>
                    </a:lnTo>
                    <a:lnTo>
                      <a:pt x="51" y="12"/>
                    </a:lnTo>
                    <a:lnTo>
                      <a:pt x="59" y="12"/>
                    </a:lnTo>
                    <a:lnTo>
                      <a:pt x="67" y="11"/>
                    </a:lnTo>
                    <a:lnTo>
                      <a:pt x="74" y="9"/>
                    </a:lnTo>
                    <a:lnTo>
                      <a:pt x="82" y="8"/>
                    </a:lnTo>
                    <a:lnTo>
                      <a:pt x="90" y="7"/>
                    </a:lnTo>
                    <a:lnTo>
                      <a:pt x="98" y="6"/>
                    </a:lnTo>
                    <a:lnTo>
                      <a:pt x="106" y="6"/>
                    </a:lnTo>
                    <a:lnTo>
                      <a:pt x="114" y="5"/>
                    </a:lnTo>
                    <a:lnTo>
                      <a:pt x="122" y="3"/>
                    </a:lnTo>
                    <a:lnTo>
                      <a:pt x="138" y="5"/>
                    </a:lnTo>
                    <a:lnTo>
                      <a:pt x="155" y="6"/>
                    </a:lnTo>
                    <a:lnTo>
                      <a:pt x="171" y="8"/>
                    </a:lnTo>
                    <a:lnTo>
                      <a:pt x="188" y="9"/>
                    </a:lnTo>
                    <a:lnTo>
                      <a:pt x="204" y="11"/>
                    </a:lnTo>
                    <a:lnTo>
                      <a:pt x="220" y="11"/>
                    </a:lnTo>
                    <a:lnTo>
                      <a:pt x="234" y="8"/>
                    </a:lnTo>
                    <a:lnTo>
                      <a:pt x="248" y="3"/>
                    </a:lnTo>
                    <a:lnTo>
                      <a:pt x="261" y="3"/>
                    </a:lnTo>
                    <a:lnTo>
                      <a:pt x="274" y="2"/>
                    </a:lnTo>
                    <a:lnTo>
                      <a:pt x="287" y="1"/>
                    </a:lnTo>
                    <a:lnTo>
                      <a:pt x="300" y="0"/>
                    </a:lnTo>
                    <a:lnTo>
                      <a:pt x="313" y="0"/>
                    </a:lnTo>
                    <a:lnTo>
                      <a:pt x="326" y="0"/>
                    </a:lnTo>
                    <a:lnTo>
                      <a:pt x="339" y="1"/>
                    </a:lnTo>
                    <a:lnTo>
                      <a:pt x="352" y="3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6" name="Google Shape;496;g294ba9770f7_0_118"/>
              <p:cNvSpPr/>
              <p:nvPr/>
            </p:nvSpPr>
            <p:spPr>
              <a:xfrm>
                <a:off x="783" y="2415"/>
                <a:ext cx="352" cy="12"/>
              </a:xfrm>
              <a:custGeom>
                <a:rect b="b" l="l" r="r" t="t"/>
                <a:pathLst>
                  <a:path extrusionOk="0" h="12" w="352">
                    <a:moveTo>
                      <a:pt x="0" y="4"/>
                    </a:moveTo>
                    <a:lnTo>
                      <a:pt x="0" y="4"/>
                    </a:lnTo>
                    <a:lnTo>
                      <a:pt x="6" y="4"/>
                    </a:lnTo>
                    <a:lnTo>
                      <a:pt x="14" y="5"/>
                    </a:lnTo>
                    <a:lnTo>
                      <a:pt x="21" y="6"/>
                    </a:lnTo>
                    <a:lnTo>
                      <a:pt x="29" y="7"/>
                    </a:lnTo>
                    <a:lnTo>
                      <a:pt x="36" y="10"/>
                    </a:lnTo>
                    <a:lnTo>
                      <a:pt x="44" y="11"/>
                    </a:lnTo>
                    <a:lnTo>
                      <a:pt x="51" y="12"/>
                    </a:lnTo>
                    <a:lnTo>
                      <a:pt x="59" y="12"/>
                    </a:lnTo>
                    <a:lnTo>
                      <a:pt x="67" y="11"/>
                    </a:lnTo>
                    <a:lnTo>
                      <a:pt x="74" y="10"/>
                    </a:lnTo>
                    <a:lnTo>
                      <a:pt x="82" y="9"/>
                    </a:lnTo>
                    <a:lnTo>
                      <a:pt x="90" y="7"/>
                    </a:lnTo>
                    <a:lnTo>
                      <a:pt x="98" y="6"/>
                    </a:lnTo>
                    <a:lnTo>
                      <a:pt x="106" y="6"/>
                    </a:lnTo>
                    <a:lnTo>
                      <a:pt x="114" y="5"/>
                    </a:lnTo>
                    <a:lnTo>
                      <a:pt x="122" y="4"/>
                    </a:lnTo>
                    <a:lnTo>
                      <a:pt x="138" y="5"/>
                    </a:lnTo>
                    <a:lnTo>
                      <a:pt x="155" y="6"/>
                    </a:lnTo>
                    <a:lnTo>
                      <a:pt x="171" y="9"/>
                    </a:lnTo>
                    <a:lnTo>
                      <a:pt x="188" y="10"/>
                    </a:lnTo>
                    <a:lnTo>
                      <a:pt x="204" y="11"/>
                    </a:lnTo>
                    <a:lnTo>
                      <a:pt x="220" y="11"/>
                    </a:lnTo>
                    <a:lnTo>
                      <a:pt x="234" y="9"/>
                    </a:lnTo>
                    <a:lnTo>
                      <a:pt x="248" y="4"/>
                    </a:lnTo>
                    <a:lnTo>
                      <a:pt x="261" y="4"/>
                    </a:lnTo>
                    <a:lnTo>
                      <a:pt x="274" y="3"/>
                    </a:lnTo>
                    <a:lnTo>
                      <a:pt x="287" y="1"/>
                    </a:lnTo>
                    <a:lnTo>
                      <a:pt x="300" y="0"/>
                    </a:lnTo>
                    <a:lnTo>
                      <a:pt x="313" y="0"/>
                    </a:lnTo>
                    <a:lnTo>
                      <a:pt x="326" y="0"/>
                    </a:lnTo>
                    <a:lnTo>
                      <a:pt x="339" y="1"/>
                    </a:lnTo>
                    <a:lnTo>
                      <a:pt x="352" y="4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7" name="Google Shape;497;g294ba9770f7_0_118"/>
              <p:cNvSpPr/>
              <p:nvPr/>
            </p:nvSpPr>
            <p:spPr>
              <a:xfrm>
                <a:off x="783" y="2277"/>
                <a:ext cx="352" cy="11"/>
              </a:xfrm>
              <a:custGeom>
                <a:rect b="b" l="l" r="r" t="t"/>
                <a:pathLst>
                  <a:path extrusionOk="0" h="11" w="352">
                    <a:moveTo>
                      <a:pt x="0" y="3"/>
                    </a:moveTo>
                    <a:lnTo>
                      <a:pt x="0" y="3"/>
                    </a:lnTo>
                    <a:lnTo>
                      <a:pt x="6" y="3"/>
                    </a:lnTo>
                    <a:lnTo>
                      <a:pt x="14" y="5"/>
                    </a:lnTo>
                    <a:lnTo>
                      <a:pt x="21" y="6"/>
                    </a:lnTo>
                    <a:lnTo>
                      <a:pt x="29" y="7"/>
                    </a:lnTo>
                    <a:lnTo>
                      <a:pt x="36" y="8"/>
                    </a:lnTo>
                    <a:lnTo>
                      <a:pt x="44" y="9"/>
                    </a:lnTo>
                    <a:lnTo>
                      <a:pt x="51" y="11"/>
                    </a:lnTo>
                    <a:lnTo>
                      <a:pt x="59" y="11"/>
                    </a:lnTo>
                    <a:lnTo>
                      <a:pt x="67" y="9"/>
                    </a:lnTo>
                    <a:lnTo>
                      <a:pt x="74" y="8"/>
                    </a:lnTo>
                    <a:lnTo>
                      <a:pt x="82" y="8"/>
                    </a:lnTo>
                    <a:lnTo>
                      <a:pt x="90" y="7"/>
                    </a:lnTo>
                    <a:lnTo>
                      <a:pt x="98" y="6"/>
                    </a:lnTo>
                    <a:lnTo>
                      <a:pt x="106" y="5"/>
                    </a:lnTo>
                    <a:lnTo>
                      <a:pt x="114" y="5"/>
                    </a:lnTo>
                    <a:lnTo>
                      <a:pt x="122" y="3"/>
                    </a:lnTo>
                    <a:lnTo>
                      <a:pt x="138" y="5"/>
                    </a:lnTo>
                    <a:lnTo>
                      <a:pt x="155" y="6"/>
                    </a:lnTo>
                    <a:lnTo>
                      <a:pt x="171" y="8"/>
                    </a:lnTo>
                    <a:lnTo>
                      <a:pt x="188" y="9"/>
                    </a:lnTo>
                    <a:lnTo>
                      <a:pt x="204" y="11"/>
                    </a:lnTo>
                    <a:lnTo>
                      <a:pt x="220" y="11"/>
                    </a:lnTo>
                    <a:lnTo>
                      <a:pt x="234" y="8"/>
                    </a:lnTo>
                    <a:lnTo>
                      <a:pt x="248" y="3"/>
                    </a:lnTo>
                    <a:lnTo>
                      <a:pt x="261" y="3"/>
                    </a:lnTo>
                    <a:lnTo>
                      <a:pt x="274" y="2"/>
                    </a:lnTo>
                    <a:lnTo>
                      <a:pt x="287" y="1"/>
                    </a:lnTo>
                    <a:lnTo>
                      <a:pt x="300" y="0"/>
                    </a:lnTo>
                    <a:lnTo>
                      <a:pt x="313" y="0"/>
                    </a:lnTo>
                    <a:lnTo>
                      <a:pt x="326" y="0"/>
                    </a:lnTo>
                    <a:lnTo>
                      <a:pt x="339" y="1"/>
                    </a:lnTo>
                    <a:lnTo>
                      <a:pt x="352" y="3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8" name="Google Shape;498;g294ba9770f7_0_118"/>
              <p:cNvSpPr/>
              <p:nvPr/>
            </p:nvSpPr>
            <p:spPr>
              <a:xfrm>
                <a:off x="783" y="2438"/>
                <a:ext cx="352" cy="11"/>
              </a:xfrm>
              <a:custGeom>
                <a:rect b="b" l="l" r="r" t="t"/>
                <a:pathLst>
                  <a:path extrusionOk="0" h="11" w="352">
                    <a:moveTo>
                      <a:pt x="0" y="4"/>
                    </a:moveTo>
                    <a:lnTo>
                      <a:pt x="0" y="4"/>
                    </a:lnTo>
                    <a:lnTo>
                      <a:pt x="6" y="4"/>
                    </a:lnTo>
                    <a:lnTo>
                      <a:pt x="14" y="5"/>
                    </a:lnTo>
                    <a:lnTo>
                      <a:pt x="21" y="6"/>
                    </a:lnTo>
                    <a:lnTo>
                      <a:pt x="29" y="7"/>
                    </a:lnTo>
                    <a:lnTo>
                      <a:pt x="36" y="9"/>
                    </a:lnTo>
                    <a:lnTo>
                      <a:pt x="44" y="10"/>
                    </a:lnTo>
                    <a:lnTo>
                      <a:pt x="51" y="11"/>
                    </a:lnTo>
                    <a:lnTo>
                      <a:pt x="59" y="11"/>
                    </a:lnTo>
                    <a:lnTo>
                      <a:pt x="67" y="10"/>
                    </a:lnTo>
                    <a:lnTo>
                      <a:pt x="74" y="9"/>
                    </a:lnTo>
                    <a:lnTo>
                      <a:pt x="82" y="9"/>
                    </a:lnTo>
                    <a:lnTo>
                      <a:pt x="90" y="7"/>
                    </a:lnTo>
                    <a:lnTo>
                      <a:pt x="98" y="6"/>
                    </a:lnTo>
                    <a:lnTo>
                      <a:pt x="106" y="5"/>
                    </a:lnTo>
                    <a:lnTo>
                      <a:pt x="114" y="5"/>
                    </a:lnTo>
                    <a:lnTo>
                      <a:pt x="122" y="4"/>
                    </a:lnTo>
                    <a:lnTo>
                      <a:pt x="138" y="5"/>
                    </a:lnTo>
                    <a:lnTo>
                      <a:pt x="155" y="6"/>
                    </a:lnTo>
                    <a:lnTo>
                      <a:pt x="171" y="9"/>
                    </a:lnTo>
                    <a:lnTo>
                      <a:pt x="188" y="10"/>
                    </a:lnTo>
                    <a:lnTo>
                      <a:pt x="204" y="11"/>
                    </a:lnTo>
                    <a:lnTo>
                      <a:pt x="220" y="11"/>
                    </a:lnTo>
                    <a:lnTo>
                      <a:pt x="234" y="9"/>
                    </a:lnTo>
                    <a:lnTo>
                      <a:pt x="248" y="4"/>
                    </a:lnTo>
                    <a:lnTo>
                      <a:pt x="261" y="4"/>
                    </a:lnTo>
                    <a:lnTo>
                      <a:pt x="274" y="3"/>
                    </a:lnTo>
                    <a:lnTo>
                      <a:pt x="287" y="1"/>
                    </a:lnTo>
                    <a:lnTo>
                      <a:pt x="300" y="0"/>
                    </a:lnTo>
                    <a:lnTo>
                      <a:pt x="313" y="0"/>
                    </a:lnTo>
                    <a:lnTo>
                      <a:pt x="326" y="0"/>
                    </a:lnTo>
                    <a:lnTo>
                      <a:pt x="339" y="1"/>
                    </a:lnTo>
                    <a:lnTo>
                      <a:pt x="352" y="4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9" name="Google Shape;499;g294ba9770f7_0_118"/>
              <p:cNvSpPr/>
              <p:nvPr/>
            </p:nvSpPr>
            <p:spPr>
              <a:xfrm>
                <a:off x="477" y="2225"/>
                <a:ext cx="442" cy="671"/>
              </a:xfrm>
              <a:custGeom>
                <a:rect b="b" l="l" r="r" t="t"/>
                <a:pathLst>
                  <a:path extrusionOk="0" h="671" w="442">
                    <a:moveTo>
                      <a:pt x="442" y="671"/>
                    </a:moveTo>
                    <a:lnTo>
                      <a:pt x="430" y="669"/>
                    </a:lnTo>
                    <a:lnTo>
                      <a:pt x="420" y="666"/>
                    </a:lnTo>
                    <a:lnTo>
                      <a:pt x="410" y="663"/>
                    </a:lnTo>
                    <a:lnTo>
                      <a:pt x="400" y="659"/>
                    </a:lnTo>
                    <a:lnTo>
                      <a:pt x="391" y="654"/>
                    </a:lnTo>
                    <a:lnTo>
                      <a:pt x="382" y="650"/>
                    </a:lnTo>
                    <a:lnTo>
                      <a:pt x="371" y="647"/>
                    </a:lnTo>
                    <a:lnTo>
                      <a:pt x="362" y="642"/>
                    </a:lnTo>
                    <a:lnTo>
                      <a:pt x="352" y="640"/>
                    </a:lnTo>
                    <a:lnTo>
                      <a:pt x="342" y="637"/>
                    </a:lnTo>
                    <a:lnTo>
                      <a:pt x="331" y="635"/>
                    </a:lnTo>
                    <a:lnTo>
                      <a:pt x="318" y="634"/>
                    </a:lnTo>
                    <a:lnTo>
                      <a:pt x="306" y="635"/>
                    </a:lnTo>
                    <a:lnTo>
                      <a:pt x="292" y="636"/>
                    </a:lnTo>
                    <a:lnTo>
                      <a:pt x="276" y="638"/>
                    </a:lnTo>
                    <a:lnTo>
                      <a:pt x="260" y="643"/>
                    </a:lnTo>
                    <a:lnTo>
                      <a:pt x="241" y="650"/>
                    </a:lnTo>
                    <a:lnTo>
                      <a:pt x="223" y="654"/>
                    </a:lnTo>
                    <a:lnTo>
                      <a:pt x="205" y="656"/>
                    </a:lnTo>
                    <a:lnTo>
                      <a:pt x="188" y="656"/>
                    </a:lnTo>
                    <a:lnTo>
                      <a:pt x="171" y="655"/>
                    </a:lnTo>
                    <a:lnTo>
                      <a:pt x="155" y="653"/>
                    </a:lnTo>
                    <a:lnTo>
                      <a:pt x="139" y="649"/>
                    </a:lnTo>
                    <a:lnTo>
                      <a:pt x="124" y="644"/>
                    </a:lnTo>
                    <a:lnTo>
                      <a:pt x="108" y="640"/>
                    </a:lnTo>
                    <a:lnTo>
                      <a:pt x="94" y="634"/>
                    </a:lnTo>
                    <a:lnTo>
                      <a:pt x="79" y="629"/>
                    </a:lnTo>
                    <a:lnTo>
                      <a:pt x="63" y="623"/>
                    </a:lnTo>
                    <a:lnTo>
                      <a:pt x="48" y="618"/>
                    </a:lnTo>
                    <a:lnTo>
                      <a:pt x="32" y="613"/>
                    </a:lnTo>
                    <a:lnTo>
                      <a:pt x="16" y="608"/>
                    </a:lnTo>
                    <a:lnTo>
                      <a:pt x="0" y="606"/>
                    </a:lnTo>
                    <a:lnTo>
                      <a:pt x="0" y="0"/>
                    </a:lnTo>
                    <a:lnTo>
                      <a:pt x="16" y="2"/>
                    </a:lnTo>
                    <a:lnTo>
                      <a:pt x="32" y="7"/>
                    </a:lnTo>
                    <a:lnTo>
                      <a:pt x="48" y="12"/>
                    </a:lnTo>
                    <a:lnTo>
                      <a:pt x="63" y="17"/>
                    </a:lnTo>
                    <a:lnTo>
                      <a:pt x="79" y="23"/>
                    </a:lnTo>
                    <a:lnTo>
                      <a:pt x="94" y="28"/>
                    </a:lnTo>
                    <a:lnTo>
                      <a:pt x="108" y="34"/>
                    </a:lnTo>
                    <a:lnTo>
                      <a:pt x="124" y="38"/>
                    </a:lnTo>
                    <a:lnTo>
                      <a:pt x="139" y="43"/>
                    </a:lnTo>
                    <a:lnTo>
                      <a:pt x="155" y="47"/>
                    </a:lnTo>
                    <a:lnTo>
                      <a:pt x="171" y="51"/>
                    </a:lnTo>
                    <a:lnTo>
                      <a:pt x="188" y="52"/>
                    </a:lnTo>
                    <a:lnTo>
                      <a:pt x="205" y="52"/>
                    </a:lnTo>
                    <a:lnTo>
                      <a:pt x="223" y="49"/>
                    </a:lnTo>
                    <a:lnTo>
                      <a:pt x="241" y="44"/>
                    </a:lnTo>
                    <a:lnTo>
                      <a:pt x="260" y="38"/>
                    </a:lnTo>
                    <a:lnTo>
                      <a:pt x="276" y="34"/>
                    </a:lnTo>
                    <a:lnTo>
                      <a:pt x="292" y="30"/>
                    </a:lnTo>
                    <a:lnTo>
                      <a:pt x="306" y="29"/>
                    </a:lnTo>
                    <a:lnTo>
                      <a:pt x="318" y="29"/>
                    </a:lnTo>
                    <a:lnTo>
                      <a:pt x="331" y="29"/>
                    </a:lnTo>
                    <a:lnTo>
                      <a:pt x="342" y="31"/>
                    </a:lnTo>
                    <a:lnTo>
                      <a:pt x="352" y="34"/>
                    </a:lnTo>
                    <a:lnTo>
                      <a:pt x="362" y="37"/>
                    </a:lnTo>
                    <a:lnTo>
                      <a:pt x="371" y="41"/>
                    </a:lnTo>
                    <a:lnTo>
                      <a:pt x="382" y="44"/>
                    </a:lnTo>
                    <a:lnTo>
                      <a:pt x="391" y="48"/>
                    </a:lnTo>
                    <a:lnTo>
                      <a:pt x="400" y="53"/>
                    </a:lnTo>
                    <a:lnTo>
                      <a:pt x="410" y="57"/>
                    </a:lnTo>
                    <a:lnTo>
                      <a:pt x="420" y="60"/>
                    </a:lnTo>
                    <a:lnTo>
                      <a:pt x="430" y="63"/>
                    </a:lnTo>
                    <a:lnTo>
                      <a:pt x="442" y="65"/>
                    </a:lnTo>
                    <a:lnTo>
                      <a:pt x="442" y="6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00" name="Google Shape;500;g294ba9770f7_0_118"/>
              <p:cNvSpPr/>
              <p:nvPr/>
            </p:nvSpPr>
            <p:spPr>
              <a:xfrm>
                <a:off x="477" y="2225"/>
                <a:ext cx="442" cy="671"/>
              </a:xfrm>
              <a:custGeom>
                <a:rect b="b" l="l" r="r" t="t"/>
                <a:pathLst>
                  <a:path extrusionOk="0" h="671" w="442">
                    <a:moveTo>
                      <a:pt x="442" y="671"/>
                    </a:moveTo>
                    <a:lnTo>
                      <a:pt x="442" y="671"/>
                    </a:lnTo>
                    <a:lnTo>
                      <a:pt x="430" y="669"/>
                    </a:lnTo>
                    <a:lnTo>
                      <a:pt x="420" y="666"/>
                    </a:lnTo>
                    <a:lnTo>
                      <a:pt x="410" y="663"/>
                    </a:lnTo>
                    <a:lnTo>
                      <a:pt x="400" y="659"/>
                    </a:lnTo>
                    <a:lnTo>
                      <a:pt x="391" y="654"/>
                    </a:lnTo>
                    <a:lnTo>
                      <a:pt x="382" y="650"/>
                    </a:lnTo>
                    <a:lnTo>
                      <a:pt x="371" y="647"/>
                    </a:lnTo>
                    <a:lnTo>
                      <a:pt x="362" y="642"/>
                    </a:lnTo>
                    <a:lnTo>
                      <a:pt x="352" y="640"/>
                    </a:lnTo>
                    <a:lnTo>
                      <a:pt x="342" y="637"/>
                    </a:lnTo>
                    <a:lnTo>
                      <a:pt x="331" y="635"/>
                    </a:lnTo>
                    <a:lnTo>
                      <a:pt x="318" y="634"/>
                    </a:lnTo>
                    <a:lnTo>
                      <a:pt x="306" y="635"/>
                    </a:lnTo>
                    <a:lnTo>
                      <a:pt x="292" y="636"/>
                    </a:lnTo>
                    <a:lnTo>
                      <a:pt x="276" y="638"/>
                    </a:lnTo>
                    <a:lnTo>
                      <a:pt x="260" y="643"/>
                    </a:lnTo>
                    <a:lnTo>
                      <a:pt x="241" y="650"/>
                    </a:lnTo>
                    <a:lnTo>
                      <a:pt x="223" y="654"/>
                    </a:lnTo>
                    <a:lnTo>
                      <a:pt x="205" y="656"/>
                    </a:lnTo>
                    <a:lnTo>
                      <a:pt x="188" y="656"/>
                    </a:lnTo>
                    <a:lnTo>
                      <a:pt x="171" y="655"/>
                    </a:lnTo>
                    <a:lnTo>
                      <a:pt x="155" y="653"/>
                    </a:lnTo>
                    <a:lnTo>
                      <a:pt x="139" y="649"/>
                    </a:lnTo>
                    <a:lnTo>
                      <a:pt x="124" y="644"/>
                    </a:lnTo>
                    <a:lnTo>
                      <a:pt x="108" y="640"/>
                    </a:lnTo>
                    <a:lnTo>
                      <a:pt x="94" y="634"/>
                    </a:lnTo>
                    <a:lnTo>
                      <a:pt x="79" y="629"/>
                    </a:lnTo>
                    <a:lnTo>
                      <a:pt x="63" y="623"/>
                    </a:lnTo>
                    <a:lnTo>
                      <a:pt x="48" y="618"/>
                    </a:lnTo>
                    <a:lnTo>
                      <a:pt x="32" y="613"/>
                    </a:lnTo>
                    <a:lnTo>
                      <a:pt x="16" y="608"/>
                    </a:lnTo>
                    <a:lnTo>
                      <a:pt x="0" y="606"/>
                    </a:lnTo>
                    <a:lnTo>
                      <a:pt x="0" y="0"/>
                    </a:lnTo>
                    <a:lnTo>
                      <a:pt x="16" y="2"/>
                    </a:lnTo>
                    <a:lnTo>
                      <a:pt x="32" y="7"/>
                    </a:lnTo>
                    <a:lnTo>
                      <a:pt x="48" y="12"/>
                    </a:lnTo>
                    <a:lnTo>
                      <a:pt x="63" y="17"/>
                    </a:lnTo>
                    <a:lnTo>
                      <a:pt x="79" y="23"/>
                    </a:lnTo>
                    <a:lnTo>
                      <a:pt x="94" y="28"/>
                    </a:lnTo>
                    <a:lnTo>
                      <a:pt x="108" y="34"/>
                    </a:lnTo>
                    <a:lnTo>
                      <a:pt x="124" y="38"/>
                    </a:lnTo>
                    <a:lnTo>
                      <a:pt x="139" y="43"/>
                    </a:lnTo>
                    <a:lnTo>
                      <a:pt x="155" y="47"/>
                    </a:lnTo>
                    <a:lnTo>
                      <a:pt x="171" y="51"/>
                    </a:lnTo>
                    <a:lnTo>
                      <a:pt x="188" y="52"/>
                    </a:lnTo>
                    <a:lnTo>
                      <a:pt x="205" y="52"/>
                    </a:lnTo>
                    <a:lnTo>
                      <a:pt x="223" y="49"/>
                    </a:lnTo>
                    <a:lnTo>
                      <a:pt x="241" y="44"/>
                    </a:lnTo>
                    <a:lnTo>
                      <a:pt x="260" y="38"/>
                    </a:lnTo>
                    <a:lnTo>
                      <a:pt x="276" y="34"/>
                    </a:lnTo>
                    <a:lnTo>
                      <a:pt x="292" y="30"/>
                    </a:lnTo>
                    <a:lnTo>
                      <a:pt x="306" y="29"/>
                    </a:lnTo>
                    <a:lnTo>
                      <a:pt x="318" y="29"/>
                    </a:lnTo>
                    <a:lnTo>
                      <a:pt x="331" y="29"/>
                    </a:lnTo>
                    <a:lnTo>
                      <a:pt x="342" y="31"/>
                    </a:lnTo>
                    <a:lnTo>
                      <a:pt x="352" y="34"/>
                    </a:lnTo>
                    <a:lnTo>
                      <a:pt x="362" y="37"/>
                    </a:lnTo>
                    <a:lnTo>
                      <a:pt x="371" y="41"/>
                    </a:lnTo>
                    <a:lnTo>
                      <a:pt x="382" y="44"/>
                    </a:lnTo>
                    <a:lnTo>
                      <a:pt x="391" y="48"/>
                    </a:lnTo>
                    <a:lnTo>
                      <a:pt x="400" y="53"/>
                    </a:lnTo>
                    <a:lnTo>
                      <a:pt x="410" y="57"/>
                    </a:lnTo>
                    <a:lnTo>
                      <a:pt x="420" y="60"/>
                    </a:lnTo>
                    <a:lnTo>
                      <a:pt x="430" y="63"/>
                    </a:lnTo>
                    <a:lnTo>
                      <a:pt x="442" y="65"/>
                    </a:lnTo>
                    <a:lnTo>
                      <a:pt x="442" y="671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01" name="Google Shape;501;g294ba9770f7_0_118"/>
              <p:cNvSpPr/>
              <p:nvPr/>
            </p:nvSpPr>
            <p:spPr>
              <a:xfrm>
                <a:off x="521" y="2378"/>
                <a:ext cx="352" cy="12"/>
              </a:xfrm>
              <a:custGeom>
                <a:rect b="b" l="l" r="r" t="t"/>
                <a:pathLst>
                  <a:path extrusionOk="0" h="12" w="352">
                    <a:moveTo>
                      <a:pt x="0" y="4"/>
                    </a:moveTo>
                    <a:lnTo>
                      <a:pt x="0" y="4"/>
                    </a:lnTo>
                    <a:lnTo>
                      <a:pt x="6" y="4"/>
                    </a:lnTo>
                    <a:lnTo>
                      <a:pt x="14" y="5"/>
                    </a:lnTo>
                    <a:lnTo>
                      <a:pt x="21" y="6"/>
                    </a:lnTo>
                    <a:lnTo>
                      <a:pt x="29" y="7"/>
                    </a:lnTo>
                    <a:lnTo>
                      <a:pt x="36" y="10"/>
                    </a:lnTo>
                    <a:lnTo>
                      <a:pt x="44" y="11"/>
                    </a:lnTo>
                    <a:lnTo>
                      <a:pt x="51" y="12"/>
                    </a:lnTo>
                    <a:lnTo>
                      <a:pt x="59" y="12"/>
                    </a:lnTo>
                    <a:lnTo>
                      <a:pt x="67" y="11"/>
                    </a:lnTo>
                    <a:lnTo>
                      <a:pt x="74" y="10"/>
                    </a:lnTo>
                    <a:lnTo>
                      <a:pt x="82" y="8"/>
                    </a:lnTo>
                    <a:lnTo>
                      <a:pt x="90" y="7"/>
                    </a:lnTo>
                    <a:lnTo>
                      <a:pt x="98" y="6"/>
                    </a:lnTo>
                    <a:lnTo>
                      <a:pt x="106" y="6"/>
                    </a:lnTo>
                    <a:lnTo>
                      <a:pt x="114" y="5"/>
                    </a:lnTo>
                    <a:lnTo>
                      <a:pt x="122" y="4"/>
                    </a:lnTo>
                    <a:lnTo>
                      <a:pt x="138" y="5"/>
                    </a:lnTo>
                    <a:lnTo>
                      <a:pt x="155" y="6"/>
                    </a:lnTo>
                    <a:lnTo>
                      <a:pt x="171" y="8"/>
                    </a:lnTo>
                    <a:lnTo>
                      <a:pt x="188" y="10"/>
                    </a:lnTo>
                    <a:lnTo>
                      <a:pt x="204" y="11"/>
                    </a:lnTo>
                    <a:lnTo>
                      <a:pt x="220" y="11"/>
                    </a:lnTo>
                    <a:lnTo>
                      <a:pt x="234" y="8"/>
                    </a:lnTo>
                    <a:lnTo>
                      <a:pt x="248" y="4"/>
                    </a:lnTo>
                    <a:lnTo>
                      <a:pt x="260" y="4"/>
                    </a:lnTo>
                    <a:lnTo>
                      <a:pt x="274" y="2"/>
                    </a:lnTo>
                    <a:lnTo>
                      <a:pt x="287" y="1"/>
                    </a:lnTo>
                    <a:lnTo>
                      <a:pt x="300" y="1"/>
                    </a:lnTo>
                    <a:lnTo>
                      <a:pt x="313" y="0"/>
                    </a:lnTo>
                    <a:lnTo>
                      <a:pt x="326" y="0"/>
                    </a:lnTo>
                    <a:lnTo>
                      <a:pt x="339" y="1"/>
                    </a:lnTo>
                    <a:lnTo>
                      <a:pt x="352" y="4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02" name="Google Shape;502;g294ba9770f7_0_118"/>
              <p:cNvSpPr/>
              <p:nvPr/>
            </p:nvSpPr>
            <p:spPr>
              <a:xfrm>
                <a:off x="521" y="2424"/>
                <a:ext cx="352" cy="12"/>
              </a:xfrm>
              <a:custGeom>
                <a:rect b="b" l="l" r="r" t="t"/>
                <a:pathLst>
                  <a:path extrusionOk="0" h="12" w="352">
                    <a:moveTo>
                      <a:pt x="0" y="3"/>
                    </a:moveTo>
                    <a:lnTo>
                      <a:pt x="0" y="3"/>
                    </a:lnTo>
                    <a:lnTo>
                      <a:pt x="6" y="3"/>
                    </a:lnTo>
                    <a:lnTo>
                      <a:pt x="14" y="5"/>
                    </a:lnTo>
                    <a:lnTo>
                      <a:pt x="21" y="6"/>
                    </a:lnTo>
                    <a:lnTo>
                      <a:pt x="29" y="7"/>
                    </a:lnTo>
                    <a:lnTo>
                      <a:pt x="36" y="9"/>
                    </a:lnTo>
                    <a:lnTo>
                      <a:pt x="44" y="11"/>
                    </a:lnTo>
                    <a:lnTo>
                      <a:pt x="51" y="12"/>
                    </a:lnTo>
                    <a:lnTo>
                      <a:pt x="59" y="12"/>
                    </a:lnTo>
                    <a:lnTo>
                      <a:pt x="67" y="11"/>
                    </a:lnTo>
                    <a:lnTo>
                      <a:pt x="74" y="9"/>
                    </a:lnTo>
                    <a:lnTo>
                      <a:pt x="82" y="8"/>
                    </a:lnTo>
                    <a:lnTo>
                      <a:pt x="90" y="7"/>
                    </a:lnTo>
                    <a:lnTo>
                      <a:pt x="98" y="6"/>
                    </a:lnTo>
                    <a:lnTo>
                      <a:pt x="106" y="6"/>
                    </a:lnTo>
                    <a:lnTo>
                      <a:pt x="114" y="5"/>
                    </a:lnTo>
                    <a:lnTo>
                      <a:pt x="122" y="3"/>
                    </a:lnTo>
                    <a:lnTo>
                      <a:pt x="138" y="5"/>
                    </a:lnTo>
                    <a:lnTo>
                      <a:pt x="155" y="6"/>
                    </a:lnTo>
                    <a:lnTo>
                      <a:pt x="171" y="8"/>
                    </a:lnTo>
                    <a:lnTo>
                      <a:pt x="188" y="9"/>
                    </a:lnTo>
                    <a:lnTo>
                      <a:pt x="204" y="11"/>
                    </a:lnTo>
                    <a:lnTo>
                      <a:pt x="220" y="11"/>
                    </a:lnTo>
                    <a:lnTo>
                      <a:pt x="234" y="8"/>
                    </a:lnTo>
                    <a:lnTo>
                      <a:pt x="248" y="3"/>
                    </a:lnTo>
                    <a:lnTo>
                      <a:pt x="260" y="3"/>
                    </a:lnTo>
                    <a:lnTo>
                      <a:pt x="274" y="2"/>
                    </a:lnTo>
                    <a:lnTo>
                      <a:pt x="287" y="1"/>
                    </a:lnTo>
                    <a:lnTo>
                      <a:pt x="300" y="1"/>
                    </a:lnTo>
                    <a:lnTo>
                      <a:pt x="313" y="0"/>
                    </a:lnTo>
                    <a:lnTo>
                      <a:pt x="326" y="0"/>
                    </a:lnTo>
                    <a:lnTo>
                      <a:pt x="339" y="1"/>
                    </a:lnTo>
                    <a:lnTo>
                      <a:pt x="352" y="3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03" name="Google Shape;503;g294ba9770f7_0_118"/>
              <p:cNvSpPr/>
              <p:nvPr/>
            </p:nvSpPr>
            <p:spPr>
              <a:xfrm>
                <a:off x="521" y="2447"/>
                <a:ext cx="352" cy="12"/>
              </a:xfrm>
              <a:custGeom>
                <a:rect b="b" l="l" r="r" t="t"/>
                <a:pathLst>
                  <a:path extrusionOk="0" h="12" w="352">
                    <a:moveTo>
                      <a:pt x="0" y="3"/>
                    </a:moveTo>
                    <a:lnTo>
                      <a:pt x="0" y="3"/>
                    </a:lnTo>
                    <a:lnTo>
                      <a:pt x="6" y="3"/>
                    </a:lnTo>
                    <a:lnTo>
                      <a:pt x="14" y="4"/>
                    </a:lnTo>
                    <a:lnTo>
                      <a:pt x="21" y="6"/>
                    </a:lnTo>
                    <a:lnTo>
                      <a:pt x="29" y="7"/>
                    </a:lnTo>
                    <a:lnTo>
                      <a:pt x="36" y="9"/>
                    </a:lnTo>
                    <a:lnTo>
                      <a:pt x="44" y="10"/>
                    </a:lnTo>
                    <a:lnTo>
                      <a:pt x="51" y="12"/>
                    </a:lnTo>
                    <a:lnTo>
                      <a:pt x="59" y="12"/>
                    </a:lnTo>
                    <a:lnTo>
                      <a:pt x="67" y="10"/>
                    </a:lnTo>
                    <a:lnTo>
                      <a:pt x="74" y="9"/>
                    </a:lnTo>
                    <a:lnTo>
                      <a:pt x="82" y="8"/>
                    </a:lnTo>
                    <a:lnTo>
                      <a:pt x="90" y="7"/>
                    </a:lnTo>
                    <a:lnTo>
                      <a:pt x="98" y="6"/>
                    </a:lnTo>
                    <a:lnTo>
                      <a:pt x="106" y="6"/>
                    </a:lnTo>
                    <a:lnTo>
                      <a:pt x="114" y="4"/>
                    </a:lnTo>
                    <a:lnTo>
                      <a:pt x="122" y="3"/>
                    </a:lnTo>
                    <a:lnTo>
                      <a:pt x="138" y="4"/>
                    </a:lnTo>
                    <a:lnTo>
                      <a:pt x="155" y="6"/>
                    </a:lnTo>
                    <a:lnTo>
                      <a:pt x="171" y="8"/>
                    </a:lnTo>
                    <a:lnTo>
                      <a:pt x="188" y="9"/>
                    </a:lnTo>
                    <a:lnTo>
                      <a:pt x="204" y="10"/>
                    </a:lnTo>
                    <a:lnTo>
                      <a:pt x="220" y="10"/>
                    </a:lnTo>
                    <a:lnTo>
                      <a:pt x="234" y="8"/>
                    </a:lnTo>
                    <a:lnTo>
                      <a:pt x="248" y="3"/>
                    </a:lnTo>
                    <a:lnTo>
                      <a:pt x="260" y="3"/>
                    </a:lnTo>
                    <a:lnTo>
                      <a:pt x="274" y="2"/>
                    </a:lnTo>
                    <a:lnTo>
                      <a:pt x="287" y="1"/>
                    </a:lnTo>
                    <a:lnTo>
                      <a:pt x="300" y="1"/>
                    </a:lnTo>
                    <a:lnTo>
                      <a:pt x="313" y="0"/>
                    </a:lnTo>
                    <a:lnTo>
                      <a:pt x="326" y="0"/>
                    </a:lnTo>
                    <a:lnTo>
                      <a:pt x="339" y="1"/>
                    </a:lnTo>
                    <a:lnTo>
                      <a:pt x="352" y="3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04" name="Google Shape;504;g294ba9770f7_0_118"/>
              <p:cNvSpPr/>
              <p:nvPr/>
            </p:nvSpPr>
            <p:spPr>
              <a:xfrm>
                <a:off x="521" y="2469"/>
                <a:ext cx="352" cy="13"/>
              </a:xfrm>
              <a:custGeom>
                <a:rect b="b" l="l" r="r" t="t"/>
                <a:pathLst>
                  <a:path extrusionOk="0" h="13" w="352">
                    <a:moveTo>
                      <a:pt x="0" y="4"/>
                    </a:moveTo>
                    <a:lnTo>
                      <a:pt x="0" y="4"/>
                    </a:lnTo>
                    <a:lnTo>
                      <a:pt x="6" y="4"/>
                    </a:lnTo>
                    <a:lnTo>
                      <a:pt x="14" y="5"/>
                    </a:lnTo>
                    <a:lnTo>
                      <a:pt x="21" y="6"/>
                    </a:lnTo>
                    <a:lnTo>
                      <a:pt x="29" y="8"/>
                    </a:lnTo>
                    <a:lnTo>
                      <a:pt x="36" y="10"/>
                    </a:lnTo>
                    <a:lnTo>
                      <a:pt x="44" y="11"/>
                    </a:lnTo>
                    <a:lnTo>
                      <a:pt x="51" y="13"/>
                    </a:lnTo>
                    <a:lnTo>
                      <a:pt x="59" y="13"/>
                    </a:lnTo>
                    <a:lnTo>
                      <a:pt x="67" y="11"/>
                    </a:lnTo>
                    <a:lnTo>
                      <a:pt x="74" y="10"/>
                    </a:lnTo>
                    <a:lnTo>
                      <a:pt x="82" y="9"/>
                    </a:lnTo>
                    <a:lnTo>
                      <a:pt x="90" y="8"/>
                    </a:lnTo>
                    <a:lnTo>
                      <a:pt x="98" y="6"/>
                    </a:lnTo>
                    <a:lnTo>
                      <a:pt x="106" y="6"/>
                    </a:lnTo>
                    <a:lnTo>
                      <a:pt x="114" y="5"/>
                    </a:lnTo>
                    <a:lnTo>
                      <a:pt x="122" y="4"/>
                    </a:lnTo>
                    <a:lnTo>
                      <a:pt x="138" y="5"/>
                    </a:lnTo>
                    <a:lnTo>
                      <a:pt x="155" y="6"/>
                    </a:lnTo>
                    <a:lnTo>
                      <a:pt x="171" y="9"/>
                    </a:lnTo>
                    <a:lnTo>
                      <a:pt x="188" y="10"/>
                    </a:lnTo>
                    <a:lnTo>
                      <a:pt x="204" y="11"/>
                    </a:lnTo>
                    <a:lnTo>
                      <a:pt x="220" y="11"/>
                    </a:lnTo>
                    <a:lnTo>
                      <a:pt x="234" y="9"/>
                    </a:lnTo>
                    <a:lnTo>
                      <a:pt x="248" y="4"/>
                    </a:lnTo>
                    <a:lnTo>
                      <a:pt x="260" y="4"/>
                    </a:lnTo>
                    <a:lnTo>
                      <a:pt x="274" y="3"/>
                    </a:lnTo>
                    <a:lnTo>
                      <a:pt x="287" y="2"/>
                    </a:lnTo>
                    <a:lnTo>
                      <a:pt x="300" y="0"/>
                    </a:lnTo>
                    <a:lnTo>
                      <a:pt x="313" y="0"/>
                    </a:lnTo>
                    <a:lnTo>
                      <a:pt x="326" y="0"/>
                    </a:lnTo>
                    <a:lnTo>
                      <a:pt x="339" y="2"/>
                    </a:lnTo>
                    <a:lnTo>
                      <a:pt x="352" y="4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05" name="Google Shape;505;g294ba9770f7_0_118"/>
              <p:cNvSpPr/>
              <p:nvPr/>
            </p:nvSpPr>
            <p:spPr>
              <a:xfrm>
                <a:off x="521" y="2492"/>
                <a:ext cx="352" cy="12"/>
              </a:xfrm>
              <a:custGeom>
                <a:rect b="b" l="l" r="r" t="t"/>
                <a:pathLst>
                  <a:path extrusionOk="0" h="12" w="352">
                    <a:moveTo>
                      <a:pt x="0" y="4"/>
                    </a:moveTo>
                    <a:lnTo>
                      <a:pt x="0" y="4"/>
                    </a:lnTo>
                    <a:lnTo>
                      <a:pt x="6" y="4"/>
                    </a:lnTo>
                    <a:lnTo>
                      <a:pt x="14" y="5"/>
                    </a:lnTo>
                    <a:lnTo>
                      <a:pt x="21" y="6"/>
                    </a:lnTo>
                    <a:lnTo>
                      <a:pt x="29" y="8"/>
                    </a:lnTo>
                    <a:lnTo>
                      <a:pt x="36" y="10"/>
                    </a:lnTo>
                    <a:lnTo>
                      <a:pt x="44" y="11"/>
                    </a:lnTo>
                    <a:lnTo>
                      <a:pt x="51" y="12"/>
                    </a:lnTo>
                    <a:lnTo>
                      <a:pt x="59" y="12"/>
                    </a:lnTo>
                    <a:lnTo>
                      <a:pt x="67" y="11"/>
                    </a:lnTo>
                    <a:lnTo>
                      <a:pt x="74" y="10"/>
                    </a:lnTo>
                    <a:lnTo>
                      <a:pt x="82" y="9"/>
                    </a:lnTo>
                    <a:lnTo>
                      <a:pt x="90" y="8"/>
                    </a:lnTo>
                    <a:lnTo>
                      <a:pt x="98" y="6"/>
                    </a:lnTo>
                    <a:lnTo>
                      <a:pt x="106" y="6"/>
                    </a:lnTo>
                    <a:lnTo>
                      <a:pt x="114" y="5"/>
                    </a:lnTo>
                    <a:lnTo>
                      <a:pt x="122" y="4"/>
                    </a:lnTo>
                    <a:lnTo>
                      <a:pt x="138" y="5"/>
                    </a:lnTo>
                    <a:lnTo>
                      <a:pt x="155" y="6"/>
                    </a:lnTo>
                    <a:lnTo>
                      <a:pt x="171" y="9"/>
                    </a:lnTo>
                    <a:lnTo>
                      <a:pt x="188" y="10"/>
                    </a:lnTo>
                    <a:lnTo>
                      <a:pt x="204" y="11"/>
                    </a:lnTo>
                    <a:lnTo>
                      <a:pt x="220" y="11"/>
                    </a:lnTo>
                    <a:lnTo>
                      <a:pt x="234" y="9"/>
                    </a:lnTo>
                    <a:lnTo>
                      <a:pt x="248" y="4"/>
                    </a:lnTo>
                    <a:lnTo>
                      <a:pt x="260" y="4"/>
                    </a:lnTo>
                    <a:lnTo>
                      <a:pt x="274" y="3"/>
                    </a:lnTo>
                    <a:lnTo>
                      <a:pt x="287" y="2"/>
                    </a:lnTo>
                    <a:lnTo>
                      <a:pt x="300" y="0"/>
                    </a:lnTo>
                    <a:lnTo>
                      <a:pt x="313" y="0"/>
                    </a:lnTo>
                    <a:lnTo>
                      <a:pt x="326" y="0"/>
                    </a:lnTo>
                    <a:lnTo>
                      <a:pt x="339" y="2"/>
                    </a:lnTo>
                    <a:lnTo>
                      <a:pt x="352" y="4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06" name="Google Shape;506;g294ba9770f7_0_118"/>
              <p:cNvSpPr/>
              <p:nvPr/>
            </p:nvSpPr>
            <p:spPr>
              <a:xfrm>
                <a:off x="521" y="2515"/>
                <a:ext cx="352" cy="12"/>
              </a:xfrm>
              <a:custGeom>
                <a:rect b="b" l="l" r="r" t="t"/>
                <a:pathLst>
                  <a:path extrusionOk="0" h="12" w="352">
                    <a:moveTo>
                      <a:pt x="0" y="4"/>
                    </a:moveTo>
                    <a:lnTo>
                      <a:pt x="0" y="4"/>
                    </a:lnTo>
                    <a:lnTo>
                      <a:pt x="6" y="4"/>
                    </a:lnTo>
                    <a:lnTo>
                      <a:pt x="14" y="5"/>
                    </a:lnTo>
                    <a:lnTo>
                      <a:pt x="21" y="6"/>
                    </a:lnTo>
                    <a:lnTo>
                      <a:pt x="29" y="7"/>
                    </a:lnTo>
                    <a:lnTo>
                      <a:pt x="36" y="10"/>
                    </a:lnTo>
                    <a:lnTo>
                      <a:pt x="44" y="11"/>
                    </a:lnTo>
                    <a:lnTo>
                      <a:pt x="51" y="12"/>
                    </a:lnTo>
                    <a:lnTo>
                      <a:pt x="59" y="12"/>
                    </a:lnTo>
                    <a:lnTo>
                      <a:pt x="67" y="11"/>
                    </a:lnTo>
                    <a:lnTo>
                      <a:pt x="74" y="10"/>
                    </a:lnTo>
                    <a:lnTo>
                      <a:pt x="82" y="9"/>
                    </a:lnTo>
                    <a:lnTo>
                      <a:pt x="90" y="7"/>
                    </a:lnTo>
                    <a:lnTo>
                      <a:pt x="98" y="6"/>
                    </a:lnTo>
                    <a:lnTo>
                      <a:pt x="106" y="6"/>
                    </a:lnTo>
                    <a:lnTo>
                      <a:pt x="114" y="5"/>
                    </a:lnTo>
                    <a:lnTo>
                      <a:pt x="122" y="4"/>
                    </a:lnTo>
                    <a:lnTo>
                      <a:pt x="138" y="5"/>
                    </a:lnTo>
                    <a:lnTo>
                      <a:pt x="155" y="6"/>
                    </a:lnTo>
                    <a:lnTo>
                      <a:pt x="171" y="9"/>
                    </a:lnTo>
                    <a:lnTo>
                      <a:pt x="188" y="10"/>
                    </a:lnTo>
                    <a:lnTo>
                      <a:pt x="204" y="11"/>
                    </a:lnTo>
                    <a:lnTo>
                      <a:pt x="220" y="11"/>
                    </a:lnTo>
                    <a:lnTo>
                      <a:pt x="234" y="9"/>
                    </a:lnTo>
                    <a:lnTo>
                      <a:pt x="248" y="4"/>
                    </a:lnTo>
                    <a:lnTo>
                      <a:pt x="260" y="4"/>
                    </a:lnTo>
                    <a:lnTo>
                      <a:pt x="274" y="3"/>
                    </a:lnTo>
                    <a:lnTo>
                      <a:pt x="287" y="1"/>
                    </a:lnTo>
                    <a:lnTo>
                      <a:pt x="300" y="0"/>
                    </a:lnTo>
                    <a:lnTo>
                      <a:pt x="313" y="0"/>
                    </a:lnTo>
                    <a:lnTo>
                      <a:pt x="326" y="0"/>
                    </a:lnTo>
                    <a:lnTo>
                      <a:pt x="339" y="1"/>
                    </a:lnTo>
                    <a:lnTo>
                      <a:pt x="352" y="4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07" name="Google Shape;507;g294ba9770f7_0_118"/>
              <p:cNvSpPr/>
              <p:nvPr/>
            </p:nvSpPr>
            <p:spPr>
              <a:xfrm>
                <a:off x="987" y="2778"/>
                <a:ext cx="61" cy="88"/>
              </a:xfrm>
              <a:custGeom>
                <a:rect b="b" l="l" r="r" t="t"/>
                <a:pathLst>
                  <a:path extrusionOk="0" h="88" w="61">
                    <a:moveTo>
                      <a:pt x="51" y="0"/>
                    </a:moveTo>
                    <a:lnTo>
                      <a:pt x="51" y="53"/>
                    </a:lnTo>
                    <a:lnTo>
                      <a:pt x="49" y="65"/>
                    </a:lnTo>
                    <a:lnTo>
                      <a:pt x="44" y="72"/>
                    </a:lnTo>
                    <a:lnTo>
                      <a:pt x="37" y="76"/>
                    </a:lnTo>
                    <a:lnTo>
                      <a:pt x="30" y="77"/>
                    </a:lnTo>
                    <a:lnTo>
                      <a:pt x="22" y="76"/>
                    </a:lnTo>
                    <a:lnTo>
                      <a:pt x="17" y="72"/>
                    </a:lnTo>
                    <a:lnTo>
                      <a:pt x="12" y="64"/>
                    </a:lnTo>
                    <a:lnTo>
                      <a:pt x="10" y="53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2" y="69"/>
                    </a:lnTo>
                    <a:lnTo>
                      <a:pt x="7" y="78"/>
                    </a:lnTo>
                    <a:lnTo>
                      <a:pt x="16" y="85"/>
                    </a:lnTo>
                    <a:lnTo>
                      <a:pt x="29" y="88"/>
                    </a:lnTo>
                    <a:lnTo>
                      <a:pt x="44" y="85"/>
                    </a:lnTo>
                    <a:lnTo>
                      <a:pt x="54" y="78"/>
                    </a:lnTo>
                    <a:lnTo>
                      <a:pt x="59" y="67"/>
                    </a:lnTo>
                    <a:lnTo>
                      <a:pt x="61" y="55"/>
                    </a:lnTo>
                    <a:lnTo>
                      <a:pt x="61" y="0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08" name="Google Shape;508;g294ba9770f7_0_118"/>
              <p:cNvSpPr/>
              <p:nvPr/>
            </p:nvSpPr>
            <p:spPr>
              <a:xfrm>
                <a:off x="1059" y="2800"/>
                <a:ext cx="48" cy="65"/>
              </a:xfrm>
              <a:custGeom>
                <a:rect b="b" l="l" r="r" t="t"/>
                <a:pathLst>
                  <a:path extrusionOk="0" h="65" w="48">
                    <a:moveTo>
                      <a:pt x="46" y="19"/>
                    </a:moveTo>
                    <a:lnTo>
                      <a:pt x="46" y="14"/>
                    </a:lnTo>
                    <a:lnTo>
                      <a:pt x="42" y="8"/>
                    </a:lnTo>
                    <a:lnTo>
                      <a:pt x="37" y="2"/>
                    </a:lnTo>
                    <a:lnTo>
                      <a:pt x="24" y="0"/>
                    </a:lnTo>
                    <a:lnTo>
                      <a:pt x="16" y="1"/>
                    </a:lnTo>
                    <a:lnTo>
                      <a:pt x="9" y="4"/>
                    </a:lnTo>
                    <a:lnTo>
                      <a:pt x="5" y="10"/>
                    </a:lnTo>
                    <a:lnTo>
                      <a:pt x="3" y="19"/>
                    </a:lnTo>
                    <a:lnTo>
                      <a:pt x="4" y="25"/>
                    </a:lnTo>
                    <a:lnTo>
                      <a:pt x="6" y="28"/>
                    </a:lnTo>
                    <a:lnTo>
                      <a:pt x="9" y="32"/>
                    </a:lnTo>
                    <a:lnTo>
                      <a:pt x="15" y="33"/>
                    </a:lnTo>
                    <a:lnTo>
                      <a:pt x="26" y="37"/>
                    </a:lnTo>
                    <a:lnTo>
                      <a:pt x="32" y="38"/>
                    </a:lnTo>
                    <a:lnTo>
                      <a:pt x="36" y="41"/>
                    </a:lnTo>
                    <a:lnTo>
                      <a:pt x="38" y="42"/>
                    </a:lnTo>
                    <a:lnTo>
                      <a:pt x="38" y="45"/>
                    </a:lnTo>
                    <a:lnTo>
                      <a:pt x="37" y="50"/>
                    </a:lnTo>
                    <a:lnTo>
                      <a:pt x="34" y="53"/>
                    </a:lnTo>
                    <a:lnTo>
                      <a:pt x="30" y="55"/>
                    </a:lnTo>
                    <a:lnTo>
                      <a:pt x="25" y="55"/>
                    </a:lnTo>
                    <a:lnTo>
                      <a:pt x="17" y="54"/>
                    </a:lnTo>
                    <a:lnTo>
                      <a:pt x="13" y="50"/>
                    </a:lnTo>
                    <a:lnTo>
                      <a:pt x="11" y="47"/>
                    </a:lnTo>
                    <a:lnTo>
                      <a:pt x="9" y="43"/>
                    </a:lnTo>
                    <a:lnTo>
                      <a:pt x="0" y="43"/>
                    </a:lnTo>
                    <a:lnTo>
                      <a:pt x="2" y="49"/>
                    </a:lnTo>
                    <a:lnTo>
                      <a:pt x="5" y="56"/>
                    </a:lnTo>
                    <a:lnTo>
                      <a:pt x="12" y="62"/>
                    </a:lnTo>
                    <a:lnTo>
                      <a:pt x="25" y="65"/>
                    </a:lnTo>
                    <a:lnTo>
                      <a:pt x="34" y="63"/>
                    </a:lnTo>
                    <a:lnTo>
                      <a:pt x="41" y="59"/>
                    </a:lnTo>
                    <a:lnTo>
                      <a:pt x="46" y="53"/>
                    </a:lnTo>
                    <a:lnTo>
                      <a:pt x="48" y="44"/>
                    </a:lnTo>
                    <a:lnTo>
                      <a:pt x="47" y="38"/>
                    </a:lnTo>
                    <a:lnTo>
                      <a:pt x="45" y="33"/>
                    </a:lnTo>
                    <a:lnTo>
                      <a:pt x="39" y="30"/>
                    </a:lnTo>
                    <a:lnTo>
                      <a:pt x="32" y="27"/>
                    </a:lnTo>
                    <a:lnTo>
                      <a:pt x="22" y="25"/>
                    </a:lnTo>
                    <a:lnTo>
                      <a:pt x="17" y="24"/>
                    </a:lnTo>
                    <a:lnTo>
                      <a:pt x="14" y="22"/>
                    </a:lnTo>
                    <a:lnTo>
                      <a:pt x="13" y="20"/>
                    </a:lnTo>
                    <a:lnTo>
                      <a:pt x="12" y="16"/>
                    </a:lnTo>
                    <a:lnTo>
                      <a:pt x="13" y="12"/>
                    </a:lnTo>
                    <a:lnTo>
                      <a:pt x="16" y="9"/>
                    </a:lnTo>
                    <a:lnTo>
                      <a:pt x="20" y="8"/>
                    </a:lnTo>
                    <a:lnTo>
                      <a:pt x="23" y="8"/>
                    </a:lnTo>
                    <a:lnTo>
                      <a:pt x="31" y="9"/>
                    </a:lnTo>
                    <a:lnTo>
                      <a:pt x="34" y="12"/>
                    </a:lnTo>
                    <a:lnTo>
                      <a:pt x="37" y="15"/>
                    </a:lnTo>
                    <a:lnTo>
                      <a:pt x="37" y="19"/>
                    </a:lnTo>
                    <a:lnTo>
                      <a:pt x="46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09" name="Google Shape;509;g294ba9770f7_0_118"/>
              <p:cNvSpPr/>
              <p:nvPr/>
            </p:nvSpPr>
            <p:spPr>
              <a:xfrm>
                <a:off x="1114" y="2800"/>
                <a:ext cx="52" cy="65"/>
              </a:xfrm>
              <a:custGeom>
                <a:rect b="b" l="l" r="r" t="t"/>
                <a:pathLst>
                  <a:path extrusionOk="0" h="65" w="52">
                    <a:moveTo>
                      <a:pt x="42" y="43"/>
                    </a:moveTo>
                    <a:lnTo>
                      <a:pt x="41" y="47"/>
                    </a:lnTo>
                    <a:lnTo>
                      <a:pt x="38" y="50"/>
                    </a:lnTo>
                    <a:lnTo>
                      <a:pt x="33" y="54"/>
                    </a:lnTo>
                    <a:lnTo>
                      <a:pt x="27" y="55"/>
                    </a:lnTo>
                    <a:lnTo>
                      <a:pt x="19" y="54"/>
                    </a:lnTo>
                    <a:lnTo>
                      <a:pt x="15" y="50"/>
                    </a:lnTo>
                    <a:lnTo>
                      <a:pt x="11" y="43"/>
                    </a:lnTo>
                    <a:lnTo>
                      <a:pt x="10" y="34"/>
                    </a:lnTo>
                    <a:lnTo>
                      <a:pt x="52" y="34"/>
                    </a:lnTo>
                    <a:lnTo>
                      <a:pt x="51" y="20"/>
                    </a:lnTo>
                    <a:lnTo>
                      <a:pt x="46" y="9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5" y="2"/>
                    </a:lnTo>
                    <a:lnTo>
                      <a:pt x="7" y="9"/>
                    </a:lnTo>
                    <a:lnTo>
                      <a:pt x="1" y="20"/>
                    </a:lnTo>
                    <a:lnTo>
                      <a:pt x="0" y="33"/>
                    </a:lnTo>
                    <a:lnTo>
                      <a:pt x="1" y="45"/>
                    </a:lnTo>
                    <a:lnTo>
                      <a:pt x="7" y="56"/>
                    </a:lnTo>
                    <a:lnTo>
                      <a:pt x="15" y="62"/>
                    </a:lnTo>
                    <a:lnTo>
                      <a:pt x="26" y="65"/>
                    </a:lnTo>
                    <a:lnTo>
                      <a:pt x="32" y="65"/>
                    </a:lnTo>
                    <a:lnTo>
                      <a:pt x="36" y="63"/>
                    </a:lnTo>
                    <a:lnTo>
                      <a:pt x="38" y="61"/>
                    </a:lnTo>
                    <a:lnTo>
                      <a:pt x="41" y="60"/>
                    </a:lnTo>
                    <a:lnTo>
                      <a:pt x="45" y="56"/>
                    </a:lnTo>
                    <a:lnTo>
                      <a:pt x="49" y="51"/>
                    </a:lnTo>
                    <a:lnTo>
                      <a:pt x="51" y="47"/>
                    </a:lnTo>
                    <a:lnTo>
                      <a:pt x="51" y="43"/>
                    </a:lnTo>
                    <a:lnTo>
                      <a:pt x="42" y="43"/>
                    </a:lnTo>
                    <a:close/>
                    <a:moveTo>
                      <a:pt x="10" y="27"/>
                    </a:moveTo>
                    <a:lnTo>
                      <a:pt x="11" y="20"/>
                    </a:lnTo>
                    <a:lnTo>
                      <a:pt x="15" y="14"/>
                    </a:lnTo>
                    <a:lnTo>
                      <a:pt x="19" y="9"/>
                    </a:lnTo>
                    <a:lnTo>
                      <a:pt x="26" y="8"/>
                    </a:lnTo>
                    <a:lnTo>
                      <a:pt x="33" y="9"/>
                    </a:lnTo>
                    <a:lnTo>
                      <a:pt x="38" y="14"/>
                    </a:lnTo>
                    <a:lnTo>
                      <a:pt x="41" y="20"/>
                    </a:lnTo>
                    <a:lnTo>
                      <a:pt x="42" y="27"/>
                    </a:lnTo>
                    <a:lnTo>
                      <a:pt x="10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10" name="Google Shape;510;g294ba9770f7_0_118"/>
              <p:cNvSpPr/>
              <p:nvPr/>
            </p:nvSpPr>
            <p:spPr>
              <a:xfrm>
                <a:off x="1177" y="2800"/>
                <a:ext cx="29" cy="62"/>
              </a:xfrm>
              <a:custGeom>
                <a:rect b="b" l="l" r="r" t="t"/>
                <a:pathLst>
                  <a:path extrusionOk="0" h="62" w="29">
                    <a:moveTo>
                      <a:pt x="11" y="27"/>
                    </a:moveTo>
                    <a:lnTo>
                      <a:pt x="12" y="20"/>
                    </a:lnTo>
                    <a:lnTo>
                      <a:pt x="15" y="15"/>
                    </a:lnTo>
                    <a:lnTo>
                      <a:pt x="20" y="12"/>
                    </a:lnTo>
                    <a:lnTo>
                      <a:pt x="25" y="10"/>
                    </a:lnTo>
                    <a:lnTo>
                      <a:pt x="29" y="10"/>
                    </a:lnTo>
                    <a:lnTo>
                      <a:pt x="29" y="0"/>
                    </a:lnTo>
                    <a:lnTo>
                      <a:pt x="28" y="0"/>
                    </a:lnTo>
                    <a:lnTo>
                      <a:pt x="26" y="0"/>
                    </a:lnTo>
                    <a:lnTo>
                      <a:pt x="22" y="1"/>
                    </a:lnTo>
                    <a:lnTo>
                      <a:pt x="17" y="3"/>
                    </a:lnTo>
                    <a:lnTo>
                      <a:pt x="14" y="7"/>
                    </a:lnTo>
                    <a:lnTo>
                      <a:pt x="11" y="12"/>
                    </a:lnTo>
                    <a:lnTo>
                      <a:pt x="11" y="1"/>
                    </a:lnTo>
                    <a:lnTo>
                      <a:pt x="0" y="1"/>
                    </a:lnTo>
                    <a:lnTo>
                      <a:pt x="0" y="62"/>
                    </a:lnTo>
                    <a:lnTo>
                      <a:pt x="11" y="62"/>
                    </a:lnTo>
                    <a:lnTo>
                      <a:pt x="11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11" name="Google Shape;511;g294ba9770f7_0_118"/>
              <p:cNvSpPr/>
              <p:nvPr/>
            </p:nvSpPr>
            <p:spPr>
              <a:xfrm>
                <a:off x="1239" y="2778"/>
                <a:ext cx="63" cy="84"/>
              </a:xfrm>
              <a:custGeom>
                <a:rect b="b" l="l" r="r" t="t"/>
                <a:pathLst>
                  <a:path extrusionOk="0" h="84" w="63">
                    <a:moveTo>
                      <a:pt x="53" y="69"/>
                    </a:moveTo>
                    <a:lnTo>
                      <a:pt x="52" y="69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84"/>
                    </a:lnTo>
                    <a:lnTo>
                      <a:pt x="10" y="84"/>
                    </a:lnTo>
                    <a:lnTo>
                      <a:pt x="10" y="17"/>
                    </a:lnTo>
                    <a:lnTo>
                      <a:pt x="11" y="17"/>
                    </a:lnTo>
                    <a:lnTo>
                      <a:pt x="51" y="84"/>
                    </a:lnTo>
                    <a:lnTo>
                      <a:pt x="63" y="84"/>
                    </a:lnTo>
                    <a:lnTo>
                      <a:pt x="63" y="0"/>
                    </a:lnTo>
                    <a:lnTo>
                      <a:pt x="53" y="0"/>
                    </a:lnTo>
                    <a:lnTo>
                      <a:pt x="53" y="6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12" name="Google Shape;512;g294ba9770f7_0_118"/>
              <p:cNvSpPr/>
              <p:nvPr/>
            </p:nvSpPr>
            <p:spPr>
              <a:xfrm>
                <a:off x="1313" y="2800"/>
                <a:ext cx="53" cy="65"/>
              </a:xfrm>
              <a:custGeom>
                <a:rect b="b" l="l" r="r" t="t"/>
                <a:pathLst>
                  <a:path extrusionOk="0" h="65" w="53">
                    <a:moveTo>
                      <a:pt x="42" y="43"/>
                    </a:moveTo>
                    <a:lnTo>
                      <a:pt x="41" y="47"/>
                    </a:lnTo>
                    <a:lnTo>
                      <a:pt x="39" y="50"/>
                    </a:lnTo>
                    <a:lnTo>
                      <a:pt x="33" y="54"/>
                    </a:lnTo>
                    <a:lnTo>
                      <a:pt x="28" y="55"/>
                    </a:lnTo>
                    <a:lnTo>
                      <a:pt x="20" y="54"/>
                    </a:lnTo>
                    <a:lnTo>
                      <a:pt x="15" y="50"/>
                    </a:lnTo>
                    <a:lnTo>
                      <a:pt x="12" y="43"/>
                    </a:lnTo>
                    <a:lnTo>
                      <a:pt x="11" y="34"/>
                    </a:lnTo>
                    <a:lnTo>
                      <a:pt x="53" y="34"/>
                    </a:lnTo>
                    <a:lnTo>
                      <a:pt x="52" y="20"/>
                    </a:lnTo>
                    <a:lnTo>
                      <a:pt x="47" y="9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15" y="2"/>
                    </a:lnTo>
                    <a:lnTo>
                      <a:pt x="7" y="9"/>
                    </a:lnTo>
                    <a:lnTo>
                      <a:pt x="2" y="20"/>
                    </a:lnTo>
                    <a:lnTo>
                      <a:pt x="0" y="33"/>
                    </a:lnTo>
                    <a:lnTo>
                      <a:pt x="2" y="45"/>
                    </a:lnTo>
                    <a:lnTo>
                      <a:pt x="7" y="56"/>
                    </a:lnTo>
                    <a:lnTo>
                      <a:pt x="15" y="62"/>
                    </a:lnTo>
                    <a:lnTo>
                      <a:pt x="27" y="65"/>
                    </a:lnTo>
                    <a:lnTo>
                      <a:pt x="32" y="65"/>
                    </a:lnTo>
                    <a:lnTo>
                      <a:pt x="37" y="63"/>
                    </a:lnTo>
                    <a:lnTo>
                      <a:pt x="39" y="61"/>
                    </a:lnTo>
                    <a:lnTo>
                      <a:pt x="41" y="60"/>
                    </a:lnTo>
                    <a:lnTo>
                      <a:pt x="46" y="56"/>
                    </a:lnTo>
                    <a:lnTo>
                      <a:pt x="49" y="51"/>
                    </a:lnTo>
                    <a:lnTo>
                      <a:pt x="52" y="47"/>
                    </a:lnTo>
                    <a:lnTo>
                      <a:pt x="52" y="43"/>
                    </a:lnTo>
                    <a:lnTo>
                      <a:pt x="42" y="43"/>
                    </a:lnTo>
                    <a:close/>
                    <a:moveTo>
                      <a:pt x="11" y="27"/>
                    </a:moveTo>
                    <a:lnTo>
                      <a:pt x="12" y="20"/>
                    </a:lnTo>
                    <a:lnTo>
                      <a:pt x="15" y="14"/>
                    </a:lnTo>
                    <a:lnTo>
                      <a:pt x="20" y="9"/>
                    </a:lnTo>
                    <a:lnTo>
                      <a:pt x="27" y="8"/>
                    </a:lnTo>
                    <a:lnTo>
                      <a:pt x="33" y="9"/>
                    </a:lnTo>
                    <a:lnTo>
                      <a:pt x="39" y="14"/>
                    </a:lnTo>
                    <a:lnTo>
                      <a:pt x="41" y="20"/>
                    </a:lnTo>
                    <a:lnTo>
                      <a:pt x="42" y="27"/>
                    </a:lnTo>
                    <a:lnTo>
                      <a:pt x="11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13" name="Google Shape;513;g294ba9770f7_0_118"/>
              <p:cNvSpPr/>
              <p:nvPr/>
            </p:nvSpPr>
            <p:spPr>
              <a:xfrm>
                <a:off x="1374" y="2800"/>
                <a:ext cx="52" cy="65"/>
              </a:xfrm>
              <a:custGeom>
                <a:rect b="b" l="l" r="r" t="t"/>
                <a:pathLst>
                  <a:path extrusionOk="0" h="65" w="52">
                    <a:moveTo>
                      <a:pt x="42" y="43"/>
                    </a:moveTo>
                    <a:lnTo>
                      <a:pt x="40" y="47"/>
                    </a:lnTo>
                    <a:lnTo>
                      <a:pt x="38" y="50"/>
                    </a:lnTo>
                    <a:lnTo>
                      <a:pt x="32" y="54"/>
                    </a:lnTo>
                    <a:lnTo>
                      <a:pt x="27" y="55"/>
                    </a:lnTo>
                    <a:lnTo>
                      <a:pt x="19" y="54"/>
                    </a:lnTo>
                    <a:lnTo>
                      <a:pt x="14" y="50"/>
                    </a:lnTo>
                    <a:lnTo>
                      <a:pt x="11" y="43"/>
                    </a:lnTo>
                    <a:lnTo>
                      <a:pt x="10" y="34"/>
                    </a:lnTo>
                    <a:lnTo>
                      <a:pt x="52" y="34"/>
                    </a:lnTo>
                    <a:lnTo>
                      <a:pt x="51" y="20"/>
                    </a:lnTo>
                    <a:lnTo>
                      <a:pt x="46" y="9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4" y="2"/>
                    </a:lnTo>
                    <a:lnTo>
                      <a:pt x="6" y="9"/>
                    </a:lnTo>
                    <a:lnTo>
                      <a:pt x="1" y="20"/>
                    </a:lnTo>
                    <a:lnTo>
                      <a:pt x="0" y="33"/>
                    </a:lnTo>
                    <a:lnTo>
                      <a:pt x="1" y="45"/>
                    </a:lnTo>
                    <a:lnTo>
                      <a:pt x="6" y="56"/>
                    </a:lnTo>
                    <a:lnTo>
                      <a:pt x="14" y="62"/>
                    </a:lnTo>
                    <a:lnTo>
                      <a:pt x="26" y="65"/>
                    </a:lnTo>
                    <a:lnTo>
                      <a:pt x="31" y="65"/>
                    </a:lnTo>
                    <a:lnTo>
                      <a:pt x="36" y="63"/>
                    </a:lnTo>
                    <a:lnTo>
                      <a:pt x="38" y="61"/>
                    </a:lnTo>
                    <a:lnTo>
                      <a:pt x="40" y="60"/>
                    </a:lnTo>
                    <a:lnTo>
                      <a:pt x="45" y="56"/>
                    </a:lnTo>
                    <a:lnTo>
                      <a:pt x="48" y="51"/>
                    </a:lnTo>
                    <a:lnTo>
                      <a:pt x="51" y="47"/>
                    </a:lnTo>
                    <a:lnTo>
                      <a:pt x="51" y="43"/>
                    </a:lnTo>
                    <a:lnTo>
                      <a:pt x="42" y="43"/>
                    </a:lnTo>
                    <a:close/>
                    <a:moveTo>
                      <a:pt x="10" y="27"/>
                    </a:moveTo>
                    <a:lnTo>
                      <a:pt x="11" y="20"/>
                    </a:lnTo>
                    <a:lnTo>
                      <a:pt x="14" y="14"/>
                    </a:lnTo>
                    <a:lnTo>
                      <a:pt x="19" y="9"/>
                    </a:lnTo>
                    <a:lnTo>
                      <a:pt x="26" y="8"/>
                    </a:lnTo>
                    <a:lnTo>
                      <a:pt x="32" y="9"/>
                    </a:lnTo>
                    <a:lnTo>
                      <a:pt x="38" y="14"/>
                    </a:lnTo>
                    <a:lnTo>
                      <a:pt x="40" y="20"/>
                    </a:lnTo>
                    <a:lnTo>
                      <a:pt x="42" y="27"/>
                    </a:lnTo>
                    <a:lnTo>
                      <a:pt x="10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14" name="Google Shape;514;g294ba9770f7_0_118"/>
              <p:cNvSpPr/>
              <p:nvPr/>
            </p:nvSpPr>
            <p:spPr>
              <a:xfrm>
                <a:off x="1433" y="2778"/>
                <a:ext cx="51" cy="87"/>
              </a:xfrm>
              <a:custGeom>
                <a:rect b="b" l="l" r="r" t="t"/>
                <a:pathLst>
                  <a:path extrusionOk="0" h="87" w="51">
                    <a:moveTo>
                      <a:pt x="51" y="0"/>
                    </a:moveTo>
                    <a:lnTo>
                      <a:pt x="42" y="0"/>
                    </a:lnTo>
                    <a:lnTo>
                      <a:pt x="42" y="31"/>
                    </a:lnTo>
                    <a:lnTo>
                      <a:pt x="39" y="29"/>
                    </a:lnTo>
                    <a:lnTo>
                      <a:pt x="36" y="25"/>
                    </a:lnTo>
                    <a:lnTo>
                      <a:pt x="31" y="23"/>
                    </a:lnTo>
                    <a:lnTo>
                      <a:pt x="25" y="22"/>
                    </a:lnTo>
                    <a:lnTo>
                      <a:pt x="14" y="24"/>
                    </a:lnTo>
                    <a:lnTo>
                      <a:pt x="6" y="30"/>
                    </a:lnTo>
                    <a:lnTo>
                      <a:pt x="1" y="40"/>
                    </a:lnTo>
                    <a:lnTo>
                      <a:pt x="0" y="52"/>
                    </a:lnTo>
                    <a:lnTo>
                      <a:pt x="1" y="64"/>
                    </a:lnTo>
                    <a:lnTo>
                      <a:pt x="5" y="75"/>
                    </a:lnTo>
                    <a:lnTo>
                      <a:pt x="13" y="83"/>
                    </a:lnTo>
                    <a:lnTo>
                      <a:pt x="26" y="87"/>
                    </a:lnTo>
                    <a:lnTo>
                      <a:pt x="30" y="87"/>
                    </a:lnTo>
                    <a:lnTo>
                      <a:pt x="34" y="84"/>
                    </a:lnTo>
                    <a:lnTo>
                      <a:pt x="38" y="81"/>
                    </a:lnTo>
                    <a:lnTo>
                      <a:pt x="42" y="76"/>
                    </a:lnTo>
                    <a:lnTo>
                      <a:pt x="42" y="84"/>
                    </a:lnTo>
                    <a:lnTo>
                      <a:pt x="51" y="84"/>
                    </a:lnTo>
                    <a:lnTo>
                      <a:pt x="51" y="0"/>
                    </a:lnTo>
                    <a:close/>
                    <a:moveTo>
                      <a:pt x="10" y="53"/>
                    </a:moveTo>
                    <a:lnTo>
                      <a:pt x="10" y="46"/>
                    </a:lnTo>
                    <a:lnTo>
                      <a:pt x="12" y="38"/>
                    </a:lnTo>
                    <a:lnTo>
                      <a:pt x="17" y="32"/>
                    </a:lnTo>
                    <a:lnTo>
                      <a:pt x="26" y="30"/>
                    </a:lnTo>
                    <a:lnTo>
                      <a:pt x="34" y="32"/>
                    </a:lnTo>
                    <a:lnTo>
                      <a:pt x="39" y="40"/>
                    </a:lnTo>
                    <a:lnTo>
                      <a:pt x="42" y="48"/>
                    </a:lnTo>
                    <a:lnTo>
                      <a:pt x="42" y="56"/>
                    </a:lnTo>
                    <a:lnTo>
                      <a:pt x="40" y="66"/>
                    </a:lnTo>
                    <a:lnTo>
                      <a:pt x="36" y="72"/>
                    </a:lnTo>
                    <a:lnTo>
                      <a:pt x="30" y="76"/>
                    </a:lnTo>
                    <a:lnTo>
                      <a:pt x="26" y="77"/>
                    </a:lnTo>
                    <a:lnTo>
                      <a:pt x="19" y="76"/>
                    </a:lnTo>
                    <a:lnTo>
                      <a:pt x="14" y="70"/>
                    </a:lnTo>
                    <a:lnTo>
                      <a:pt x="11" y="63"/>
                    </a:lnTo>
                    <a:lnTo>
                      <a:pt x="10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15" name="Google Shape;515;g294ba9770f7_0_118"/>
              <p:cNvSpPr/>
              <p:nvPr/>
            </p:nvSpPr>
            <p:spPr>
              <a:xfrm>
                <a:off x="1493" y="2800"/>
                <a:ext cx="47" cy="65"/>
              </a:xfrm>
              <a:custGeom>
                <a:rect b="b" l="l" r="r" t="t"/>
                <a:pathLst>
                  <a:path extrusionOk="0" h="65" w="47">
                    <a:moveTo>
                      <a:pt x="45" y="19"/>
                    </a:moveTo>
                    <a:lnTo>
                      <a:pt x="45" y="14"/>
                    </a:lnTo>
                    <a:lnTo>
                      <a:pt x="42" y="8"/>
                    </a:lnTo>
                    <a:lnTo>
                      <a:pt x="36" y="2"/>
                    </a:lnTo>
                    <a:lnTo>
                      <a:pt x="24" y="0"/>
                    </a:lnTo>
                    <a:lnTo>
                      <a:pt x="16" y="1"/>
                    </a:lnTo>
                    <a:lnTo>
                      <a:pt x="9" y="4"/>
                    </a:lnTo>
                    <a:lnTo>
                      <a:pt x="4" y="10"/>
                    </a:lnTo>
                    <a:lnTo>
                      <a:pt x="2" y="19"/>
                    </a:lnTo>
                    <a:lnTo>
                      <a:pt x="3" y="25"/>
                    </a:lnTo>
                    <a:lnTo>
                      <a:pt x="5" y="28"/>
                    </a:lnTo>
                    <a:lnTo>
                      <a:pt x="9" y="32"/>
                    </a:lnTo>
                    <a:lnTo>
                      <a:pt x="14" y="33"/>
                    </a:lnTo>
                    <a:lnTo>
                      <a:pt x="26" y="37"/>
                    </a:lnTo>
                    <a:lnTo>
                      <a:pt x="31" y="38"/>
                    </a:lnTo>
                    <a:lnTo>
                      <a:pt x="35" y="41"/>
                    </a:lnTo>
                    <a:lnTo>
                      <a:pt x="37" y="42"/>
                    </a:lnTo>
                    <a:lnTo>
                      <a:pt x="37" y="45"/>
                    </a:lnTo>
                    <a:lnTo>
                      <a:pt x="36" y="50"/>
                    </a:lnTo>
                    <a:lnTo>
                      <a:pt x="34" y="53"/>
                    </a:lnTo>
                    <a:lnTo>
                      <a:pt x="29" y="55"/>
                    </a:lnTo>
                    <a:lnTo>
                      <a:pt x="25" y="55"/>
                    </a:lnTo>
                    <a:lnTo>
                      <a:pt x="17" y="54"/>
                    </a:lnTo>
                    <a:lnTo>
                      <a:pt x="12" y="50"/>
                    </a:lnTo>
                    <a:lnTo>
                      <a:pt x="10" y="47"/>
                    </a:lnTo>
                    <a:lnTo>
                      <a:pt x="9" y="43"/>
                    </a:lnTo>
                    <a:lnTo>
                      <a:pt x="0" y="43"/>
                    </a:lnTo>
                    <a:lnTo>
                      <a:pt x="1" y="49"/>
                    </a:lnTo>
                    <a:lnTo>
                      <a:pt x="4" y="56"/>
                    </a:lnTo>
                    <a:lnTo>
                      <a:pt x="11" y="62"/>
                    </a:lnTo>
                    <a:lnTo>
                      <a:pt x="25" y="65"/>
                    </a:lnTo>
                    <a:lnTo>
                      <a:pt x="34" y="63"/>
                    </a:lnTo>
                    <a:lnTo>
                      <a:pt x="41" y="59"/>
                    </a:lnTo>
                    <a:lnTo>
                      <a:pt x="45" y="53"/>
                    </a:lnTo>
                    <a:lnTo>
                      <a:pt x="47" y="44"/>
                    </a:lnTo>
                    <a:lnTo>
                      <a:pt x="46" y="38"/>
                    </a:lnTo>
                    <a:lnTo>
                      <a:pt x="44" y="33"/>
                    </a:lnTo>
                    <a:lnTo>
                      <a:pt x="38" y="30"/>
                    </a:lnTo>
                    <a:lnTo>
                      <a:pt x="31" y="27"/>
                    </a:lnTo>
                    <a:lnTo>
                      <a:pt x="21" y="25"/>
                    </a:lnTo>
                    <a:lnTo>
                      <a:pt x="17" y="24"/>
                    </a:lnTo>
                    <a:lnTo>
                      <a:pt x="13" y="22"/>
                    </a:lnTo>
                    <a:lnTo>
                      <a:pt x="12" y="20"/>
                    </a:lnTo>
                    <a:lnTo>
                      <a:pt x="11" y="16"/>
                    </a:lnTo>
                    <a:lnTo>
                      <a:pt x="12" y="12"/>
                    </a:lnTo>
                    <a:lnTo>
                      <a:pt x="16" y="9"/>
                    </a:lnTo>
                    <a:lnTo>
                      <a:pt x="19" y="8"/>
                    </a:lnTo>
                    <a:lnTo>
                      <a:pt x="22" y="8"/>
                    </a:lnTo>
                    <a:lnTo>
                      <a:pt x="30" y="9"/>
                    </a:lnTo>
                    <a:lnTo>
                      <a:pt x="34" y="12"/>
                    </a:lnTo>
                    <a:lnTo>
                      <a:pt x="36" y="15"/>
                    </a:lnTo>
                    <a:lnTo>
                      <a:pt x="36" y="19"/>
                    </a:lnTo>
                    <a:lnTo>
                      <a:pt x="45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16" name="Google Shape;516;g294ba9770f7_0_118"/>
              <p:cNvSpPr/>
              <p:nvPr/>
            </p:nvSpPr>
            <p:spPr>
              <a:xfrm>
                <a:off x="1541" y="1970"/>
                <a:ext cx="65" cy="84"/>
              </a:xfrm>
              <a:custGeom>
                <a:rect b="b" l="l" r="r" t="t"/>
                <a:pathLst>
                  <a:path extrusionOk="0" h="84" w="65">
                    <a:moveTo>
                      <a:pt x="0" y="10"/>
                    </a:moveTo>
                    <a:lnTo>
                      <a:pt x="28" y="10"/>
                    </a:lnTo>
                    <a:lnTo>
                      <a:pt x="28" y="84"/>
                    </a:lnTo>
                    <a:lnTo>
                      <a:pt x="38" y="84"/>
                    </a:lnTo>
                    <a:lnTo>
                      <a:pt x="38" y="10"/>
                    </a:lnTo>
                    <a:lnTo>
                      <a:pt x="65" y="10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17" name="Google Shape;517;g294ba9770f7_0_118"/>
              <p:cNvSpPr/>
              <p:nvPr/>
            </p:nvSpPr>
            <p:spPr>
              <a:xfrm>
                <a:off x="1597" y="1991"/>
                <a:ext cx="52" cy="65"/>
              </a:xfrm>
              <a:custGeom>
                <a:rect b="b" l="l" r="r" t="t"/>
                <a:pathLst>
                  <a:path extrusionOk="0" h="65" w="52">
                    <a:moveTo>
                      <a:pt x="42" y="44"/>
                    </a:moveTo>
                    <a:lnTo>
                      <a:pt x="41" y="47"/>
                    </a:lnTo>
                    <a:lnTo>
                      <a:pt x="39" y="51"/>
                    </a:lnTo>
                    <a:lnTo>
                      <a:pt x="33" y="54"/>
                    </a:lnTo>
                    <a:lnTo>
                      <a:pt x="27" y="56"/>
                    </a:lnTo>
                    <a:lnTo>
                      <a:pt x="19" y="54"/>
                    </a:lnTo>
                    <a:lnTo>
                      <a:pt x="15" y="51"/>
                    </a:lnTo>
                    <a:lnTo>
                      <a:pt x="11" y="44"/>
                    </a:lnTo>
                    <a:lnTo>
                      <a:pt x="10" y="35"/>
                    </a:lnTo>
                    <a:lnTo>
                      <a:pt x="52" y="35"/>
                    </a:lnTo>
                    <a:lnTo>
                      <a:pt x="51" y="21"/>
                    </a:lnTo>
                    <a:lnTo>
                      <a:pt x="47" y="10"/>
                    </a:lnTo>
                    <a:lnTo>
                      <a:pt x="39" y="3"/>
                    </a:lnTo>
                    <a:lnTo>
                      <a:pt x="27" y="0"/>
                    </a:lnTo>
                    <a:lnTo>
                      <a:pt x="15" y="3"/>
                    </a:lnTo>
                    <a:lnTo>
                      <a:pt x="7" y="10"/>
                    </a:lnTo>
                    <a:lnTo>
                      <a:pt x="1" y="21"/>
                    </a:lnTo>
                    <a:lnTo>
                      <a:pt x="0" y="34"/>
                    </a:lnTo>
                    <a:lnTo>
                      <a:pt x="1" y="46"/>
                    </a:lnTo>
                    <a:lnTo>
                      <a:pt x="7" y="57"/>
                    </a:lnTo>
                    <a:lnTo>
                      <a:pt x="15" y="63"/>
                    </a:lnTo>
                    <a:lnTo>
                      <a:pt x="26" y="65"/>
                    </a:lnTo>
                    <a:lnTo>
                      <a:pt x="32" y="65"/>
                    </a:lnTo>
                    <a:lnTo>
                      <a:pt x="36" y="64"/>
                    </a:lnTo>
                    <a:lnTo>
                      <a:pt x="39" y="62"/>
                    </a:lnTo>
                    <a:lnTo>
                      <a:pt x="41" y="60"/>
                    </a:lnTo>
                    <a:lnTo>
                      <a:pt x="45" y="57"/>
                    </a:lnTo>
                    <a:lnTo>
                      <a:pt x="49" y="52"/>
                    </a:lnTo>
                    <a:lnTo>
                      <a:pt x="51" y="47"/>
                    </a:lnTo>
                    <a:lnTo>
                      <a:pt x="51" y="44"/>
                    </a:lnTo>
                    <a:lnTo>
                      <a:pt x="42" y="44"/>
                    </a:lnTo>
                    <a:close/>
                    <a:moveTo>
                      <a:pt x="10" y="28"/>
                    </a:moveTo>
                    <a:lnTo>
                      <a:pt x="11" y="21"/>
                    </a:lnTo>
                    <a:lnTo>
                      <a:pt x="15" y="15"/>
                    </a:lnTo>
                    <a:lnTo>
                      <a:pt x="19" y="10"/>
                    </a:lnTo>
                    <a:lnTo>
                      <a:pt x="26" y="9"/>
                    </a:lnTo>
                    <a:lnTo>
                      <a:pt x="33" y="10"/>
                    </a:lnTo>
                    <a:lnTo>
                      <a:pt x="39" y="15"/>
                    </a:lnTo>
                    <a:lnTo>
                      <a:pt x="41" y="21"/>
                    </a:lnTo>
                    <a:lnTo>
                      <a:pt x="42" y="28"/>
                    </a:lnTo>
                    <a:lnTo>
                      <a:pt x="1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18" name="Google Shape;518;g294ba9770f7_0_118"/>
              <p:cNvSpPr/>
              <p:nvPr/>
            </p:nvSpPr>
            <p:spPr>
              <a:xfrm>
                <a:off x="1656" y="1991"/>
                <a:ext cx="48" cy="65"/>
              </a:xfrm>
              <a:custGeom>
                <a:rect b="b" l="l" r="r" t="t"/>
                <a:pathLst>
                  <a:path extrusionOk="0" h="65" w="48">
                    <a:moveTo>
                      <a:pt x="45" y="19"/>
                    </a:moveTo>
                    <a:lnTo>
                      <a:pt x="45" y="15"/>
                    </a:lnTo>
                    <a:lnTo>
                      <a:pt x="42" y="9"/>
                    </a:lnTo>
                    <a:lnTo>
                      <a:pt x="36" y="3"/>
                    </a:lnTo>
                    <a:lnTo>
                      <a:pt x="24" y="0"/>
                    </a:lnTo>
                    <a:lnTo>
                      <a:pt x="16" y="1"/>
                    </a:lnTo>
                    <a:lnTo>
                      <a:pt x="9" y="5"/>
                    </a:lnTo>
                    <a:lnTo>
                      <a:pt x="5" y="11"/>
                    </a:lnTo>
                    <a:lnTo>
                      <a:pt x="2" y="19"/>
                    </a:lnTo>
                    <a:lnTo>
                      <a:pt x="3" y="26"/>
                    </a:lnTo>
                    <a:lnTo>
                      <a:pt x="6" y="29"/>
                    </a:lnTo>
                    <a:lnTo>
                      <a:pt x="9" y="33"/>
                    </a:lnTo>
                    <a:lnTo>
                      <a:pt x="15" y="34"/>
                    </a:lnTo>
                    <a:lnTo>
                      <a:pt x="26" y="38"/>
                    </a:lnTo>
                    <a:lnTo>
                      <a:pt x="32" y="39"/>
                    </a:lnTo>
                    <a:lnTo>
                      <a:pt x="35" y="41"/>
                    </a:lnTo>
                    <a:lnTo>
                      <a:pt x="37" y="42"/>
                    </a:lnTo>
                    <a:lnTo>
                      <a:pt x="37" y="46"/>
                    </a:lnTo>
                    <a:lnTo>
                      <a:pt x="36" y="51"/>
                    </a:lnTo>
                    <a:lnTo>
                      <a:pt x="34" y="53"/>
                    </a:lnTo>
                    <a:lnTo>
                      <a:pt x="30" y="56"/>
                    </a:lnTo>
                    <a:lnTo>
                      <a:pt x="25" y="56"/>
                    </a:lnTo>
                    <a:lnTo>
                      <a:pt x="17" y="54"/>
                    </a:lnTo>
                    <a:lnTo>
                      <a:pt x="13" y="51"/>
                    </a:lnTo>
                    <a:lnTo>
                      <a:pt x="10" y="47"/>
                    </a:lnTo>
                    <a:lnTo>
                      <a:pt x="9" y="44"/>
                    </a:lnTo>
                    <a:lnTo>
                      <a:pt x="0" y="44"/>
                    </a:lnTo>
                    <a:lnTo>
                      <a:pt x="1" y="50"/>
                    </a:lnTo>
                    <a:lnTo>
                      <a:pt x="5" y="57"/>
                    </a:lnTo>
                    <a:lnTo>
                      <a:pt x="11" y="63"/>
                    </a:lnTo>
                    <a:lnTo>
                      <a:pt x="25" y="65"/>
                    </a:lnTo>
                    <a:lnTo>
                      <a:pt x="34" y="64"/>
                    </a:lnTo>
                    <a:lnTo>
                      <a:pt x="41" y="59"/>
                    </a:lnTo>
                    <a:lnTo>
                      <a:pt x="45" y="53"/>
                    </a:lnTo>
                    <a:lnTo>
                      <a:pt x="48" y="45"/>
                    </a:lnTo>
                    <a:lnTo>
                      <a:pt x="47" y="39"/>
                    </a:lnTo>
                    <a:lnTo>
                      <a:pt x="44" y="34"/>
                    </a:lnTo>
                    <a:lnTo>
                      <a:pt x="39" y="30"/>
                    </a:lnTo>
                    <a:lnTo>
                      <a:pt x="32" y="28"/>
                    </a:lnTo>
                    <a:lnTo>
                      <a:pt x="22" y="26"/>
                    </a:lnTo>
                    <a:lnTo>
                      <a:pt x="17" y="24"/>
                    </a:lnTo>
                    <a:lnTo>
                      <a:pt x="14" y="23"/>
                    </a:lnTo>
                    <a:lnTo>
                      <a:pt x="13" y="21"/>
                    </a:lnTo>
                    <a:lnTo>
                      <a:pt x="11" y="17"/>
                    </a:lnTo>
                    <a:lnTo>
                      <a:pt x="13" y="12"/>
                    </a:lnTo>
                    <a:lnTo>
                      <a:pt x="16" y="10"/>
                    </a:lnTo>
                    <a:lnTo>
                      <a:pt x="19" y="9"/>
                    </a:lnTo>
                    <a:lnTo>
                      <a:pt x="23" y="9"/>
                    </a:lnTo>
                    <a:lnTo>
                      <a:pt x="31" y="10"/>
                    </a:lnTo>
                    <a:lnTo>
                      <a:pt x="34" y="12"/>
                    </a:lnTo>
                    <a:lnTo>
                      <a:pt x="36" y="16"/>
                    </a:lnTo>
                    <a:lnTo>
                      <a:pt x="36" y="19"/>
                    </a:lnTo>
                    <a:lnTo>
                      <a:pt x="45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19" name="Google Shape;519;g294ba9770f7_0_118"/>
              <p:cNvSpPr/>
              <p:nvPr/>
            </p:nvSpPr>
            <p:spPr>
              <a:xfrm>
                <a:off x="1707" y="1976"/>
                <a:ext cx="27" cy="80"/>
              </a:xfrm>
              <a:custGeom>
                <a:rect b="b" l="l" r="r" t="t"/>
                <a:pathLst>
                  <a:path extrusionOk="0" h="80" w="27">
                    <a:moveTo>
                      <a:pt x="27" y="25"/>
                    </a:moveTo>
                    <a:lnTo>
                      <a:pt x="27" y="16"/>
                    </a:lnTo>
                    <a:lnTo>
                      <a:pt x="18" y="16"/>
                    </a:lnTo>
                    <a:lnTo>
                      <a:pt x="18" y="0"/>
                    </a:lnTo>
                    <a:lnTo>
                      <a:pt x="8" y="0"/>
                    </a:lnTo>
                    <a:lnTo>
                      <a:pt x="8" y="16"/>
                    </a:lnTo>
                    <a:lnTo>
                      <a:pt x="0" y="16"/>
                    </a:lnTo>
                    <a:lnTo>
                      <a:pt x="0" y="25"/>
                    </a:lnTo>
                    <a:lnTo>
                      <a:pt x="8" y="25"/>
                    </a:lnTo>
                    <a:lnTo>
                      <a:pt x="8" y="66"/>
                    </a:lnTo>
                    <a:lnTo>
                      <a:pt x="8" y="71"/>
                    </a:lnTo>
                    <a:lnTo>
                      <a:pt x="10" y="75"/>
                    </a:lnTo>
                    <a:lnTo>
                      <a:pt x="14" y="79"/>
                    </a:lnTo>
                    <a:lnTo>
                      <a:pt x="21" y="80"/>
                    </a:lnTo>
                    <a:lnTo>
                      <a:pt x="22" y="80"/>
                    </a:lnTo>
                    <a:lnTo>
                      <a:pt x="23" y="79"/>
                    </a:lnTo>
                    <a:lnTo>
                      <a:pt x="25" y="79"/>
                    </a:lnTo>
                    <a:lnTo>
                      <a:pt x="27" y="78"/>
                    </a:lnTo>
                    <a:lnTo>
                      <a:pt x="27" y="69"/>
                    </a:lnTo>
                    <a:lnTo>
                      <a:pt x="24" y="69"/>
                    </a:lnTo>
                    <a:lnTo>
                      <a:pt x="22" y="69"/>
                    </a:lnTo>
                    <a:lnTo>
                      <a:pt x="21" y="68"/>
                    </a:lnTo>
                    <a:lnTo>
                      <a:pt x="19" y="67"/>
                    </a:lnTo>
                    <a:lnTo>
                      <a:pt x="18" y="65"/>
                    </a:lnTo>
                    <a:lnTo>
                      <a:pt x="18" y="25"/>
                    </a:lnTo>
                    <a:lnTo>
                      <a:pt x="27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0" name="Google Shape;520;g294ba9770f7_0_118"/>
              <p:cNvSpPr/>
              <p:nvPr/>
            </p:nvSpPr>
            <p:spPr>
              <a:xfrm>
                <a:off x="1549" y="2086"/>
                <a:ext cx="59" cy="85"/>
              </a:xfrm>
              <a:custGeom>
                <a:rect b="b" l="l" r="r" t="t"/>
                <a:pathLst>
                  <a:path extrusionOk="0" h="85" w="59">
                    <a:moveTo>
                      <a:pt x="12" y="10"/>
                    </a:moveTo>
                    <a:lnTo>
                      <a:pt x="33" y="10"/>
                    </a:lnTo>
                    <a:lnTo>
                      <a:pt x="40" y="11"/>
                    </a:lnTo>
                    <a:lnTo>
                      <a:pt x="45" y="14"/>
                    </a:lnTo>
                    <a:lnTo>
                      <a:pt x="48" y="17"/>
                    </a:lnTo>
                    <a:lnTo>
                      <a:pt x="49" y="24"/>
                    </a:lnTo>
                    <a:lnTo>
                      <a:pt x="48" y="32"/>
                    </a:lnTo>
                    <a:lnTo>
                      <a:pt x="45" y="37"/>
                    </a:lnTo>
                    <a:lnTo>
                      <a:pt x="39" y="39"/>
                    </a:lnTo>
                    <a:lnTo>
                      <a:pt x="32" y="40"/>
                    </a:lnTo>
                    <a:lnTo>
                      <a:pt x="12" y="40"/>
                    </a:lnTo>
                    <a:lnTo>
                      <a:pt x="12" y="10"/>
                    </a:lnTo>
                    <a:close/>
                    <a:moveTo>
                      <a:pt x="12" y="50"/>
                    </a:moveTo>
                    <a:lnTo>
                      <a:pt x="37" y="50"/>
                    </a:lnTo>
                    <a:lnTo>
                      <a:pt x="47" y="47"/>
                    </a:lnTo>
                    <a:lnTo>
                      <a:pt x="55" y="41"/>
                    </a:lnTo>
                    <a:lnTo>
                      <a:pt x="58" y="33"/>
                    </a:lnTo>
                    <a:lnTo>
                      <a:pt x="59" y="24"/>
                    </a:lnTo>
                    <a:lnTo>
                      <a:pt x="58" y="15"/>
                    </a:lnTo>
                    <a:lnTo>
                      <a:pt x="54" y="8"/>
                    </a:lnTo>
                    <a:lnTo>
                      <a:pt x="47" y="3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85"/>
                    </a:lnTo>
                    <a:lnTo>
                      <a:pt x="12" y="85"/>
                    </a:lnTo>
                    <a:lnTo>
                      <a:pt x="12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1" name="Google Shape;521;g294ba9770f7_0_118"/>
              <p:cNvSpPr/>
              <p:nvPr/>
            </p:nvSpPr>
            <p:spPr>
              <a:xfrm>
                <a:off x="1620" y="2086"/>
                <a:ext cx="0" cy="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2" name="Google Shape;522;g294ba9770f7_0_118"/>
              <p:cNvSpPr/>
              <p:nvPr/>
            </p:nvSpPr>
            <p:spPr>
              <a:xfrm>
                <a:off x="1640" y="2108"/>
                <a:ext cx="55" cy="65"/>
              </a:xfrm>
              <a:custGeom>
                <a:rect b="b" l="l" r="r" t="t"/>
                <a:pathLst>
                  <a:path extrusionOk="0" h="65" w="55">
                    <a:moveTo>
                      <a:pt x="13" y="21"/>
                    </a:moveTo>
                    <a:lnTo>
                      <a:pt x="13" y="17"/>
                    </a:lnTo>
                    <a:lnTo>
                      <a:pt x="15" y="12"/>
                    </a:lnTo>
                    <a:lnTo>
                      <a:pt x="19" y="10"/>
                    </a:lnTo>
                    <a:lnTo>
                      <a:pt x="26" y="8"/>
                    </a:lnTo>
                    <a:lnTo>
                      <a:pt x="32" y="10"/>
                    </a:lnTo>
                    <a:lnTo>
                      <a:pt x="36" y="11"/>
                    </a:lnTo>
                    <a:lnTo>
                      <a:pt x="38" y="15"/>
                    </a:lnTo>
                    <a:lnTo>
                      <a:pt x="39" y="18"/>
                    </a:lnTo>
                    <a:lnTo>
                      <a:pt x="39" y="22"/>
                    </a:lnTo>
                    <a:lnTo>
                      <a:pt x="38" y="24"/>
                    </a:lnTo>
                    <a:lnTo>
                      <a:pt x="35" y="25"/>
                    </a:lnTo>
                    <a:lnTo>
                      <a:pt x="34" y="25"/>
                    </a:lnTo>
                    <a:lnTo>
                      <a:pt x="18" y="28"/>
                    </a:lnTo>
                    <a:lnTo>
                      <a:pt x="9" y="31"/>
                    </a:lnTo>
                    <a:lnTo>
                      <a:pt x="4" y="36"/>
                    </a:lnTo>
                    <a:lnTo>
                      <a:pt x="1" y="42"/>
                    </a:lnTo>
                    <a:lnTo>
                      <a:pt x="0" y="47"/>
                    </a:lnTo>
                    <a:lnTo>
                      <a:pt x="1" y="54"/>
                    </a:lnTo>
                    <a:lnTo>
                      <a:pt x="6" y="60"/>
                    </a:lnTo>
                    <a:lnTo>
                      <a:pt x="12" y="64"/>
                    </a:lnTo>
                    <a:lnTo>
                      <a:pt x="18" y="65"/>
                    </a:lnTo>
                    <a:lnTo>
                      <a:pt x="26" y="64"/>
                    </a:lnTo>
                    <a:lnTo>
                      <a:pt x="32" y="62"/>
                    </a:lnTo>
                    <a:lnTo>
                      <a:pt x="36" y="58"/>
                    </a:lnTo>
                    <a:lnTo>
                      <a:pt x="40" y="54"/>
                    </a:lnTo>
                    <a:lnTo>
                      <a:pt x="40" y="58"/>
                    </a:lnTo>
                    <a:lnTo>
                      <a:pt x="42" y="62"/>
                    </a:lnTo>
                    <a:lnTo>
                      <a:pt x="44" y="64"/>
                    </a:lnTo>
                    <a:lnTo>
                      <a:pt x="50" y="65"/>
                    </a:lnTo>
                    <a:lnTo>
                      <a:pt x="51" y="65"/>
                    </a:lnTo>
                    <a:lnTo>
                      <a:pt x="52" y="64"/>
                    </a:lnTo>
                    <a:lnTo>
                      <a:pt x="53" y="64"/>
                    </a:lnTo>
                    <a:lnTo>
                      <a:pt x="55" y="63"/>
                    </a:lnTo>
                    <a:lnTo>
                      <a:pt x="55" y="55"/>
                    </a:lnTo>
                    <a:lnTo>
                      <a:pt x="53" y="55"/>
                    </a:lnTo>
                    <a:lnTo>
                      <a:pt x="52" y="55"/>
                    </a:lnTo>
                    <a:lnTo>
                      <a:pt x="51" y="55"/>
                    </a:lnTo>
                    <a:lnTo>
                      <a:pt x="50" y="54"/>
                    </a:lnTo>
                    <a:lnTo>
                      <a:pt x="49" y="53"/>
                    </a:lnTo>
                    <a:lnTo>
                      <a:pt x="49" y="52"/>
                    </a:lnTo>
                    <a:lnTo>
                      <a:pt x="49" y="17"/>
                    </a:lnTo>
                    <a:lnTo>
                      <a:pt x="47" y="7"/>
                    </a:lnTo>
                    <a:lnTo>
                      <a:pt x="40" y="2"/>
                    </a:lnTo>
                    <a:lnTo>
                      <a:pt x="33" y="0"/>
                    </a:lnTo>
                    <a:lnTo>
                      <a:pt x="27" y="0"/>
                    </a:lnTo>
                    <a:lnTo>
                      <a:pt x="17" y="1"/>
                    </a:lnTo>
                    <a:lnTo>
                      <a:pt x="10" y="5"/>
                    </a:lnTo>
                    <a:lnTo>
                      <a:pt x="5" y="11"/>
                    </a:lnTo>
                    <a:lnTo>
                      <a:pt x="4" y="21"/>
                    </a:lnTo>
                    <a:lnTo>
                      <a:pt x="13" y="21"/>
                    </a:lnTo>
                    <a:close/>
                    <a:moveTo>
                      <a:pt x="39" y="41"/>
                    </a:moveTo>
                    <a:lnTo>
                      <a:pt x="38" y="47"/>
                    </a:lnTo>
                    <a:lnTo>
                      <a:pt x="33" y="52"/>
                    </a:lnTo>
                    <a:lnTo>
                      <a:pt x="27" y="54"/>
                    </a:lnTo>
                    <a:lnTo>
                      <a:pt x="22" y="55"/>
                    </a:lnTo>
                    <a:lnTo>
                      <a:pt x="16" y="54"/>
                    </a:lnTo>
                    <a:lnTo>
                      <a:pt x="13" y="53"/>
                    </a:lnTo>
                    <a:lnTo>
                      <a:pt x="12" y="49"/>
                    </a:lnTo>
                    <a:lnTo>
                      <a:pt x="10" y="46"/>
                    </a:lnTo>
                    <a:lnTo>
                      <a:pt x="12" y="41"/>
                    </a:lnTo>
                    <a:lnTo>
                      <a:pt x="15" y="37"/>
                    </a:lnTo>
                    <a:lnTo>
                      <a:pt x="19" y="36"/>
                    </a:lnTo>
                    <a:lnTo>
                      <a:pt x="23" y="35"/>
                    </a:lnTo>
                    <a:lnTo>
                      <a:pt x="31" y="34"/>
                    </a:lnTo>
                    <a:lnTo>
                      <a:pt x="35" y="33"/>
                    </a:lnTo>
                    <a:lnTo>
                      <a:pt x="38" y="33"/>
                    </a:lnTo>
                    <a:lnTo>
                      <a:pt x="39" y="31"/>
                    </a:lnTo>
                    <a:lnTo>
                      <a:pt x="39" y="4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3" name="Google Shape;523;g294ba9770f7_0_118"/>
              <p:cNvSpPr/>
              <p:nvPr/>
            </p:nvSpPr>
            <p:spPr>
              <a:xfrm>
                <a:off x="1704" y="2108"/>
                <a:ext cx="47" cy="63"/>
              </a:xfrm>
              <a:custGeom>
                <a:rect b="b" l="l" r="r" t="t"/>
                <a:pathLst>
                  <a:path extrusionOk="0" h="63" w="47">
                    <a:moveTo>
                      <a:pt x="47" y="21"/>
                    </a:moveTo>
                    <a:lnTo>
                      <a:pt x="45" y="10"/>
                    </a:lnTo>
                    <a:lnTo>
                      <a:pt x="41" y="4"/>
                    </a:lnTo>
                    <a:lnTo>
                      <a:pt x="34" y="1"/>
                    </a:lnTo>
                    <a:lnTo>
                      <a:pt x="27" y="0"/>
                    </a:lnTo>
                    <a:lnTo>
                      <a:pt x="20" y="1"/>
                    </a:lnTo>
                    <a:lnTo>
                      <a:pt x="16" y="4"/>
                    </a:lnTo>
                    <a:lnTo>
                      <a:pt x="12" y="7"/>
                    </a:lnTo>
                    <a:lnTo>
                      <a:pt x="10" y="10"/>
                    </a:lnTo>
                    <a:lnTo>
                      <a:pt x="9" y="10"/>
                    </a:lnTo>
                    <a:lnTo>
                      <a:pt x="9" y="1"/>
                    </a:lnTo>
                    <a:lnTo>
                      <a:pt x="0" y="1"/>
                    </a:lnTo>
                    <a:lnTo>
                      <a:pt x="0" y="63"/>
                    </a:lnTo>
                    <a:lnTo>
                      <a:pt x="10" y="63"/>
                    </a:lnTo>
                    <a:lnTo>
                      <a:pt x="10" y="29"/>
                    </a:lnTo>
                    <a:lnTo>
                      <a:pt x="11" y="19"/>
                    </a:lnTo>
                    <a:lnTo>
                      <a:pt x="16" y="13"/>
                    </a:lnTo>
                    <a:lnTo>
                      <a:pt x="20" y="10"/>
                    </a:lnTo>
                    <a:lnTo>
                      <a:pt x="25" y="8"/>
                    </a:lnTo>
                    <a:lnTo>
                      <a:pt x="31" y="10"/>
                    </a:lnTo>
                    <a:lnTo>
                      <a:pt x="35" y="13"/>
                    </a:lnTo>
                    <a:lnTo>
                      <a:pt x="37" y="18"/>
                    </a:lnTo>
                    <a:lnTo>
                      <a:pt x="37" y="25"/>
                    </a:lnTo>
                    <a:lnTo>
                      <a:pt x="37" y="63"/>
                    </a:lnTo>
                    <a:lnTo>
                      <a:pt x="47" y="63"/>
                    </a:lnTo>
                    <a:lnTo>
                      <a:pt x="47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4" name="Google Shape;524;g294ba9770f7_0_118"/>
              <p:cNvSpPr/>
              <p:nvPr/>
            </p:nvSpPr>
            <p:spPr>
              <a:xfrm>
                <a:off x="1760" y="2108"/>
                <a:ext cx="48" cy="65"/>
              </a:xfrm>
              <a:custGeom>
                <a:rect b="b" l="l" r="r" t="t"/>
                <a:pathLst>
                  <a:path extrusionOk="0" h="65" w="48">
                    <a:moveTo>
                      <a:pt x="46" y="19"/>
                    </a:moveTo>
                    <a:lnTo>
                      <a:pt x="46" y="15"/>
                    </a:lnTo>
                    <a:lnTo>
                      <a:pt x="42" y="8"/>
                    </a:lnTo>
                    <a:lnTo>
                      <a:pt x="37" y="2"/>
                    </a:lnTo>
                    <a:lnTo>
                      <a:pt x="24" y="0"/>
                    </a:lnTo>
                    <a:lnTo>
                      <a:pt x="16" y="1"/>
                    </a:lnTo>
                    <a:lnTo>
                      <a:pt x="9" y="5"/>
                    </a:lnTo>
                    <a:lnTo>
                      <a:pt x="5" y="11"/>
                    </a:lnTo>
                    <a:lnTo>
                      <a:pt x="3" y="19"/>
                    </a:lnTo>
                    <a:lnTo>
                      <a:pt x="4" y="25"/>
                    </a:lnTo>
                    <a:lnTo>
                      <a:pt x="6" y="29"/>
                    </a:lnTo>
                    <a:lnTo>
                      <a:pt x="9" y="33"/>
                    </a:lnTo>
                    <a:lnTo>
                      <a:pt x="15" y="34"/>
                    </a:lnTo>
                    <a:lnTo>
                      <a:pt x="26" y="37"/>
                    </a:lnTo>
                    <a:lnTo>
                      <a:pt x="32" y="39"/>
                    </a:lnTo>
                    <a:lnTo>
                      <a:pt x="36" y="41"/>
                    </a:lnTo>
                    <a:lnTo>
                      <a:pt x="38" y="42"/>
                    </a:lnTo>
                    <a:lnTo>
                      <a:pt x="38" y="46"/>
                    </a:lnTo>
                    <a:lnTo>
                      <a:pt x="37" y="51"/>
                    </a:lnTo>
                    <a:lnTo>
                      <a:pt x="34" y="53"/>
                    </a:lnTo>
                    <a:lnTo>
                      <a:pt x="30" y="55"/>
                    </a:lnTo>
                    <a:lnTo>
                      <a:pt x="25" y="55"/>
                    </a:lnTo>
                    <a:lnTo>
                      <a:pt x="17" y="54"/>
                    </a:lnTo>
                    <a:lnTo>
                      <a:pt x="13" y="51"/>
                    </a:lnTo>
                    <a:lnTo>
                      <a:pt x="11" y="47"/>
                    </a:lnTo>
                    <a:lnTo>
                      <a:pt x="9" y="43"/>
                    </a:lnTo>
                    <a:lnTo>
                      <a:pt x="0" y="43"/>
                    </a:lnTo>
                    <a:lnTo>
                      <a:pt x="2" y="49"/>
                    </a:lnTo>
                    <a:lnTo>
                      <a:pt x="5" y="57"/>
                    </a:lnTo>
                    <a:lnTo>
                      <a:pt x="12" y="63"/>
                    </a:lnTo>
                    <a:lnTo>
                      <a:pt x="25" y="65"/>
                    </a:lnTo>
                    <a:lnTo>
                      <a:pt x="34" y="64"/>
                    </a:lnTo>
                    <a:lnTo>
                      <a:pt x="41" y="59"/>
                    </a:lnTo>
                    <a:lnTo>
                      <a:pt x="46" y="53"/>
                    </a:lnTo>
                    <a:lnTo>
                      <a:pt x="48" y="45"/>
                    </a:lnTo>
                    <a:lnTo>
                      <a:pt x="47" y="39"/>
                    </a:lnTo>
                    <a:lnTo>
                      <a:pt x="45" y="34"/>
                    </a:lnTo>
                    <a:lnTo>
                      <a:pt x="39" y="30"/>
                    </a:lnTo>
                    <a:lnTo>
                      <a:pt x="32" y="28"/>
                    </a:lnTo>
                    <a:lnTo>
                      <a:pt x="22" y="25"/>
                    </a:lnTo>
                    <a:lnTo>
                      <a:pt x="17" y="24"/>
                    </a:lnTo>
                    <a:lnTo>
                      <a:pt x="14" y="23"/>
                    </a:lnTo>
                    <a:lnTo>
                      <a:pt x="13" y="21"/>
                    </a:lnTo>
                    <a:lnTo>
                      <a:pt x="12" y="17"/>
                    </a:lnTo>
                    <a:lnTo>
                      <a:pt x="13" y="12"/>
                    </a:lnTo>
                    <a:lnTo>
                      <a:pt x="16" y="10"/>
                    </a:lnTo>
                    <a:lnTo>
                      <a:pt x="20" y="8"/>
                    </a:lnTo>
                    <a:lnTo>
                      <a:pt x="23" y="8"/>
                    </a:lnTo>
                    <a:lnTo>
                      <a:pt x="31" y="10"/>
                    </a:lnTo>
                    <a:lnTo>
                      <a:pt x="34" y="12"/>
                    </a:lnTo>
                    <a:lnTo>
                      <a:pt x="37" y="16"/>
                    </a:lnTo>
                    <a:lnTo>
                      <a:pt x="37" y="19"/>
                    </a:lnTo>
                    <a:lnTo>
                      <a:pt x="46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5" name="Google Shape;525;g294ba9770f7_0_118"/>
              <p:cNvSpPr/>
              <p:nvPr/>
            </p:nvSpPr>
            <p:spPr>
              <a:xfrm>
                <a:off x="1251" y="2304"/>
                <a:ext cx="59" cy="85"/>
              </a:xfrm>
              <a:custGeom>
                <a:rect b="b" l="l" r="r" t="t"/>
                <a:pathLst>
                  <a:path extrusionOk="0" h="85" w="59">
                    <a:moveTo>
                      <a:pt x="11" y="10"/>
                    </a:moveTo>
                    <a:lnTo>
                      <a:pt x="33" y="10"/>
                    </a:lnTo>
                    <a:lnTo>
                      <a:pt x="40" y="11"/>
                    </a:lnTo>
                    <a:lnTo>
                      <a:pt x="44" y="14"/>
                    </a:lnTo>
                    <a:lnTo>
                      <a:pt x="48" y="17"/>
                    </a:lnTo>
                    <a:lnTo>
                      <a:pt x="49" y="25"/>
                    </a:lnTo>
                    <a:lnTo>
                      <a:pt x="48" y="32"/>
                    </a:lnTo>
                    <a:lnTo>
                      <a:pt x="44" y="37"/>
                    </a:lnTo>
                    <a:lnTo>
                      <a:pt x="39" y="39"/>
                    </a:lnTo>
                    <a:lnTo>
                      <a:pt x="32" y="40"/>
                    </a:lnTo>
                    <a:lnTo>
                      <a:pt x="11" y="40"/>
                    </a:lnTo>
                    <a:lnTo>
                      <a:pt x="11" y="10"/>
                    </a:lnTo>
                    <a:close/>
                    <a:moveTo>
                      <a:pt x="11" y="50"/>
                    </a:moveTo>
                    <a:lnTo>
                      <a:pt x="36" y="50"/>
                    </a:lnTo>
                    <a:lnTo>
                      <a:pt x="47" y="47"/>
                    </a:lnTo>
                    <a:lnTo>
                      <a:pt x="55" y="41"/>
                    </a:lnTo>
                    <a:lnTo>
                      <a:pt x="58" y="33"/>
                    </a:lnTo>
                    <a:lnTo>
                      <a:pt x="59" y="25"/>
                    </a:lnTo>
                    <a:lnTo>
                      <a:pt x="58" y="15"/>
                    </a:lnTo>
                    <a:lnTo>
                      <a:pt x="53" y="8"/>
                    </a:lnTo>
                    <a:lnTo>
                      <a:pt x="47" y="3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0" y="85"/>
                    </a:lnTo>
                    <a:lnTo>
                      <a:pt x="11" y="85"/>
                    </a:lnTo>
                    <a:lnTo>
                      <a:pt x="11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6" name="Google Shape;526;g294ba9770f7_0_118"/>
              <p:cNvSpPr/>
              <p:nvPr/>
            </p:nvSpPr>
            <p:spPr>
              <a:xfrm>
                <a:off x="1323" y="2326"/>
                <a:ext cx="28" cy="63"/>
              </a:xfrm>
              <a:custGeom>
                <a:rect b="b" l="l" r="r" t="t"/>
                <a:pathLst>
                  <a:path extrusionOk="0" h="63" w="28">
                    <a:moveTo>
                      <a:pt x="10" y="28"/>
                    </a:moveTo>
                    <a:lnTo>
                      <a:pt x="11" y="21"/>
                    </a:lnTo>
                    <a:lnTo>
                      <a:pt x="14" y="16"/>
                    </a:lnTo>
                    <a:lnTo>
                      <a:pt x="19" y="12"/>
                    </a:lnTo>
                    <a:lnTo>
                      <a:pt x="25" y="11"/>
                    </a:lnTo>
                    <a:lnTo>
                      <a:pt x="28" y="11"/>
                    </a:lnTo>
                    <a:lnTo>
                      <a:pt x="28" y="0"/>
                    </a:lnTo>
                    <a:lnTo>
                      <a:pt x="27" y="0"/>
                    </a:lnTo>
                    <a:lnTo>
                      <a:pt x="26" y="0"/>
                    </a:lnTo>
                    <a:lnTo>
                      <a:pt x="21" y="1"/>
                    </a:lnTo>
                    <a:lnTo>
                      <a:pt x="17" y="4"/>
                    </a:lnTo>
                    <a:lnTo>
                      <a:pt x="13" y="7"/>
                    </a:lnTo>
                    <a:lnTo>
                      <a:pt x="10" y="12"/>
                    </a:lnTo>
                    <a:lnTo>
                      <a:pt x="10" y="1"/>
                    </a:lnTo>
                    <a:lnTo>
                      <a:pt x="0" y="1"/>
                    </a:lnTo>
                    <a:lnTo>
                      <a:pt x="0" y="63"/>
                    </a:lnTo>
                    <a:lnTo>
                      <a:pt x="10" y="63"/>
                    </a:lnTo>
                    <a:lnTo>
                      <a:pt x="1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7" name="Google Shape;527;g294ba9770f7_0_118"/>
              <p:cNvSpPr/>
              <p:nvPr/>
            </p:nvSpPr>
            <p:spPr>
              <a:xfrm>
                <a:off x="1353" y="2326"/>
                <a:ext cx="55" cy="65"/>
              </a:xfrm>
              <a:custGeom>
                <a:rect b="b" l="l" r="r" t="t"/>
                <a:pathLst>
                  <a:path extrusionOk="0" h="65" w="55">
                    <a:moveTo>
                      <a:pt x="0" y="33"/>
                    </a:moveTo>
                    <a:lnTo>
                      <a:pt x="2" y="45"/>
                    </a:lnTo>
                    <a:lnTo>
                      <a:pt x="7" y="54"/>
                    </a:lnTo>
                    <a:lnTo>
                      <a:pt x="16" y="63"/>
                    </a:lnTo>
                    <a:lnTo>
                      <a:pt x="27" y="65"/>
                    </a:lnTo>
                    <a:lnTo>
                      <a:pt x="40" y="63"/>
                    </a:lnTo>
                    <a:lnTo>
                      <a:pt x="48" y="54"/>
                    </a:lnTo>
                    <a:lnTo>
                      <a:pt x="53" y="45"/>
                    </a:lnTo>
                    <a:lnTo>
                      <a:pt x="55" y="33"/>
                    </a:lnTo>
                    <a:lnTo>
                      <a:pt x="53" y="21"/>
                    </a:lnTo>
                    <a:lnTo>
                      <a:pt x="48" y="10"/>
                    </a:lnTo>
                    <a:lnTo>
                      <a:pt x="40" y="3"/>
                    </a:lnTo>
                    <a:lnTo>
                      <a:pt x="27" y="0"/>
                    </a:lnTo>
                    <a:lnTo>
                      <a:pt x="16" y="3"/>
                    </a:lnTo>
                    <a:lnTo>
                      <a:pt x="7" y="10"/>
                    </a:lnTo>
                    <a:lnTo>
                      <a:pt x="2" y="21"/>
                    </a:lnTo>
                    <a:lnTo>
                      <a:pt x="0" y="33"/>
                    </a:lnTo>
                    <a:close/>
                    <a:moveTo>
                      <a:pt x="10" y="33"/>
                    </a:moveTo>
                    <a:lnTo>
                      <a:pt x="12" y="25"/>
                    </a:lnTo>
                    <a:lnTo>
                      <a:pt x="14" y="17"/>
                    </a:lnTo>
                    <a:lnTo>
                      <a:pt x="19" y="11"/>
                    </a:lnTo>
                    <a:lnTo>
                      <a:pt x="27" y="9"/>
                    </a:lnTo>
                    <a:lnTo>
                      <a:pt x="35" y="11"/>
                    </a:lnTo>
                    <a:lnTo>
                      <a:pt x="41" y="17"/>
                    </a:lnTo>
                    <a:lnTo>
                      <a:pt x="43" y="25"/>
                    </a:lnTo>
                    <a:lnTo>
                      <a:pt x="44" y="33"/>
                    </a:lnTo>
                    <a:lnTo>
                      <a:pt x="43" y="39"/>
                    </a:lnTo>
                    <a:lnTo>
                      <a:pt x="41" y="47"/>
                    </a:lnTo>
                    <a:lnTo>
                      <a:pt x="35" y="53"/>
                    </a:lnTo>
                    <a:lnTo>
                      <a:pt x="27" y="56"/>
                    </a:lnTo>
                    <a:lnTo>
                      <a:pt x="19" y="53"/>
                    </a:lnTo>
                    <a:lnTo>
                      <a:pt x="14" y="47"/>
                    </a:lnTo>
                    <a:lnTo>
                      <a:pt x="12" y="39"/>
                    </a:lnTo>
                    <a:lnTo>
                      <a:pt x="10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8" name="Google Shape;528;g294ba9770f7_0_118"/>
              <p:cNvSpPr/>
              <p:nvPr/>
            </p:nvSpPr>
            <p:spPr>
              <a:xfrm>
                <a:off x="1413" y="2304"/>
                <a:ext cx="51" cy="87"/>
              </a:xfrm>
              <a:custGeom>
                <a:rect b="b" l="l" r="r" t="t"/>
                <a:pathLst>
                  <a:path extrusionOk="0" h="87" w="51">
                    <a:moveTo>
                      <a:pt x="51" y="0"/>
                    </a:moveTo>
                    <a:lnTo>
                      <a:pt x="42" y="0"/>
                    </a:lnTo>
                    <a:lnTo>
                      <a:pt x="42" y="32"/>
                    </a:lnTo>
                    <a:lnTo>
                      <a:pt x="40" y="29"/>
                    </a:lnTo>
                    <a:lnTo>
                      <a:pt x="37" y="26"/>
                    </a:lnTo>
                    <a:lnTo>
                      <a:pt x="32" y="23"/>
                    </a:lnTo>
                    <a:lnTo>
                      <a:pt x="25" y="22"/>
                    </a:lnTo>
                    <a:lnTo>
                      <a:pt x="15" y="25"/>
                    </a:lnTo>
                    <a:lnTo>
                      <a:pt x="7" y="31"/>
                    </a:lnTo>
                    <a:lnTo>
                      <a:pt x="1" y="40"/>
                    </a:lnTo>
                    <a:lnTo>
                      <a:pt x="0" y="52"/>
                    </a:lnTo>
                    <a:lnTo>
                      <a:pt x="1" y="64"/>
                    </a:lnTo>
                    <a:lnTo>
                      <a:pt x="6" y="75"/>
                    </a:lnTo>
                    <a:lnTo>
                      <a:pt x="14" y="84"/>
                    </a:lnTo>
                    <a:lnTo>
                      <a:pt x="26" y="87"/>
                    </a:lnTo>
                    <a:lnTo>
                      <a:pt x="31" y="87"/>
                    </a:lnTo>
                    <a:lnTo>
                      <a:pt x="34" y="85"/>
                    </a:lnTo>
                    <a:lnTo>
                      <a:pt x="39" y="81"/>
                    </a:lnTo>
                    <a:lnTo>
                      <a:pt x="42" y="76"/>
                    </a:lnTo>
                    <a:lnTo>
                      <a:pt x="42" y="85"/>
                    </a:lnTo>
                    <a:lnTo>
                      <a:pt x="51" y="85"/>
                    </a:lnTo>
                    <a:lnTo>
                      <a:pt x="51" y="0"/>
                    </a:lnTo>
                    <a:close/>
                    <a:moveTo>
                      <a:pt x="11" y="53"/>
                    </a:moveTo>
                    <a:lnTo>
                      <a:pt x="11" y="46"/>
                    </a:lnTo>
                    <a:lnTo>
                      <a:pt x="13" y="39"/>
                    </a:lnTo>
                    <a:lnTo>
                      <a:pt x="17" y="33"/>
                    </a:lnTo>
                    <a:lnTo>
                      <a:pt x="26" y="31"/>
                    </a:lnTo>
                    <a:lnTo>
                      <a:pt x="34" y="33"/>
                    </a:lnTo>
                    <a:lnTo>
                      <a:pt x="40" y="40"/>
                    </a:lnTo>
                    <a:lnTo>
                      <a:pt x="42" y="49"/>
                    </a:lnTo>
                    <a:lnTo>
                      <a:pt x="42" y="57"/>
                    </a:lnTo>
                    <a:lnTo>
                      <a:pt x="41" y="67"/>
                    </a:lnTo>
                    <a:lnTo>
                      <a:pt x="37" y="73"/>
                    </a:lnTo>
                    <a:lnTo>
                      <a:pt x="31" y="76"/>
                    </a:lnTo>
                    <a:lnTo>
                      <a:pt x="26" y="78"/>
                    </a:lnTo>
                    <a:lnTo>
                      <a:pt x="20" y="76"/>
                    </a:lnTo>
                    <a:lnTo>
                      <a:pt x="15" y="70"/>
                    </a:lnTo>
                    <a:lnTo>
                      <a:pt x="12" y="63"/>
                    </a:lnTo>
                    <a:lnTo>
                      <a:pt x="11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9" name="Google Shape;529;g294ba9770f7_0_118"/>
              <p:cNvSpPr/>
              <p:nvPr/>
            </p:nvSpPr>
            <p:spPr>
              <a:xfrm>
                <a:off x="1478" y="2327"/>
                <a:ext cx="45" cy="64"/>
              </a:xfrm>
              <a:custGeom>
                <a:rect b="b" l="l" r="r" t="t"/>
                <a:pathLst>
                  <a:path extrusionOk="0" h="64" w="45">
                    <a:moveTo>
                      <a:pt x="45" y="62"/>
                    </a:moveTo>
                    <a:lnTo>
                      <a:pt x="45" y="0"/>
                    </a:lnTo>
                    <a:lnTo>
                      <a:pt x="36" y="0"/>
                    </a:lnTo>
                    <a:lnTo>
                      <a:pt x="36" y="34"/>
                    </a:lnTo>
                    <a:lnTo>
                      <a:pt x="35" y="41"/>
                    </a:lnTo>
                    <a:lnTo>
                      <a:pt x="33" y="47"/>
                    </a:lnTo>
                    <a:lnTo>
                      <a:pt x="28" y="52"/>
                    </a:lnTo>
                    <a:lnTo>
                      <a:pt x="20" y="55"/>
                    </a:lnTo>
                    <a:lnTo>
                      <a:pt x="16" y="53"/>
                    </a:lnTo>
                    <a:lnTo>
                      <a:pt x="12" y="51"/>
                    </a:lnTo>
                    <a:lnTo>
                      <a:pt x="10" y="47"/>
                    </a:lnTo>
                    <a:lnTo>
                      <a:pt x="9" y="41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45"/>
                    </a:lnTo>
                    <a:lnTo>
                      <a:pt x="2" y="55"/>
                    </a:lnTo>
                    <a:lnTo>
                      <a:pt x="6" y="59"/>
                    </a:lnTo>
                    <a:lnTo>
                      <a:pt x="12" y="63"/>
                    </a:lnTo>
                    <a:lnTo>
                      <a:pt x="18" y="64"/>
                    </a:lnTo>
                    <a:lnTo>
                      <a:pt x="24" y="63"/>
                    </a:lnTo>
                    <a:lnTo>
                      <a:pt x="29" y="61"/>
                    </a:lnTo>
                    <a:lnTo>
                      <a:pt x="33" y="57"/>
                    </a:lnTo>
                    <a:lnTo>
                      <a:pt x="36" y="52"/>
                    </a:lnTo>
                    <a:lnTo>
                      <a:pt x="36" y="53"/>
                    </a:lnTo>
                    <a:lnTo>
                      <a:pt x="36" y="62"/>
                    </a:lnTo>
                    <a:lnTo>
                      <a:pt x="45" y="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0" name="Google Shape;530;g294ba9770f7_0_118"/>
              <p:cNvSpPr/>
              <p:nvPr/>
            </p:nvSpPr>
            <p:spPr>
              <a:xfrm>
                <a:off x="1534" y="2326"/>
                <a:ext cx="48" cy="65"/>
              </a:xfrm>
              <a:custGeom>
                <a:rect b="b" l="l" r="r" t="t"/>
                <a:pathLst>
                  <a:path extrusionOk="0" h="65" w="48">
                    <a:moveTo>
                      <a:pt x="48" y="22"/>
                    </a:moveTo>
                    <a:lnTo>
                      <a:pt x="47" y="15"/>
                    </a:lnTo>
                    <a:lnTo>
                      <a:pt x="44" y="7"/>
                    </a:lnTo>
                    <a:lnTo>
                      <a:pt x="37" y="3"/>
                    </a:lnTo>
                    <a:lnTo>
                      <a:pt x="27" y="0"/>
                    </a:lnTo>
                    <a:lnTo>
                      <a:pt x="14" y="3"/>
                    </a:lnTo>
                    <a:lnTo>
                      <a:pt x="6" y="10"/>
                    </a:lnTo>
                    <a:lnTo>
                      <a:pt x="1" y="21"/>
                    </a:lnTo>
                    <a:lnTo>
                      <a:pt x="0" y="34"/>
                    </a:lnTo>
                    <a:lnTo>
                      <a:pt x="1" y="46"/>
                    </a:lnTo>
                    <a:lnTo>
                      <a:pt x="6" y="57"/>
                    </a:lnTo>
                    <a:lnTo>
                      <a:pt x="14" y="63"/>
                    </a:lnTo>
                    <a:lnTo>
                      <a:pt x="26" y="65"/>
                    </a:lnTo>
                    <a:lnTo>
                      <a:pt x="36" y="63"/>
                    </a:lnTo>
                    <a:lnTo>
                      <a:pt x="43" y="57"/>
                    </a:lnTo>
                    <a:lnTo>
                      <a:pt x="46" y="48"/>
                    </a:lnTo>
                    <a:lnTo>
                      <a:pt x="48" y="41"/>
                    </a:lnTo>
                    <a:lnTo>
                      <a:pt x="39" y="41"/>
                    </a:lnTo>
                    <a:lnTo>
                      <a:pt x="38" y="47"/>
                    </a:lnTo>
                    <a:lnTo>
                      <a:pt x="35" y="52"/>
                    </a:lnTo>
                    <a:lnTo>
                      <a:pt x="30" y="54"/>
                    </a:lnTo>
                    <a:lnTo>
                      <a:pt x="26" y="56"/>
                    </a:lnTo>
                    <a:lnTo>
                      <a:pt x="18" y="53"/>
                    </a:lnTo>
                    <a:lnTo>
                      <a:pt x="13" y="47"/>
                    </a:lnTo>
                    <a:lnTo>
                      <a:pt x="11" y="40"/>
                    </a:lnTo>
                    <a:lnTo>
                      <a:pt x="10" y="33"/>
                    </a:lnTo>
                    <a:lnTo>
                      <a:pt x="11" y="24"/>
                    </a:lnTo>
                    <a:lnTo>
                      <a:pt x="13" y="17"/>
                    </a:lnTo>
                    <a:lnTo>
                      <a:pt x="18" y="11"/>
                    </a:lnTo>
                    <a:lnTo>
                      <a:pt x="26" y="9"/>
                    </a:lnTo>
                    <a:lnTo>
                      <a:pt x="31" y="10"/>
                    </a:lnTo>
                    <a:lnTo>
                      <a:pt x="35" y="12"/>
                    </a:lnTo>
                    <a:lnTo>
                      <a:pt x="38" y="17"/>
                    </a:lnTo>
                    <a:lnTo>
                      <a:pt x="39" y="22"/>
                    </a:lnTo>
                    <a:lnTo>
                      <a:pt x="48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1" name="Google Shape;531;g294ba9770f7_0_118"/>
              <p:cNvSpPr/>
              <p:nvPr/>
            </p:nvSpPr>
            <p:spPr>
              <a:xfrm>
                <a:off x="1585" y="2310"/>
                <a:ext cx="27" cy="81"/>
              </a:xfrm>
              <a:custGeom>
                <a:rect b="b" l="l" r="r" t="t"/>
                <a:pathLst>
                  <a:path extrusionOk="0" h="81" w="27">
                    <a:moveTo>
                      <a:pt x="27" y="26"/>
                    </a:moveTo>
                    <a:lnTo>
                      <a:pt x="27" y="17"/>
                    </a:lnTo>
                    <a:lnTo>
                      <a:pt x="18" y="17"/>
                    </a:lnTo>
                    <a:lnTo>
                      <a:pt x="18" y="0"/>
                    </a:lnTo>
                    <a:lnTo>
                      <a:pt x="8" y="0"/>
                    </a:lnTo>
                    <a:lnTo>
                      <a:pt x="8" y="17"/>
                    </a:lnTo>
                    <a:lnTo>
                      <a:pt x="0" y="17"/>
                    </a:lnTo>
                    <a:lnTo>
                      <a:pt x="0" y="26"/>
                    </a:lnTo>
                    <a:lnTo>
                      <a:pt x="8" y="26"/>
                    </a:lnTo>
                    <a:lnTo>
                      <a:pt x="8" y="67"/>
                    </a:lnTo>
                    <a:lnTo>
                      <a:pt x="8" y="72"/>
                    </a:lnTo>
                    <a:lnTo>
                      <a:pt x="10" y="76"/>
                    </a:lnTo>
                    <a:lnTo>
                      <a:pt x="13" y="80"/>
                    </a:lnTo>
                    <a:lnTo>
                      <a:pt x="20" y="81"/>
                    </a:lnTo>
                    <a:lnTo>
                      <a:pt x="21" y="81"/>
                    </a:lnTo>
                    <a:lnTo>
                      <a:pt x="22" y="80"/>
                    </a:lnTo>
                    <a:lnTo>
                      <a:pt x="25" y="80"/>
                    </a:lnTo>
                    <a:lnTo>
                      <a:pt x="27" y="79"/>
                    </a:lnTo>
                    <a:lnTo>
                      <a:pt x="27" y="70"/>
                    </a:lnTo>
                    <a:lnTo>
                      <a:pt x="23" y="70"/>
                    </a:lnTo>
                    <a:lnTo>
                      <a:pt x="21" y="70"/>
                    </a:lnTo>
                    <a:lnTo>
                      <a:pt x="20" y="69"/>
                    </a:lnTo>
                    <a:lnTo>
                      <a:pt x="19" y="68"/>
                    </a:lnTo>
                    <a:lnTo>
                      <a:pt x="18" y="66"/>
                    </a:lnTo>
                    <a:lnTo>
                      <a:pt x="18" y="26"/>
                    </a:lnTo>
                    <a:lnTo>
                      <a:pt x="27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2" name="Google Shape;532;g294ba9770f7_0_118"/>
              <p:cNvSpPr/>
              <p:nvPr/>
            </p:nvSpPr>
            <p:spPr>
              <a:xfrm>
                <a:off x="1252" y="2421"/>
                <a:ext cx="65" cy="85"/>
              </a:xfrm>
              <a:custGeom>
                <a:rect b="b" l="l" r="r" t="t"/>
                <a:pathLst>
                  <a:path extrusionOk="0" h="85" w="65">
                    <a:moveTo>
                      <a:pt x="10" y="48"/>
                    </a:moveTo>
                    <a:lnTo>
                      <a:pt x="37" y="48"/>
                    </a:lnTo>
                    <a:lnTo>
                      <a:pt x="44" y="50"/>
                    </a:lnTo>
                    <a:lnTo>
                      <a:pt x="48" y="53"/>
                    </a:lnTo>
                    <a:lnTo>
                      <a:pt x="50" y="58"/>
                    </a:lnTo>
                    <a:lnTo>
                      <a:pt x="50" y="64"/>
                    </a:lnTo>
                    <a:lnTo>
                      <a:pt x="50" y="68"/>
                    </a:lnTo>
                    <a:lnTo>
                      <a:pt x="50" y="74"/>
                    </a:lnTo>
                    <a:lnTo>
                      <a:pt x="51" y="80"/>
                    </a:lnTo>
                    <a:lnTo>
                      <a:pt x="52" y="85"/>
                    </a:lnTo>
                    <a:lnTo>
                      <a:pt x="65" y="85"/>
                    </a:lnTo>
                    <a:lnTo>
                      <a:pt x="65" y="82"/>
                    </a:lnTo>
                    <a:lnTo>
                      <a:pt x="63" y="81"/>
                    </a:lnTo>
                    <a:lnTo>
                      <a:pt x="61" y="80"/>
                    </a:lnTo>
                    <a:lnTo>
                      <a:pt x="61" y="77"/>
                    </a:lnTo>
                    <a:lnTo>
                      <a:pt x="61" y="74"/>
                    </a:lnTo>
                    <a:lnTo>
                      <a:pt x="60" y="59"/>
                    </a:lnTo>
                    <a:lnTo>
                      <a:pt x="59" y="52"/>
                    </a:lnTo>
                    <a:lnTo>
                      <a:pt x="58" y="47"/>
                    </a:lnTo>
                    <a:lnTo>
                      <a:pt x="55" y="45"/>
                    </a:lnTo>
                    <a:lnTo>
                      <a:pt x="51" y="44"/>
                    </a:lnTo>
                    <a:lnTo>
                      <a:pt x="55" y="40"/>
                    </a:lnTo>
                    <a:lnTo>
                      <a:pt x="59" y="36"/>
                    </a:lnTo>
                    <a:lnTo>
                      <a:pt x="61" y="30"/>
                    </a:lnTo>
                    <a:lnTo>
                      <a:pt x="63" y="23"/>
                    </a:lnTo>
                    <a:lnTo>
                      <a:pt x="60" y="12"/>
                    </a:lnTo>
                    <a:lnTo>
                      <a:pt x="55" y="5"/>
                    </a:lnTo>
                    <a:lnTo>
                      <a:pt x="46" y="1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85"/>
                    </a:lnTo>
                    <a:lnTo>
                      <a:pt x="10" y="85"/>
                    </a:lnTo>
                    <a:lnTo>
                      <a:pt x="10" y="48"/>
                    </a:lnTo>
                    <a:close/>
                    <a:moveTo>
                      <a:pt x="10" y="10"/>
                    </a:moveTo>
                    <a:lnTo>
                      <a:pt x="37" y="10"/>
                    </a:lnTo>
                    <a:lnTo>
                      <a:pt x="41" y="10"/>
                    </a:lnTo>
                    <a:lnTo>
                      <a:pt x="46" y="12"/>
                    </a:lnTo>
                    <a:lnTo>
                      <a:pt x="50" y="16"/>
                    </a:lnTo>
                    <a:lnTo>
                      <a:pt x="51" y="24"/>
                    </a:lnTo>
                    <a:lnTo>
                      <a:pt x="50" y="32"/>
                    </a:lnTo>
                    <a:lnTo>
                      <a:pt x="47" y="36"/>
                    </a:lnTo>
                    <a:lnTo>
                      <a:pt x="41" y="39"/>
                    </a:lnTo>
                    <a:lnTo>
                      <a:pt x="35" y="39"/>
                    </a:lnTo>
                    <a:lnTo>
                      <a:pt x="10" y="39"/>
                    </a:lnTo>
                    <a:lnTo>
                      <a:pt x="1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3" name="Google Shape;533;g294ba9770f7_0_118"/>
              <p:cNvSpPr/>
              <p:nvPr/>
            </p:nvSpPr>
            <p:spPr>
              <a:xfrm>
                <a:off x="1325" y="2443"/>
                <a:ext cx="52" cy="65"/>
              </a:xfrm>
              <a:custGeom>
                <a:rect b="b" l="l" r="r" t="t"/>
                <a:pathLst>
                  <a:path extrusionOk="0" h="65" w="52">
                    <a:moveTo>
                      <a:pt x="42" y="43"/>
                    </a:moveTo>
                    <a:lnTo>
                      <a:pt x="41" y="47"/>
                    </a:lnTo>
                    <a:lnTo>
                      <a:pt x="38" y="51"/>
                    </a:lnTo>
                    <a:lnTo>
                      <a:pt x="33" y="54"/>
                    </a:lnTo>
                    <a:lnTo>
                      <a:pt x="27" y="55"/>
                    </a:lnTo>
                    <a:lnTo>
                      <a:pt x="19" y="54"/>
                    </a:lnTo>
                    <a:lnTo>
                      <a:pt x="15" y="51"/>
                    </a:lnTo>
                    <a:lnTo>
                      <a:pt x="11" y="43"/>
                    </a:lnTo>
                    <a:lnTo>
                      <a:pt x="10" y="35"/>
                    </a:lnTo>
                    <a:lnTo>
                      <a:pt x="52" y="35"/>
                    </a:lnTo>
                    <a:lnTo>
                      <a:pt x="51" y="20"/>
                    </a:lnTo>
                    <a:lnTo>
                      <a:pt x="46" y="10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5" y="2"/>
                    </a:lnTo>
                    <a:lnTo>
                      <a:pt x="7" y="10"/>
                    </a:lnTo>
                    <a:lnTo>
                      <a:pt x="1" y="20"/>
                    </a:lnTo>
                    <a:lnTo>
                      <a:pt x="0" y="34"/>
                    </a:lnTo>
                    <a:lnTo>
                      <a:pt x="1" y="46"/>
                    </a:lnTo>
                    <a:lnTo>
                      <a:pt x="7" y="57"/>
                    </a:lnTo>
                    <a:lnTo>
                      <a:pt x="15" y="63"/>
                    </a:lnTo>
                    <a:lnTo>
                      <a:pt x="26" y="65"/>
                    </a:lnTo>
                    <a:lnTo>
                      <a:pt x="32" y="65"/>
                    </a:lnTo>
                    <a:lnTo>
                      <a:pt x="36" y="64"/>
                    </a:lnTo>
                    <a:lnTo>
                      <a:pt x="38" y="61"/>
                    </a:lnTo>
                    <a:lnTo>
                      <a:pt x="41" y="60"/>
                    </a:lnTo>
                    <a:lnTo>
                      <a:pt x="45" y="57"/>
                    </a:lnTo>
                    <a:lnTo>
                      <a:pt x="49" y="52"/>
                    </a:lnTo>
                    <a:lnTo>
                      <a:pt x="51" y="47"/>
                    </a:lnTo>
                    <a:lnTo>
                      <a:pt x="51" y="43"/>
                    </a:lnTo>
                    <a:lnTo>
                      <a:pt x="42" y="43"/>
                    </a:lnTo>
                    <a:close/>
                    <a:moveTo>
                      <a:pt x="10" y="28"/>
                    </a:moveTo>
                    <a:lnTo>
                      <a:pt x="11" y="20"/>
                    </a:lnTo>
                    <a:lnTo>
                      <a:pt x="15" y="14"/>
                    </a:lnTo>
                    <a:lnTo>
                      <a:pt x="19" y="10"/>
                    </a:lnTo>
                    <a:lnTo>
                      <a:pt x="26" y="8"/>
                    </a:lnTo>
                    <a:lnTo>
                      <a:pt x="33" y="10"/>
                    </a:lnTo>
                    <a:lnTo>
                      <a:pt x="38" y="14"/>
                    </a:lnTo>
                    <a:lnTo>
                      <a:pt x="41" y="20"/>
                    </a:lnTo>
                    <a:lnTo>
                      <a:pt x="42" y="28"/>
                    </a:lnTo>
                    <a:lnTo>
                      <a:pt x="1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4" name="Google Shape;534;g294ba9770f7_0_118"/>
              <p:cNvSpPr/>
              <p:nvPr/>
            </p:nvSpPr>
            <p:spPr>
              <a:xfrm>
                <a:off x="1384" y="2443"/>
                <a:ext cx="51" cy="88"/>
              </a:xfrm>
              <a:custGeom>
                <a:rect b="b" l="l" r="r" t="t"/>
                <a:pathLst>
                  <a:path extrusionOk="0" h="88" w="51">
                    <a:moveTo>
                      <a:pt x="51" y="1"/>
                    </a:moveTo>
                    <a:lnTo>
                      <a:pt x="42" y="1"/>
                    </a:lnTo>
                    <a:lnTo>
                      <a:pt x="42" y="10"/>
                    </a:lnTo>
                    <a:lnTo>
                      <a:pt x="40" y="7"/>
                    </a:lnTo>
                    <a:lnTo>
                      <a:pt x="36" y="4"/>
                    </a:lnTo>
                    <a:lnTo>
                      <a:pt x="32" y="1"/>
                    </a:lnTo>
                    <a:lnTo>
                      <a:pt x="25" y="0"/>
                    </a:lnTo>
                    <a:lnTo>
                      <a:pt x="15" y="2"/>
                    </a:lnTo>
                    <a:lnTo>
                      <a:pt x="7" y="8"/>
                    </a:lnTo>
                    <a:lnTo>
                      <a:pt x="1" y="18"/>
                    </a:lnTo>
                    <a:lnTo>
                      <a:pt x="0" y="30"/>
                    </a:lnTo>
                    <a:lnTo>
                      <a:pt x="1" y="42"/>
                    </a:lnTo>
                    <a:lnTo>
                      <a:pt x="5" y="53"/>
                    </a:lnTo>
                    <a:lnTo>
                      <a:pt x="13" y="61"/>
                    </a:lnTo>
                    <a:lnTo>
                      <a:pt x="26" y="65"/>
                    </a:lnTo>
                    <a:lnTo>
                      <a:pt x="30" y="64"/>
                    </a:lnTo>
                    <a:lnTo>
                      <a:pt x="35" y="63"/>
                    </a:lnTo>
                    <a:lnTo>
                      <a:pt x="38" y="59"/>
                    </a:lnTo>
                    <a:lnTo>
                      <a:pt x="41" y="57"/>
                    </a:lnTo>
                    <a:lnTo>
                      <a:pt x="41" y="88"/>
                    </a:lnTo>
                    <a:lnTo>
                      <a:pt x="51" y="88"/>
                    </a:lnTo>
                    <a:lnTo>
                      <a:pt x="51" y="1"/>
                    </a:lnTo>
                    <a:close/>
                    <a:moveTo>
                      <a:pt x="42" y="35"/>
                    </a:moveTo>
                    <a:lnTo>
                      <a:pt x="41" y="45"/>
                    </a:lnTo>
                    <a:lnTo>
                      <a:pt x="36" y="51"/>
                    </a:lnTo>
                    <a:lnTo>
                      <a:pt x="30" y="54"/>
                    </a:lnTo>
                    <a:lnTo>
                      <a:pt x="26" y="55"/>
                    </a:lnTo>
                    <a:lnTo>
                      <a:pt x="19" y="54"/>
                    </a:lnTo>
                    <a:lnTo>
                      <a:pt x="15" y="48"/>
                    </a:lnTo>
                    <a:lnTo>
                      <a:pt x="11" y="41"/>
                    </a:lnTo>
                    <a:lnTo>
                      <a:pt x="10" y="31"/>
                    </a:lnTo>
                    <a:lnTo>
                      <a:pt x="10" y="24"/>
                    </a:lnTo>
                    <a:lnTo>
                      <a:pt x="12" y="17"/>
                    </a:lnTo>
                    <a:lnTo>
                      <a:pt x="17" y="11"/>
                    </a:lnTo>
                    <a:lnTo>
                      <a:pt x="26" y="8"/>
                    </a:lnTo>
                    <a:lnTo>
                      <a:pt x="34" y="11"/>
                    </a:lnTo>
                    <a:lnTo>
                      <a:pt x="40" y="18"/>
                    </a:lnTo>
                    <a:lnTo>
                      <a:pt x="42" y="26"/>
                    </a:lnTo>
                    <a:lnTo>
                      <a:pt x="42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5" name="Google Shape;535;g294ba9770f7_0_118"/>
              <p:cNvSpPr/>
              <p:nvPr/>
            </p:nvSpPr>
            <p:spPr>
              <a:xfrm>
                <a:off x="1448" y="2444"/>
                <a:ext cx="46" cy="64"/>
              </a:xfrm>
              <a:custGeom>
                <a:rect b="b" l="l" r="r" t="t"/>
                <a:pathLst>
                  <a:path extrusionOk="0" h="64" w="46">
                    <a:moveTo>
                      <a:pt x="46" y="62"/>
                    </a:moveTo>
                    <a:lnTo>
                      <a:pt x="46" y="0"/>
                    </a:lnTo>
                    <a:lnTo>
                      <a:pt x="37" y="0"/>
                    </a:lnTo>
                    <a:lnTo>
                      <a:pt x="37" y="34"/>
                    </a:lnTo>
                    <a:lnTo>
                      <a:pt x="36" y="41"/>
                    </a:lnTo>
                    <a:lnTo>
                      <a:pt x="33" y="47"/>
                    </a:lnTo>
                    <a:lnTo>
                      <a:pt x="29" y="52"/>
                    </a:lnTo>
                    <a:lnTo>
                      <a:pt x="21" y="54"/>
                    </a:lnTo>
                    <a:lnTo>
                      <a:pt x="16" y="53"/>
                    </a:lnTo>
                    <a:lnTo>
                      <a:pt x="13" y="51"/>
                    </a:lnTo>
                    <a:lnTo>
                      <a:pt x="11" y="47"/>
                    </a:lnTo>
                    <a:lnTo>
                      <a:pt x="10" y="41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45"/>
                    </a:lnTo>
                    <a:lnTo>
                      <a:pt x="3" y="54"/>
                    </a:lnTo>
                    <a:lnTo>
                      <a:pt x="6" y="59"/>
                    </a:lnTo>
                    <a:lnTo>
                      <a:pt x="13" y="63"/>
                    </a:lnTo>
                    <a:lnTo>
                      <a:pt x="19" y="64"/>
                    </a:lnTo>
                    <a:lnTo>
                      <a:pt x="24" y="63"/>
                    </a:lnTo>
                    <a:lnTo>
                      <a:pt x="30" y="60"/>
                    </a:lnTo>
                    <a:lnTo>
                      <a:pt x="33" y="57"/>
                    </a:lnTo>
                    <a:lnTo>
                      <a:pt x="37" y="52"/>
                    </a:lnTo>
                    <a:lnTo>
                      <a:pt x="37" y="53"/>
                    </a:lnTo>
                    <a:lnTo>
                      <a:pt x="37" y="62"/>
                    </a:lnTo>
                    <a:lnTo>
                      <a:pt x="46" y="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6" name="Google Shape;536;g294ba9770f7_0_118"/>
              <p:cNvSpPr/>
              <p:nvPr/>
            </p:nvSpPr>
            <p:spPr>
              <a:xfrm>
                <a:off x="1507" y="2421"/>
                <a:ext cx="11" cy="85"/>
              </a:xfrm>
              <a:custGeom>
                <a:rect b="b" l="l" r="r" t="t"/>
                <a:pathLst>
                  <a:path extrusionOk="0" h="85" w="11">
                    <a:moveTo>
                      <a:pt x="11" y="23"/>
                    </a:moveTo>
                    <a:lnTo>
                      <a:pt x="0" y="23"/>
                    </a:lnTo>
                    <a:lnTo>
                      <a:pt x="0" y="85"/>
                    </a:lnTo>
                    <a:lnTo>
                      <a:pt x="11" y="85"/>
                    </a:lnTo>
                    <a:lnTo>
                      <a:pt x="11" y="23"/>
                    </a:lnTo>
                    <a:close/>
                    <a:moveTo>
                      <a:pt x="11" y="12"/>
                    </a:moveTo>
                    <a:lnTo>
                      <a:pt x="11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11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7" name="Google Shape;537;g294ba9770f7_0_118"/>
              <p:cNvSpPr/>
              <p:nvPr/>
            </p:nvSpPr>
            <p:spPr>
              <a:xfrm>
                <a:off x="1532" y="2443"/>
                <a:ext cx="29" cy="63"/>
              </a:xfrm>
              <a:custGeom>
                <a:rect b="b" l="l" r="r" t="t"/>
                <a:pathLst>
                  <a:path extrusionOk="0" h="63" w="29">
                    <a:moveTo>
                      <a:pt x="11" y="28"/>
                    </a:moveTo>
                    <a:lnTo>
                      <a:pt x="12" y="20"/>
                    </a:lnTo>
                    <a:lnTo>
                      <a:pt x="15" y="16"/>
                    </a:lnTo>
                    <a:lnTo>
                      <a:pt x="20" y="12"/>
                    </a:lnTo>
                    <a:lnTo>
                      <a:pt x="25" y="11"/>
                    </a:lnTo>
                    <a:lnTo>
                      <a:pt x="29" y="11"/>
                    </a:lnTo>
                    <a:lnTo>
                      <a:pt x="29" y="0"/>
                    </a:lnTo>
                    <a:lnTo>
                      <a:pt x="28" y="0"/>
                    </a:lnTo>
                    <a:lnTo>
                      <a:pt x="26" y="0"/>
                    </a:lnTo>
                    <a:lnTo>
                      <a:pt x="22" y="1"/>
                    </a:lnTo>
                    <a:lnTo>
                      <a:pt x="17" y="4"/>
                    </a:lnTo>
                    <a:lnTo>
                      <a:pt x="14" y="7"/>
                    </a:lnTo>
                    <a:lnTo>
                      <a:pt x="11" y="12"/>
                    </a:lnTo>
                    <a:lnTo>
                      <a:pt x="11" y="1"/>
                    </a:lnTo>
                    <a:lnTo>
                      <a:pt x="0" y="1"/>
                    </a:lnTo>
                    <a:lnTo>
                      <a:pt x="0" y="63"/>
                    </a:lnTo>
                    <a:lnTo>
                      <a:pt x="11" y="63"/>
                    </a:lnTo>
                    <a:lnTo>
                      <a:pt x="11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8" name="Google Shape;538;g294ba9770f7_0_118"/>
              <p:cNvSpPr/>
              <p:nvPr/>
            </p:nvSpPr>
            <p:spPr>
              <a:xfrm>
                <a:off x="1564" y="2443"/>
                <a:ext cx="52" cy="65"/>
              </a:xfrm>
              <a:custGeom>
                <a:rect b="b" l="l" r="r" t="t"/>
                <a:pathLst>
                  <a:path extrusionOk="0" h="65" w="52">
                    <a:moveTo>
                      <a:pt x="42" y="43"/>
                    </a:moveTo>
                    <a:lnTo>
                      <a:pt x="41" y="47"/>
                    </a:lnTo>
                    <a:lnTo>
                      <a:pt x="39" y="51"/>
                    </a:lnTo>
                    <a:lnTo>
                      <a:pt x="33" y="54"/>
                    </a:lnTo>
                    <a:lnTo>
                      <a:pt x="27" y="55"/>
                    </a:lnTo>
                    <a:lnTo>
                      <a:pt x="19" y="54"/>
                    </a:lnTo>
                    <a:lnTo>
                      <a:pt x="15" y="51"/>
                    </a:lnTo>
                    <a:lnTo>
                      <a:pt x="12" y="43"/>
                    </a:lnTo>
                    <a:lnTo>
                      <a:pt x="10" y="35"/>
                    </a:lnTo>
                    <a:lnTo>
                      <a:pt x="52" y="35"/>
                    </a:lnTo>
                    <a:lnTo>
                      <a:pt x="51" y="20"/>
                    </a:lnTo>
                    <a:lnTo>
                      <a:pt x="47" y="10"/>
                    </a:lnTo>
                    <a:lnTo>
                      <a:pt x="39" y="2"/>
                    </a:lnTo>
                    <a:lnTo>
                      <a:pt x="27" y="0"/>
                    </a:lnTo>
                    <a:lnTo>
                      <a:pt x="15" y="2"/>
                    </a:lnTo>
                    <a:lnTo>
                      <a:pt x="7" y="10"/>
                    </a:lnTo>
                    <a:lnTo>
                      <a:pt x="1" y="20"/>
                    </a:lnTo>
                    <a:lnTo>
                      <a:pt x="0" y="34"/>
                    </a:lnTo>
                    <a:lnTo>
                      <a:pt x="1" y="46"/>
                    </a:lnTo>
                    <a:lnTo>
                      <a:pt x="7" y="57"/>
                    </a:lnTo>
                    <a:lnTo>
                      <a:pt x="15" y="63"/>
                    </a:lnTo>
                    <a:lnTo>
                      <a:pt x="26" y="65"/>
                    </a:lnTo>
                    <a:lnTo>
                      <a:pt x="32" y="65"/>
                    </a:lnTo>
                    <a:lnTo>
                      <a:pt x="36" y="64"/>
                    </a:lnTo>
                    <a:lnTo>
                      <a:pt x="39" y="61"/>
                    </a:lnTo>
                    <a:lnTo>
                      <a:pt x="41" y="60"/>
                    </a:lnTo>
                    <a:lnTo>
                      <a:pt x="46" y="57"/>
                    </a:lnTo>
                    <a:lnTo>
                      <a:pt x="49" y="52"/>
                    </a:lnTo>
                    <a:lnTo>
                      <a:pt x="51" y="47"/>
                    </a:lnTo>
                    <a:lnTo>
                      <a:pt x="51" y="43"/>
                    </a:lnTo>
                    <a:lnTo>
                      <a:pt x="42" y="43"/>
                    </a:lnTo>
                    <a:close/>
                    <a:moveTo>
                      <a:pt x="10" y="28"/>
                    </a:moveTo>
                    <a:lnTo>
                      <a:pt x="12" y="20"/>
                    </a:lnTo>
                    <a:lnTo>
                      <a:pt x="15" y="14"/>
                    </a:lnTo>
                    <a:lnTo>
                      <a:pt x="19" y="10"/>
                    </a:lnTo>
                    <a:lnTo>
                      <a:pt x="26" y="8"/>
                    </a:lnTo>
                    <a:lnTo>
                      <a:pt x="33" y="10"/>
                    </a:lnTo>
                    <a:lnTo>
                      <a:pt x="39" y="14"/>
                    </a:lnTo>
                    <a:lnTo>
                      <a:pt x="41" y="20"/>
                    </a:lnTo>
                    <a:lnTo>
                      <a:pt x="42" y="28"/>
                    </a:lnTo>
                    <a:lnTo>
                      <a:pt x="1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9" name="Google Shape;539;g294ba9770f7_0_118"/>
              <p:cNvSpPr/>
              <p:nvPr/>
            </p:nvSpPr>
            <p:spPr>
              <a:xfrm>
                <a:off x="1627" y="2443"/>
                <a:ext cx="78" cy="63"/>
              </a:xfrm>
              <a:custGeom>
                <a:rect b="b" l="l" r="r" t="t"/>
                <a:pathLst>
                  <a:path extrusionOk="0" h="63" w="78">
                    <a:moveTo>
                      <a:pt x="0" y="63"/>
                    </a:moveTo>
                    <a:lnTo>
                      <a:pt x="10" y="63"/>
                    </a:lnTo>
                    <a:lnTo>
                      <a:pt x="10" y="29"/>
                    </a:lnTo>
                    <a:lnTo>
                      <a:pt x="11" y="19"/>
                    </a:lnTo>
                    <a:lnTo>
                      <a:pt x="15" y="13"/>
                    </a:lnTo>
                    <a:lnTo>
                      <a:pt x="20" y="10"/>
                    </a:lnTo>
                    <a:lnTo>
                      <a:pt x="25" y="8"/>
                    </a:lnTo>
                    <a:lnTo>
                      <a:pt x="29" y="10"/>
                    </a:lnTo>
                    <a:lnTo>
                      <a:pt x="32" y="12"/>
                    </a:lnTo>
                    <a:lnTo>
                      <a:pt x="34" y="17"/>
                    </a:lnTo>
                    <a:lnTo>
                      <a:pt x="34" y="20"/>
                    </a:lnTo>
                    <a:lnTo>
                      <a:pt x="34" y="63"/>
                    </a:lnTo>
                    <a:lnTo>
                      <a:pt x="44" y="63"/>
                    </a:lnTo>
                    <a:lnTo>
                      <a:pt x="44" y="25"/>
                    </a:lnTo>
                    <a:lnTo>
                      <a:pt x="45" y="19"/>
                    </a:lnTo>
                    <a:lnTo>
                      <a:pt x="47" y="13"/>
                    </a:lnTo>
                    <a:lnTo>
                      <a:pt x="52" y="10"/>
                    </a:lnTo>
                    <a:lnTo>
                      <a:pt x="57" y="8"/>
                    </a:lnTo>
                    <a:lnTo>
                      <a:pt x="62" y="10"/>
                    </a:lnTo>
                    <a:lnTo>
                      <a:pt x="65" y="12"/>
                    </a:lnTo>
                    <a:lnTo>
                      <a:pt x="68" y="17"/>
                    </a:lnTo>
                    <a:lnTo>
                      <a:pt x="68" y="23"/>
                    </a:lnTo>
                    <a:lnTo>
                      <a:pt x="68" y="63"/>
                    </a:lnTo>
                    <a:lnTo>
                      <a:pt x="78" y="63"/>
                    </a:lnTo>
                    <a:lnTo>
                      <a:pt x="78" y="20"/>
                    </a:lnTo>
                    <a:lnTo>
                      <a:pt x="76" y="10"/>
                    </a:lnTo>
                    <a:lnTo>
                      <a:pt x="71" y="4"/>
                    </a:lnTo>
                    <a:lnTo>
                      <a:pt x="65" y="1"/>
                    </a:lnTo>
                    <a:lnTo>
                      <a:pt x="60" y="0"/>
                    </a:lnTo>
                    <a:lnTo>
                      <a:pt x="54" y="1"/>
                    </a:lnTo>
                    <a:lnTo>
                      <a:pt x="49" y="2"/>
                    </a:lnTo>
                    <a:lnTo>
                      <a:pt x="45" y="6"/>
                    </a:lnTo>
                    <a:lnTo>
                      <a:pt x="42" y="10"/>
                    </a:lnTo>
                    <a:lnTo>
                      <a:pt x="40" y="6"/>
                    </a:lnTo>
                    <a:lnTo>
                      <a:pt x="38" y="4"/>
                    </a:lnTo>
                    <a:lnTo>
                      <a:pt x="34" y="1"/>
                    </a:lnTo>
                    <a:lnTo>
                      <a:pt x="27" y="0"/>
                    </a:lnTo>
                    <a:lnTo>
                      <a:pt x="20" y="1"/>
                    </a:lnTo>
                    <a:lnTo>
                      <a:pt x="15" y="4"/>
                    </a:lnTo>
                    <a:lnTo>
                      <a:pt x="12" y="7"/>
                    </a:lnTo>
                    <a:lnTo>
                      <a:pt x="10" y="10"/>
                    </a:lnTo>
                    <a:lnTo>
                      <a:pt x="9" y="10"/>
                    </a:lnTo>
                    <a:lnTo>
                      <a:pt x="9" y="1"/>
                    </a:lnTo>
                    <a:lnTo>
                      <a:pt x="0" y="1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0" name="Google Shape;540;g294ba9770f7_0_118"/>
              <p:cNvSpPr/>
              <p:nvPr/>
            </p:nvSpPr>
            <p:spPr>
              <a:xfrm>
                <a:off x="1715" y="2443"/>
                <a:ext cx="52" cy="65"/>
              </a:xfrm>
              <a:custGeom>
                <a:rect b="b" l="l" r="r" t="t"/>
                <a:pathLst>
                  <a:path extrusionOk="0" h="65" w="52">
                    <a:moveTo>
                      <a:pt x="42" y="43"/>
                    </a:moveTo>
                    <a:lnTo>
                      <a:pt x="41" y="47"/>
                    </a:lnTo>
                    <a:lnTo>
                      <a:pt x="39" y="51"/>
                    </a:lnTo>
                    <a:lnTo>
                      <a:pt x="33" y="54"/>
                    </a:lnTo>
                    <a:lnTo>
                      <a:pt x="27" y="55"/>
                    </a:lnTo>
                    <a:lnTo>
                      <a:pt x="19" y="54"/>
                    </a:lnTo>
                    <a:lnTo>
                      <a:pt x="15" y="51"/>
                    </a:lnTo>
                    <a:lnTo>
                      <a:pt x="11" y="43"/>
                    </a:lnTo>
                    <a:lnTo>
                      <a:pt x="10" y="35"/>
                    </a:lnTo>
                    <a:lnTo>
                      <a:pt x="52" y="35"/>
                    </a:lnTo>
                    <a:lnTo>
                      <a:pt x="51" y="20"/>
                    </a:lnTo>
                    <a:lnTo>
                      <a:pt x="47" y="10"/>
                    </a:lnTo>
                    <a:lnTo>
                      <a:pt x="39" y="2"/>
                    </a:lnTo>
                    <a:lnTo>
                      <a:pt x="27" y="0"/>
                    </a:lnTo>
                    <a:lnTo>
                      <a:pt x="15" y="2"/>
                    </a:lnTo>
                    <a:lnTo>
                      <a:pt x="7" y="10"/>
                    </a:lnTo>
                    <a:lnTo>
                      <a:pt x="1" y="20"/>
                    </a:lnTo>
                    <a:lnTo>
                      <a:pt x="0" y="34"/>
                    </a:lnTo>
                    <a:lnTo>
                      <a:pt x="1" y="46"/>
                    </a:lnTo>
                    <a:lnTo>
                      <a:pt x="7" y="57"/>
                    </a:lnTo>
                    <a:lnTo>
                      <a:pt x="15" y="63"/>
                    </a:lnTo>
                    <a:lnTo>
                      <a:pt x="26" y="65"/>
                    </a:lnTo>
                    <a:lnTo>
                      <a:pt x="32" y="65"/>
                    </a:lnTo>
                    <a:lnTo>
                      <a:pt x="36" y="64"/>
                    </a:lnTo>
                    <a:lnTo>
                      <a:pt x="39" y="61"/>
                    </a:lnTo>
                    <a:lnTo>
                      <a:pt x="41" y="60"/>
                    </a:lnTo>
                    <a:lnTo>
                      <a:pt x="45" y="57"/>
                    </a:lnTo>
                    <a:lnTo>
                      <a:pt x="49" y="52"/>
                    </a:lnTo>
                    <a:lnTo>
                      <a:pt x="51" y="47"/>
                    </a:lnTo>
                    <a:lnTo>
                      <a:pt x="51" y="43"/>
                    </a:lnTo>
                    <a:lnTo>
                      <a:pt x="42" y="43"/>
                    </a:lnTo>
                    <a:close/>
                    <a:moveTo>
                      <a:pt x="10" y="28"/>
                    </a:moveTo>
                    <a:lnTo>
                      <a:pt x="11" y="20"/>
                    </a:lnTo>
                    <a:lnTo>
                      <a:pt x="15" y="14"/>
                    </a:lnTo>
                    <a:lnTo>
                      <a:pt x="19" y="10"/>
                    </a:lnTo>
                    <a:lnTo>
                      <a:pt x="26" y="8"/>
                    </a:lnTo>
                    <a:lnTo>
                      <a:pt x="33" y="10"/>
                    </a:lnTo>
                    <a:lnTo>
                      <a:pt x="39" y="14"/>
                    </a:lnTo>
                    <a:lnTo>
                      <a:pt x="41" y="20"/>
                    </a:lnTo>
                    <a:lnTo>
                      <a:pt x="42" y="28"/>
                    </a:lnTo>
                    <a:lnTo>
                      <a:pt x="1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1" name="Google Shape;541;g294ba9770f7_0_118"/>
              <p:cNvSpPr/>
              <p:nvPr/>
            </p:nvSpPr>
            <p:spPr>
              <a:xfrm>
                <a:off x="1777" y="2443"/>
                <a:ext cx="48" cy="63"/>
              </a:xfrm>
              <a:custGeom>
                <a:rect b="b" l="l" r="r" t="t"/>
                <a:pathLst>
                  <a:path extrusionOk="0" h="63" w="48">
                    <a:moveTo>
                      <a:pt x="48" y="20"/>
                    </a:moveTo>
                    <a:lnTo>
                      <a:pt x="46" y="10"/>
                    </a:lnTo>
                    <a:lnTo>
                      <a:pt x="41" y="4"/>
                    </a:lnTo>
                    <a:lnTo>
                      <a:pt x="34" y="1"/>
                    </a:lnTo>
                    <a:lnTo>
                      <a:pt x="28" y="0"/>
                    </a:lnTo>
                    <a:lnTo>
                      <a:pt x="21" y="1"/>
                    </a:lnTo>
                    <a:lnTo>
                      <a:pt x="16" y="4"/>
                    </a:lnTo>
                    <a:lnTo>
                      <a:pt x="13" y="7"/>
                    </a:lnTo>
                    <a:lnTo>
                      <a:pt x="11" y="10"/>
                    </a:lnTo>
                    <a:lnTo>
                      <a:pt x="9" y="10"/>
                    </a:lnTo>
                    <a:lnTo>
                      <a:pt x="9" y="1"/>
                    </a:lnTo>
                    <a:lnTo>
                      <a:pt x="0" y="1"/>
                    </a:lnTo>
                    <a:lnTo>
                      <a:pt x="0" y="63"/>
                    </a:lnTo>
                    <a:lnTo>
                      <a:pt x="11" y="63"/>
                    </a:lnTo>
                    <a:lnTo>
                      <a:pt x="11" y="29"/>
                    </a:lnTo>
                    <a:lnTo>
                      <a:pt x="12" y="19"/>
                    </a:lnTo>
                    <a:lnTo>
                      <a:pt x="16" y="13"/>
                    </a:lnTo>
                    <a:lnTo>
                      <a:pt x="21" y="10"/>
                    </a:lnTo>
                    <a:lnTo>
                      <a:pt x="25" y="8"/>
                    </a:lnTo>
                    <a:lnTo>
                      <a:pt x="32" y="10"/>
                    </a:lnTo>
                    <a:lnTo>
                      <a:pt x="36" y="13"/>
                    </a:lnTo>
                    <a:lnTo>
                      <a:pt x="38" y="18"/>
                    </a:lnTo>
                    <a:lnTo>
                      <a:pt x="38" y="25"/>
                    </a:lnTo>
                    <a:lnTo>
                      <a:pt x="38" y="63"/>
                    </a:lnTo>
                    <a:lnTo>
                      <a:pt x="48" y="63"/>
                    </a:lnTo>
                    <a:lnTo>
                      <a:pt x="48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2" name="Google Shape;542;g294ba9770f7_0_118"/>
              <p:cNvSpPr/>
              <p:nvPr/>
            </p:nvSpPr>
            <p:spPr>
              <a:xfrm>
                <a:off x="1832" y="2427"/>
                <a:ext cx="27" cy="81"/>
              </a:xfrm>
              <a:custGeom>
                <a:rect b="b" l="l" r="r" t="t"/>
                <a:pathLst>
                  <a:path extrusionOk="0" h="81" w="27">
                    <a:moveTo>
                      <a:pt x="27" y="26"/>
                    </a:moveTo>
                    <a:lnTo>
                      <a:pt x="27" y="17"/>
                    </a:lnTo>
                    <a:lnTo>
                      <a:pt x="18" y="17"/>
                    </a:lnTo>
                    <a:lnTo>
                      <a:pt x="18" y="0"/>
                    </a:lnTo>
                    <a:lnTo>
                      <a:pt x="8" y="0"/>
                    </a:lnTo>
                    <a:lnTo>
                      <a:pt x="8" y="17"/>
                    </a:lnTo>
                    <a:lnTo>
                      <a:pt x="0" y="17"/>
                    </a:lnTo>
                    <a:lnTo>
                      <a:pt x="0" y="26"/>
                    </a:lnTo>
                    <a:lnTo>
                      <a:pt x="8" y="26"/>
                    </a:lnTo>
                    <a:lnTo>
                      <a:pt x="8" y="67"/>
                    </a:lnTo>
                    <a:lnTo>
                      <a:pt x="8" y="71"/>
                    </a:lnTo>
                    <a:lnTo>
                      <a:pt x="10" y="76"/>
                    </a:lnTo>
                    <a:lnTo>
                      <a:pt x="13" y="80"/>
                    </a:lnTo>
                    <a:lnTo>
                      <a:pt x="20" y="81"/>
                    </a:lnTo>
                    <a:lnTo>
                      <a:pt x="21" y="81"/>
                    </a:lnTo>
                    <a:lnTo>
                      <a:pt x="23" y="80"/>
                    </a:lnTo>
                    <a:lnTo>
                      <a:pt x="25" y="80"/>
                    </a:lnTo>
                    <a:lnTo>
                      <a:pt x="27" y="79"/>
                    </a:lnTo>
                    <a:lnTo>
                      <a:pt x="27" y="70"/>
                    </a:lnTo>
                    <a:lnTo>
                      <a:pt x="24" y="70"/>
                    </a:lnTo>
                    <a:lnTo>
                      <a:pt x="21" y="70"/>
                    </a:lnTo>
                    <a:lnTo>
                      <a:pt x="20" y="69"/>
                    </a:lnTo>
                    <a:lnTo>
                      <a:pt x="19" y="68"/>
                    </a:lnTo>
                    <a:lnTo>
                      <a:pt x="18" y="65"/>
                    </a:lnTo>
                    <a:lnTo>
                      <a:pt x="18" y="26"/>
                    </a:lnTo>
                    <a:lnTo>
                      <a:pt x="27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3" name="Google Shape;543;g294ba9770f7_0_118"/>
              <p:cNvSpPr/>
              <p:nvPr/>
            </p:nvSpPr>
            <p:spPr>
              <a:xfrm>
                <a:off x="1864" y="2443"/>
                <a:ext cx="47" cy="65"/>
              </a:xfrm>
              <a:custGeom>
                <a:rect b="b" l="l" r="r" t="t"/>
                <a:pathLst>
                  <a:path extrusionOk="0" h="65" w="47">
                    <a:moveTo>
                      <a:pt x="45" y="19"/>
                    </a:moveTo>
                    <a:lnTo>
                      <a:pt x="45" y="14"/>
                    </a:lnTo>
                    <a:lnTo>
                      <a:pt x="42" y="8"/>
                    </a:lnTo>
                    <a:lnTo>
                      <a:pt x="36" y="2"/>
                    </a:lnTo>
                    <a:lnTo>
                      <a:pt x="23" y="0"/>
                    </a:lnTo>
                    <a:lnTo>
                      <a:pt x="16" y="1"/>
                    </a:lnTo>
                    <a:lnTo>
                      <a:pt x="9" y="5"/>
                    </a:lnTo>
                    <a:lnTo>
                      <a:pt x="4" y="11"/>
                    </a:lnTo>
                    <a:lnTo>
                      <a:pt x="2" y="19"/>
                    </a:lnTo>
                    <a:lnTo>
                      <a:pt x="3" y="25"/>
                    </a:lnTo>
                    <a:lnTo>
                      <a:pt x="5" y="29"/>
                    </a:lnTo>
                    <a:lnTo>
                      <a:pt x="9" y="32"/>
                    </a:lnTo>
                    <a:lnTo>
                      <a:pt x="14" y="34"/>
                    </a:lnTo>
                    <a:lnTo>
                      <a:pt x="26" y="37"/>
                    </a:lnTo>
                    <a:lnTo>
                      <a:pt x="31" y="39"/>
                    </a:lnTo>
                    <a:lnTo>
                      <a:pt x="35" y="41"/>
                    </a:lnTo>
                    <a:lnTo>
                      <a:pt x="37" y="42"/>
                    </a:lnTo>
                    <a:lnTo>
                      <a:pt x="37" y="46"/>
                    </a:lnTo>
                    <a:lnTo>
                      <a:pt x="36" y="51"/>
                    </a:lnTo>
                    <a:lnTo>
                      <a:pt x="34" y="53"/>
                    </a:lnTo>
                    <a:lnTo>
                      <a:pt x="29" y="55"/>
                    </a:lnTo>
                    <a:lnTo>
                      <a:pt x="25" y="55"/>
                    </a:lnTo>
                    <a:lnTo>
                      <a:pt x="17" y="54"/>
                    </a:lnTo>
                    <a:lnTo>
                      <a:pt x="12" y="51"/>
                    </a:lnTo>
                    <a:lnTo>
                      <a:pt x="10" y="47"/>
                    </a:lnTo>
                    <a:lnTo>
                      <a:pt x="9" y="43"/>
                    </a:lnTo>
                    <a:lnTo>
                      <a:pt x="0" y="43"/>
                    </a:lnTo>
                    <a:lnTo>
                      <a:pt x="1" y="49"/>
                    </a:lnTo>
                    <a:lnTo>
                      <a:pt x="4" y="57"/>
                    </a:lnTo>
                    <a:lnTo>
                      <a:pt x="11" y="63"/>
                    </a:lnTo>
                    <a:lnTo>
                      <a:pt x="25" y="65"/>
                    </a:lnTo>
                    <a:lnTo>
                      <a:pt x="34" y="64"/>
                    </a:lnTo>
                    <a:lnTo>
                      <a:pt x="40" y="59"/>
                    </a:lnTo>
                    <a:lnTo>
                      <a:pt x="45" y="53"/>
                    </a:lnTo>
                    <a:lnTo>
                      <a:pt x="47" y="45"/>
                    </a:lnTo>
                    <a:lnTo>
                      <a:pt x="46" y="39"/>
                    </a:lnTo>
                    <a:lnTo>
                      <a:pt x="44" y="34"/>
                    </a:lnTo>
                    <a:lnTo>
                      <a:pt x="38" y="30"/>
                    </a:lnTo>
                    <a:lnTo>
                      <a:pt x="31" y="28"/>
                    </a:lnTo>
                    <a:lnTo>
                      <a:pt x="21" y="25"/>
                    </a:lnTo>
                    <a:lnTo>
                      <a:pt x="17" y="24"/>
                    </a:lnTo>
                    <a:lnTo>
                      <a:pt x="13" y="23"/>
                    </a:lnTo>
                    <a:lnTo>
                      <a:pt x="12" y="20"/>
                    </a:lnTo>
                    <a:lnTo>
                      <a:pt x="11" y="17"/>
                    </a:lnTo>
                    <a:lnTo>
                      <a:pt x="12" y="12"/>
                    </a:lnTo>
                    <a:lnTo>
                      <a:pt x="16" y="10"/>
                    </a:lnTo>
                    <a:lnTo>
                      <a:pt x="19" y="8"/>
                    </a:lnTo>
                    <a:lnTo>
                      <a:pt x="22" y="8"/>
                    </a:lnTo>
                    <a:lnTo>
                      <a:pt x="30" y="10"/>
                    </a:lnTo>
                    <a:lnTo>
                      <a:pt x="34" y="12"/>
                    </a:lnTo>
                    <a:lnTo>
                      <a:pt x="36" y="16"/>
                    </a:lnTo>
                    <a:lnTo>
                      <a:pt x="36" y="19"/>
                    </a:lnTo>
                    <a:lnTo>
                      <a:pt x="45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544" name="Google Shape;544;g294ba9770f7_0_118"/>
              <p:cNvCxnSpPr/>
              <p:nvPr/>
            </p:nvCxnSpPr>
            <p:spPr>
              <a:xfrm rot="10800000">
                <a:off x="4615" y="1942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5" name="Google Shape;545;g294ba9770f7_0_118"/>
              <p:cNvCxnSpPr/>
              <p:nvPr/>
            </p:nvCxnSpPr>
            <p:spPr>
              <a:xfrm rot="10800000">
                <a:off x="4811" y="1942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6" name="Google Shape;546;g294ba9770f7_0_118"/>
              <p:cNvCxnSpPr/>
              <p:nvPr/>
            </p:nvCxnSpPr>
            <p:spPr>
              <a:xfrm rot="10800000">
                <a:off x="4889" y="1942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7" name="Google Shape;547;g294ba9770f7_0_118"/>
              <p:cNvCxnSpPr/>
              <p:nvPr/>
            </p:nvCxnSpPr>
            <p:spPr>
              <a:xfrm rot="10800000">
                <a:off x="4966" y="1942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8" name="Google Shape;548;g294ba9770f7_0_118"/>
              <p:cNvCxnSpPr/>
              <p:nvPr/>
            </p:nvCxnSpPr>
            <p:spPr>
              <a:xfrm rot="10800000">
                <a:off x="5044" y="1942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9" name="Google Shape;549;g294ba9770f7_0_118"/>
              <p:cNvCxnSpPr/>
              <p:nvPr/>
            </p:nvCxnSpPr>
            <p:spPr>
              <a:xfrm rot="10800000">
                <a:off x="5123" y="1942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0" name="Google Shape;550;g294ba9770f7_0_118"/>
              <p:cNvCxnSpPr/>
              <p:nvPr/>
            </p:nvCxnSpPr>
            <p:spPr>
              <a:xfrm rot="10800000">
                <a:off x="5197" y="1942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1" name="Google Shape;551;g294ba9770f7_0_118"/>
              <p:cNvCxnSpPr/>
              <p:nvPr/>
            </p:nvCxnSpPr>
            <p:spPr>
              <a:xfrm>
                <a:off x="4612" y="1829"/>
                <a:ext cx="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2" name="Google Shape;552;g294ba9770f7_0_118"/>
              <p:cNvCxnSpPr/>
              <p:nvPr/>
            </p:nvCxnSpPr>
            <p:spPr>
              <a:xfrm>
                <a:off x="4615" y="1870"/>
                <a:ext cx="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3" name="Google Shape;553;g294ba9770f7_0_118"/>
              <p:cNvCxnSpPr/>
              <p:nvPr/>
            </p:nvCxnSpPr>
            <p:spPr>
              <a:xfrm>
                <a:off x="4615" y="1912"/>
                <a:ext cx="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4" name="Google Shape;554;g294ba9770f7_0_118"/>
              <p:cNvCxnSpPr/>
              <p:nvPr/>
            </p:nvCxnSpPr>
            <p:spPr>
              <a:xfrm>
                <a:off x="4615" y="1953"/>
                <a:ext cx="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5" name="Google Shape;555;g294ba9770f7_0_118"/>
              <p:cNvCxnSpPr/>
              <p:nvPr/>
            </p:nvCxnSpPr>
            <p:spPr>
              <a:xfrm>
                <a:off x="4615" y="1994"/>
                <a:ext cx="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6" name="Google Shape;556;g294ba9770f7_0_118"/>
              <p:cNvCxnSpPr/>
              <p:nvPr/>
            </p:nvCxnSpPr>
            <p:spPr>
              <a:xfrm>
                <a:off x="4615" y="2036"/>
                <a:ext cx="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7" name="Google Shape;557;g294ba9770f7_0_118"/>
              <p:cNvCxnSpPr/>
              <p:nvPr/>
            </p:nvCxnSpPr>
            <p:spPr>
              <a:xfrm>
                <a:off x="4615" y="2077"/>
                <a:ext cx="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8" name="Google Shape;558;g294ba9770f7_0_118"/>
              <p:cNvCxnSpPr/>
              <p:nvPr/>
            </p:nvCxnSpPr>
            <p:spPr>
              <a:xfrm>
                <a:off x="4615" y="2119"/>
                <a:ext cx="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9" name="Google Shape;559;g294ba9770f7_0_118"/>
              <p:cNvCxnSpPr/>
              <p:nvPr/>
            </p:nvCxnSpPr>
            <p:spPr>
              <a:xfrm>
                <a:off x="4615" y="2160"/>
                <a:ext cx="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0" name="Google Shape;560;g294ba9770f7_0_118"/>
              <p:cNvCxnSpPr/>
              <p:nvPr/>
            </p:nvCxnSpPr>
            <p:spPr>
              <a:xfrm>
                <a:off x="4615" y="2201"/>
                <a:ext cx="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1" name="Google Shape;561;g294ba9770f7_0_118"/>
              <p:cNvCxnSpPr/>
              <p:nvPr/>
            </p:nvCxnSpPr>
            <p:spPr>
              <a:xfrm>
                <a:off x="4615" y="2243"/>
                <a:ext cx="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2" name="Google Shape;562;g294ba9770f7_0_118"/>
              <p:cNvCxnSpPr/>
              <p:nvPr/>
            </p:nvCxnSpPr>
            <p:spPr>
              <a:xfrm>
                <a:off x="4639" y="1850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3" name="Google Shape;563;g294ba9770f7_0_118"/>
              <p:cNvCxnSpPr/>
              <p:nvPr/>
            </p:nvCxnSpPr>
            <p:spPr>
              <a:xfrm>
                <a:off x="4830" y="1850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4" name="Google Shape;564;g294ba9770f7_0_118"/>
              <p:cNvCxnSpPr/>
              <p:nvPr/>
            </p:nvCxnSpPr>
            <p:spPr>
              <a:xfrm>
                <a:off x="4986" y="1850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5" name="Google Shape;565;g294ba9770f7_0_118"/>
              <p:cNvCxnSpPr/>
              <p:nvPr/>
            </p:nvCxnSpPr>
            <p:spPr>
              <a:xfrm>
                <a:off x="4907" y="1850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6" name="Google Shape;566;g294ba9770f7_0_118"/>
              <p:cNvCxnSpPr/>
              <p:nvPr/>
            </p:nvCxnSpPr>
            <p:spPr>
              <a:xfrm>
                <a:off x="5064" y="1850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7" name="Google Shape;567;g294ba9770f7_0_118"/>
              <p:cNvCxnSpPr/>
              <p:nvPr/>
            </p:nvCxnSpPr>
            <p:spPr>
              <a:xfrm>
                <a:off x="5138" y="1850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8" name="Google Shape;568;g294ba9770f7_0_118"/>
              <p:cNvCxnSpPr/>
              <p:nvPr/>
            </p:nvCxnSpPr>
            <p:spPr>
              <a:xfrm>
                <a:off x="4639" y="2017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9" name="Google Shape;569;g294ba9770f7_0_118"/>
              <p:cNvCxnSpPr/>
              <p:nvPr/>
            </p:nvCxnSpPr>
            <p:spPr>
              <a:xfrm>
                <a:off x="4830" y="2017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0" name="Google Shape;570;g294ba9770f7_0_118"/>
              <p:cNvCxnSpPr/>
              <p:nvPr/>
            </p:nvCxnSpPr>
            <p:spPr>
              <a:xfrm>
                <a:off x="4986" y="2017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1" name="Google Shape;571;g294ba9770f7_0_118"/>
              <p:cNvCxnSpPr/>
              <p:nvPr/>
            </p:nvCxnSpPr>
            <p:spPr>
              <a:xfrm>
                <a:off x="4907" y="2017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2" name="Google Shape;572;g294ba9770f7_0_118"/>
              <p:cNvCxnSpPr/>
              <p:nvPr/>
            </p:nvCxnSpPr>
            <p:spPr>
              <a:xfrm>
                <a:off x="5064" y="2017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3" name="Google Shape;573;g294ba9770f7_0_118"/>
              <p:cNvCxnSpPr/>
              <p:nvPr/>
            </p:nvCxnSpPr>
            <p:spPr>
              <a:xfrm>
                <a:off x="5138" y="2017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4" name="Google Shape;574;g294ba9770f7_0_118"/>
              <p:cNvCxnSpPr/>
              <p:nvPr/>
            </p:nvCxnSpPr>
            <p:spPr>
              <a:xfrm>
                <a:off x="4639" y="1894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5" name="Google Shape;575;g294ba9770f7_0_118"/>
              <p:cNvCxnSpPr/>
              <p:nvPr/>
            </p:nvCxnSpPr>
            <p:spPr>
              <a:xfrm>
                <a:off x="4830" y="1894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6" name="Google Shape;576;g294ba9770f7_0_118"/>
              <p:cNvCxnSpPr/>
              <p:nvPr/>
            </p:nvCxnSpPr>
            <p:spPr>
              <a:xfrm>
                <a:off x="4986" y="1894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7" name="Google Shape;577;g294ba9770f7_0_118"/>
              <p:cNvCxnSpPr/>
              <p:nvPr/>
            </p:nvCxnSpPr>
            <p:spPr>
              <a:xfrm>
                <a:off x="4907" y="1894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8" name="Google Shape;578;g294ba9770f7_0_118"/>
              <p:cNvCxnSpPr/>
              <p:nvPr/>
            </p:nvCxnSpPr>
            <p:spPr>
              <a:xfrm>
                <a:off x="5064" y="1894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9" name="Google Shape;579;g294ba9770f7_0_118"/>
              <p:cNvCxnSpPr/>
              <p:nvPr/>
            </p:nvCxnSpPr>
            <p:spPr>
              <a:xfrm>
                <a:off x="5138" y="1894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0" name="Google Shape;580;g294ba9770f7_0_118"/>
              <p:cNvCxnSpPr/>
              <p:nvPr/>
            </p:nvCxnSpPr>
            <p:spPr>
              <a:xfrm>
                <a:off x="4639" y="2060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1" name="Google Shape;581;g294ba9770f7_0_118"/>
              <p:cNvCxnSpPr/>
              <p:nvPr/>
            </p:nvCxnSpPr>
            <p:spPr>
              <a:xfrm>
                <a:off x="4830" y="2060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2" name="Google Shape;582;g294ba9770f7_0_118"/>
              <p:cNvCxnSpPr/>
              <p:nvPr/>
            </p:nvCxnSpPr>
            <p:spPr>
              <a:xfrm>
                <a:off x="4986" y="2060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3" name="Google Shape;583;g294ba9770f7_0_118"/>
              <p:cNvCxnSpPr/>
              <p:nvPr/>
            </p:nvCxnSpPr>
            <p:spPr>
              <a:xfrm>
                <a:off x="4907" y="2060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4" name="Google Shape;584;g294ba9770f7_0_118"/>
              <p:cNvCxnSpPr/>
              <p:nvPr/>
            </p:nvCxnSpPr>
            <p:spPr>
              <a:xfrm>
                <a:off x="5064" y="2060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5" name="Google Shape;585;g294ba9770f7_0_118"/>
              <p:cNvCxnSpPr/>
              <p:nvPr/>
            </p:nvCxnSpPr>
            <p:spPr>
              <a:xfrm>
                <a:off x="5138" y="2060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6" name="Google Shape;586;g294ba9770f7_0_118"/>
              <p:cNvCxnSpPr/>
              <p:nvPr/>
            </p:nvCxnSpPr>
            <p:spPr>
              <a:xfrm>
                <a:off x="4639" y="1935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7" name="Google Shape;587;g294ba9770f7_0_118"/>
              <p:cNvCxnSpPr/>
              <p:nvPr/>
            </p:nvCxnSpPr>
            <p:spPr>
              <a:xfrm>
                <a:off x="4830" y="1935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8" name="Google Shape;588;g294ba9770f7_0_118"/>
              <p:cNvCxnSpPr/>
              <p:nvPr/>
            </p:nvCxnSpPr>
            <p:spPr>
              <a:xfrm>
                <a:off x="4986" y="1935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9" name="Google Shape;589;g294ba9770f7_0_118"/>
              <p:cNvCxnSpPr/>
              <p:nvPr/>
            </p:nvCxnSpPr>
            <p:spPr>
              <a:xfrm>
                <a:off x="4907" y="1935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0" name="Google Shape;590;g294ba9770f7_0_118"/>
              <p:cNvCxnSpPr/>
              <p:nvPr/>
            </p:nvCxnSpPr>
            <p:spPr>
              <a:xfrm>
                <a:off x="5064" y="1935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1" name="Google Shape;591;g294ba9770f7_0_118"/>
              <p:cNvCxnSpPr/>
              <p:nvPr/>
            </p:nvCxnSpPr>
            <p:spPr>
              <a:xfrm>
                <a:off x="5138" y="1935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2" name="Google Shape;592;g294ba9770f7_0_118"/>
              <p:cNvCxnSpPr/>
              <p:nvPr/>
            </p:nvCxnSpPr>
            <p:spPr>
              <a:xfrm>
                <a:off x="4639" y="2101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3" name="Google Shape;593;g294ba9770f7_0_118"/>
              <p:cNvCxnSpPr/>
              <p:nvPr/>
            </p:nvCxnSpPr>
            <p:spPr>
              <a:xfrm>
                <a:off x="4830" y="2101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4" name="Google Shape;594;g294ba9770f7_0_118"/>
              <p:cNvCxnSpPr/>
              <p:nvPr/>
            </p:nvCxnSpPr>
            <p:spPr>
              <a:xfrm>
                <a:off x="4986" y="2101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5" name="Google Shape;595;g294ba9770f7_0_118"/>
              <p:cNvCxnSpPr/>
              <p:nvPr/>
            </p:nvCxnSpPr>
            <p:spPr>
              <a:xfrm>
                <a:off x="4907" y="2101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6" name="Google Shape;596;g294ba9770f7_0_118"/>
              <p:cNvCxnSpPr/>
              <p:nvPr/>
            </p:nvCxnSpPr>
            <p:spPr>
              <a:xfrm>
                <a:off x="5064" y="2101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7" name="Google Shape;597;g294ba9770f7_0_118"/>
              <p:cNvCxnSpPr/>
              <p:nvPr/>
            </p:nvCxnSpPr>
            <p:spPr>
              <a:xfrm>
                <a:off x="5064" y="2183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8" name="Google Shape;598;g294ba9770f7_0_118"/>
              <p:cNvCxnSpPr/>
              <p:nvPr/>
            </p:nvCxnSpPr>
            <p:spPr>
              <a:xfrm>
                <a:off x="5138" y="2101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9" name="Google Shape;599;g294ba9770f7_0_118"/>
              <p:cNvCxnSpPr/>
              <p:nvPr/>
            </p:nvCxnSpPr>
            <p:spPr>
              <a:xfrm>
                <a:off x="5138" y="2183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0" name="Google Shape;600;g294ba9770f7_0_118"/>
              <p:cNvCxnSpPr/>
              <p:nvPr/>
            </p:nvCxnSpPr>
            <p:spPr>
              <a:xfrm>
                <a:off x="4639" y="1976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1" name="Google Shape;601;g294ba9770f7_0_118"/>
              <p:cNvCxnSpPr/>
              <p:nvPr/>
            </p:nvCxnSpPr>
            <p:spPr>
              <a:xfrm>
                <a:off x="4830" y="1976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2" name="Google Shape;602;g294ba9770f7_0_118"/>
              <p:cNvCxnSpPr/>
              <p:nvPr/>
            </p:nvCxnSpPr>
            <p:spPr>
              <a:xfrm>
                <a:off x="4986" y="1976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3" name="Google Shape;603;g294ba9770f7_0_118"/>
              <p:cNvCxnSpPr/>
              <p:nvPr/>
            </p:nvCxnSpPr>
            <p:spPr>
              <a:xfrm>
                <a:off x="4907" y="1976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4" name="Google Shape;604;g294ba9770f7_0_118"/>
              <p:cNvCxnSpPr/>
              <p:nvPr/>
            </p:nvCxnSpPr>
            <p:spPr>
              <a:xfrm>
                <a:off x="5064" y="1976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5" name="Google Shape;605;g294ba9770f7_0_118"/>
              <p:cNvCxnSpPr/>
              <p:nvPr/>
            </p:nvCxnSpPr>
            <p:spPr>
              <a:xfrm>
                <a:off x="5138" y="1976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6" name="Google Shape;606;g294ba9770f7_0_118"/>
              <p:cNvCxnSpPr/>
              <p:nvPr/>
            </p:nvCxnSpPr>
            <p:spPr>
              <a:xfrm>
                <a:off x="4639" y="2142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7" name="Google Shape;607;g294ba9770f7_0_118"/>
              <p:cNvCxnSpPr/>
              <p:nvPr/>
            </p:nvCxnSpPr>
            <p:spPr>
              <a:xfrm>
                <a:off x="4830" y="2142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8" name="Google Shape;608;g294ba9770f7_0_118"/>
              <p:cNvCxnSpPr/>
              <p:nvPr/>
            </p:nvCxnSpPr>
            <p:spPr>
              <a:xfrm>
                <a:off x="4986" y="2142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9" name="Google Shape;609;g294ba9770f7_0_118"/>
              <p:cNvCxnSpPr/>
              <p:nvPr/>
            </p:nvCxnSpPr>
            <p:spPr>
              <a:xfrm>
                <a:off x="4907" y="2142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0" name="Google Shape;610;g294ba9770f7_0_118"/>
              <p:cNvCxnSpPr/>
              <p:nvPr/>
            </p:nvCxnSpPr>
            <p:spPr>
              <a:xfrm>
                <a:off x="5064" y="2142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1" name="Google Shape;611;g294ba9770f7_0_118"/>
              <p:cNvCxnSpPr/>
              <p:nvPr/>
            </p:nvCxnSpPr>
            <p:spPr>
              <a:xfrm>
                <a:off x="5064" y="2224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2" name="Google Shape;612;g294ba9770f7_0_118"/>
              <p:cNvCxnSpPr/>
              <p:nvPr/>
            </p:nvCxnSpPr>
            <p:spPr>
              <a:xfrm>
                <a:off x="5138" y="2142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3" name="Google Shape;613;g294ba9770f7_0_118"/>
              <p:cNvCxnSpPr/>
              <p:nvPr/>
            </p:nvCxnSpPr>
            <p:spPr>
              <a:xfrm>
                <a:off x="5138" y="2224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14" name="Google Shape;614;g294ba9770f7_0_118"/>
              <p:cNvSpPr/>
              <p:nvPr/>
            </p:nvSpPr>
            <p:spPr>
              <a:xfrm>
                <a:off x="4352" y="2161"/>
                <a:ext cx="600" cy="600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15" name="Google Shape;615;g294ba9770f7_0_118"/>
              <p:cNvSpPr/>
              <p:nvPr/>
            </p:nvSpPr>
            <p:spPr>
              <a:xfrm>
                <a:off x="4352" y="2161"/>
                <a:ext cx="600" cy="6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16" name="Google Shape;616;g294ba9770f7_0_118"/>
              <p:cNvSpPr/>
              <p:nvPr/>
            </p:nvSpPr>
            <p:spPr>
              <a:xfrm>
                <a:off x="4415" y="2296"/>
                <a:ext cx="296" cy="130"/>
              </a:xfrm>
              <a:custGeom>
                <a:rect b="b" l="l" r="r" t="t"/>
                <a:pathLst>
                  <a:path extrusionOk="0" h="130" w="296">
                    <a:moveTo>
                      <a:pt x="296" y="0"/>
                    </a:moveTo>
                    <a:lnTo>
                      <a:pt x="296" y="66"/>
                    </a:lnTo>
                    <a:lnTo>
                      <a:pt x="293" y="80"/>
                    </a:lnTo>
                    <a:lnTo>
                      <a:pt x="284" y="90"/>
                    </a:lnTo>
                    <a:lnTo>
                      <a:pt x="271" y="102"/>
                    </a:lnTo>
                    <a:lnTo>
                      <a:pt x="252" y="112"/>
                    </a:lnTo>
                    <a:lnTo>
                      <a:pt x="229" y="119"/>
                    </a:lnTo>
                    <a:lnTo>
                      <a:pt x="204" y="125"/>
                    </a:lnTo>
                    <a:lnTo>
                      <a:pt x="177" y="129"/>
                    </a:lnTo>
                    <a:lnTo>
                      <a:pt x="148" y="130"/>
                    </a:lnTo>
                    <a:lnTo>
                      <a:pt x="119" y="129"/>
                    </a:lnTo>
                    <a:lnTo>
                      <a:pt x="92" y="125"/>
                    </a:lnTo>
                    <a:lnTo>
                      <a:pt x="67" y="119"/>
                    </a:lnTo>
                    <a:lnTo>
                      <a:pt x="44" y="112"/>
                    </a:lnTo>
                    <a:lnTo>
                      <a:pt x="25" y="102"/>
                    </a:lnTo>
                    <a:lnTo>
                      <a:pt x="11" y="90"/>
                    </a:lnTo>
                    <a:lnTo>
                      <a:pt x="2" y="80"/>
                    </a:lnTo>
                    <a:lnTo>
                      <a:pt x="0" y="66"/>
                    </a:lnTo>
                    <a:lnTo>
                      <a:pt x="0" y="0"/>
                    </a:lnTo>
                    <a:lnTo>
                      <a:pt x="2" y="13"/>
                    </a:lnTo>
                    <a:lnTo>
                      <a:pt x="11" y="24"/>
                    </a:lnTo>
                    <a:lnTo>
                      <a:pt x="25" y="35"/>
                    </a:lnTo>
                    <a:lnTo>
                      <a:pt x="44" y="45"/>
                    </a:lnTo>
                    <a:lnTo>
                      <a:pt x="67" y="53"/>
                    </a:lnTo>
                    <a:lnTo>
                      <a:pt x="92" y="58"/>
                    </a:lnTo>
                    <a:lnTo>
                      <a:pt x="119" y="63"/>
                    </a:lnTo>
                    <a:lnTo>
                      <a:pt x="148" y="64"/>
                    </a:lnTo>
                    <a:lnTo>
                      <a:pt x="177" y="63"/>
                    </a:lnTo>
                    <a:lnTo>
                      <a:pt x="204" y="58"/>
                    </a:lnTo>
                    <a:lnTo>
                      <a:pt x="229" y="53"/>
                    </a:lnTo>
                    <a:lnTo>
                      <a:pt x="252" y="45"/>
                    </a:lnTo>
                    <a:lnTo>
                      <a:pt x="271" y="35"/>
                    </a:lnTo>
                    <a:lnTo>
                      <a:pt x="284" y="24"/>
                    </a:lnTo>
                    <a:lnTo>
                      <a:pt x="293" y="13"/>
                    </a:lnTo>
                    <a:lnTo>
                      <a:pt x="296" y="0"/>
                    </a:lnTo>
                    <a:close/>
                  </a:path>
                </a:pathLst>
              </a:custGeom>
              <a:solidFill>
                <a:srgbClr val="B0B0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17" name="Google Shape;617;g294ba9770f7_0_118"/>
              <p:cNvSpPr/>
              <p:nvPr/>
            </p:nvSpPr>
            <p:spPr>
              <a:xfrm>
                <a:off x="4415" y="2296"/>
                <a:ext cx="296" cy="130"/>
              </a:xfrm>
              <a:custGeom>
                <a:rect b="b" l="l" r="r" t="t"/>
                <a:pathLst>
                  <a:path extrusionOk="0" h="130" w="296">
                    <a:moveTo>
                      <a:pt x="296" y="0"/>
                    </a:moveTo>
                    <a:lnTo>
                      <a:pt x="296" y="66"/>
                    </a:lnTo>
                    <a:lnTo>
                      <a:pt x="293" y="80"/>
                    </a:lnTo>
                    <a:lnTo>
                      <a:pt x="284" y="90"/>
                    </a:lnTo>
                    <a:lnTo>
                      <a:pt x="271" y="102"/>
                    </a:lnTo>
                    <a:lnTo>
                      <a:pt x="252" y="112"/>
                    </a:lnTo>
                    <a:lnTo>
                      <a:pt x="229" y="119"/>
                    </a:lnTo>
                    <a:lnTo>
                      <a:pt x="204" y="125"/>
                    </a:lnTo>
                    <a:lnTo>
                      <a:pt x="177" y="129"/>
                    </a:lnTo>
                    <a:lnTo>
                      <a:pt x="148" y="130"/>
                    </a:lnTo>
                    <a:lnTo>
                      <a:pt x="119" y="129"/>
                    </a:lnTo>
                    <a:lnTo>
                      <a:pt x="92" y="125"/>
                    </a:lnTo>
                    <a:lnTo>
                      <a:pt x="67" y="119"/>
                    </a:lnTo>
                    <a:lnTo>
                      <a:pt x="44" y="112"/>
                    </a:lnTo>
                    <a:lnTo>
                      <a:pt x="25" y="102"/>
                    </a:lnTo>
                    <a:lnTo>
                      <a:pt x="11" y="90"/>
                    </a:lnTo>
                    <a:lnTo>
                      <a:pt x="2" y="80"/>
                    </a:lnTo>
                    <a:lnTo>
                      <a:pt x="0" y="66"/>
                    </a:lnTo>
                    <a:lnTo>
                      <a:pt x="0" y="0"/>
                    </a:lnTo>
                    <a:lnTo>
                      <a:pt x="2" y="13"/>
                    </a:lnTo>
                    <a:lnTo>
                      <a:pt x="11" y="24"/>
                    </a:lnTo>
                    <a:lnTo>
                      <a:pt x="25" y="35"/>
                    </a:lnTo>
                    <a:lnTo>
                      <a:pt x="44" y="45"/>
                    </a:lnTo>
                    <a:lnTo>
                      <a:pt x="67" y="53"/>
                    </a:lnTo>
                    <a:lnTo>
                      <a:pt x="92" y="58"/>
                    </a:lnTo>
                    <a:lnTo>
                      <a:pt x="119" y="63"/>
                    </a:lnTo>
                    <a:lnTo>
                      <a:pt x="148" y="64"/>
                    </a:lnTo>
                    <a:lnTo>
                      <a:pt x="177" y="63"/>
                    </a:lnTo>
                    <a:lnTo>
                      <a:pt x="204" y="58"/>
                    </a:lnTo>
                    <a:lnTo>
                      <a:pt x="229" y="53"/>
                    </a:lnTo>
                    <a:lnTo>
                      <a:pt x="252" y="45"/>
                    </a:lnTo>
                    <a:lnTo>
                      <a:pt x="271" y="35"/>
                    </a:lnTo>
                    <a:lnTo>
                      <a:pt x="284" y="24"/>
                    </a:lnTo>
                    <a:lnTo>
                      <a:pt x="293" y="13"/>
                    </a:lnTo>
                    <a:lnTo>
                      <a:pt x="296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18" name="Google Shape;618;g294ba9770f7_0_118"/>
              <p:cNvSpPr/>
              <p:nvPr/>
            </p:nvSpPr>
            <p:spPr>
              <a:xfrm>
                <a:off x="4415" y="2230"/>
                <a:ext cx="296" cy="130"/>
              </a:xfrm>
              <a:custGeom>
                <a:rect b="b" l="l" r="r" t="t"/>
                <a:pathLst>
                  <a:path extrusionOk="0" h="130" w="296">
                    <a:moveTo>
                      <a:pt x="148" y="0"/>
                    </a:moveTo>
                    <a:lnTo>
                      <a:pt x="178" y="1"/>
                    </a:lnTo>
                    <a:lnTo>
                      <a:pt x="205" y="5"/>
                    </a:lnTo>
                    <a:lnTo>
                      <a:pt x="230" y="11"/>
                    </a:lnTo>
                    <a:lnTo>
                      <a:pt x="252" y="19"/>
                    </a:lnTo>
                    <a:lnTo>
                      <a:pt x="270" y="29"/>
                    </a:lnTo>
                    <a:lnTo>
                      <a:pt x="284" y="41"/>
                    </a:lnTo>
                    <a:lnTo>
                      <a:pt x="292" y="53"/>
                    </a:lnTo>
                    <a:lnTo>
                      <a:pt x="296" y="66"/>
                    </a:lnTo>
                    <a:lnTo>
                      <a:pt x="292" y="78"/>
                    </a:lnTo>
                    <a:lnTo>
                      <a:pt x="284" y="90"/>
                    </a:lnTo>
                    <a:lnTo>
                      <a:pt x="270" y="101"/>
                    </a:lnTo>
                    <a:lnTo>
                      <a:pt x="252" y="111"/>
                    </a:lnTo>
                    <a:lnTo>
                      <a:pt x="230" y="119"/>
                    </a:lnTo>
                    <a:lnTo>
                      <a:pt x="205" y="125"/>
                    </a:lnTo>
                    <a:lnTo>
                      <a:pt x="178" y="129"/>
                    </a:lnTo>
                    <a:lnTo>
                      <a:pt x="148" y="130"/>
                    </a:lnTo>
                    <a:lnTo>
                      <a:pt x="119" y="129"/>
                    </a:lnTo>
                    <a:lnTo>
                      <a:pt x="92" y="125"/>
                    </a:lnTo>
                    <a:lnTo>
                      <a:pt x="65" y="119"/>
                    </a:lnTo>
                    <a:lnTo>
                      <a:pt x="44" y="111"/>
                    </a:lnTo>
                    <a:lnTo>
                      <a:pt x="26" y="101"/>
                    </a:lnTo>
                    <a:lnTo>
                      <a:pt x="11" y="90"/>
                    </a:lnTo>
                    <a:lnTo>
                      <a:pt x="3" y="78"/>
                    </a:lnTo>
                    <a:lnTo>
                      <a:pt x="0" y="66"/>
                    </a:lnTo>
                    <a:lnTo>
                      <a:pt x="3" y="53"/>
                    </a:lnTo>
                    <a:lnTo>
                      <a:pt x="11" y="41"/>
                    </a:lnTo>
                    <a:lnTo>
                      <a:pt x="26" y="29"/>
                    </a:lnTo>
                    <a:lnTo>
                      <a:pt x="44" y="19"/>
                    </a:lnTo>
                    <a:lnTo>
                      <a:pt x="65" y="11"/>
                    </a:lnTo>
                    <a:lnTo>
                      <a:pt x="92" y="5"/>
                    </a:lnTo>
                    <a:lnTo>
                      <a:pt x="119" y="1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B0B0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19" name="Google Shape;619;g294ba9770f7_0_118"/>
              <p:cNvSpPr/>
              <p:nvPr/>
            </p:nvSpPr>
            <p:spPr>
              <a:xfrm>
                <a:off x="4415" y="2230"/>
                <a:ext cx="296" cy="130"/>
              </a:xfrm>
              <a:custGeom>
                <a:rect b="b" l="l" r="r" t="t"/>
                <a:pathLst>
                  <a:path extrusionOk="0" h="130" w="296">
                    <a:moveTo>
                      <a:pt x="148" y="0"/>
                    </a:moveTo>
                    <a:lnTo>
                      <a:pt x="148" y="0"/>
                    </a:lnTo>
                    <a:lnTo>
                      <a:pt x="178" y="1"/>
                    </a:lnTo>
                    <a:lnTo>
                      <a:pt x="205" y="5"/>
                    </a:lnTo>
                    <a:lnTo>
                      <a:pt x="230" y="11"/>
                    </a:lnTo>
                    <a:lnTo>
                      <a:pt x="252" y="19"/>
                    </a:lnTo>
                    <a:lnTo>
                      <a:pt x="270" y="29"/>
                    </a:lnTo>
                    <a:lnTo>
                      <a:pt x="284" y="41"/>
                    </a:lnTo>
                    <a:lnTo>
                      <a:pt x="292" y="53"/>
                    </a:lnTo>
                    <a:lnTo>
                      <a:pt x="296" y="66"/>
                    </a:lnTo>
                    <a:lnTo>
                      <a:pt x="292" y="78"/>
                    </a:lnTo>
                    <a:lnTo>
                      <a:pt x="284" y="90"/>
                    </a:lnTo>
                    <a:lnTo>
                      <a:pt x="270" y="101"/>
                    </a:lnTo>
                    <a:lnTo>
                      <a:pt x="252" y="111"/>
                    </a:lnTo>
                    <a:lnTo>
                      <a:pt x="230" y="119"/>
                    </a:lnTo>
                    <a:lnTo>
                      <a:pt x="205" y="125"/>
                    </a:lnTo>
                    <a:lnTo>
                      <a:pt x="178" y="129"/>
                    </a:lnTo>
                    <a:lnTo>
                      <a:pt x="148" y="130"/>
                    </a:lnTo>
                    <a:lnTo>
                      <a:pt x="119" y="129"/>
                    </a:lnTo>
                    <a:lnTo>
                      <a:pt x="92" y="125"/>
                    </a:lnTo>
                    <a:lnTo>
                      <a:pt x="65" y="119"/>
                    </a:lnTo>
                    <a:lnTo>
                      <a:pt x="44" y="111"/>
                    </a:lnTo>
                    <a:lnTo>
                      <a:pt x="26" y="101"/>
                    </a:lnTo>
                    <a:lnTo>
                      <a:pt x="11" y="90"/>
                    </a:lnTo>
                    <a:lnTo>
                      <a:pt x="3" y="78"/>
                    </a:lnTo>
                    <a:lnTo>
                      <a:pt x="0" y="66"/>
                    </a:lnTo>
                    <a:lnTo>
                      <a:pt x="3" y="53"/>
                    </a:lnTo>
                    <a:lnTo>
                      <a:pt x="11" y="41"/>
                    </a:lnTo>
                    <a:lnTo>
                      <a:pt x="26" y="29"/>
                    </a:lnTo>
                    <a:lnTo>
                      <a:pt x="44" y="19"/>
                    </a:lnTo>
                    <a:lnTo>
                      <a:pt x="65" y="11"/>
                    </a:lnTo>
                    <a:lnTo>
                      <a:pt x="92" y="5"/>
                    </a:lnTo>
                    <a:lnTo>
                      <a:pt x="119" y="1"/>
                    </a:lnTo>
                    <a:lnTo>
                      <a:pt x="148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620" name="Google Shape;620;g294ba9770f7_0_118"/>
              <p:cNvCxnSpPr/>
              <p:nvPr/>
            </p:nvCxnSpPr>
            <p:spPr>
              <a:xfrm>
                <a:off x="4563" y="2231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1" name="Google Shape;621;g294ba9770f7_0_118"/>
              <p:cNvCxnSpPr/>
              <p:nvPr/>
            </p:nvCxnSpPr>
            <p:spPr>
              <a:xfrm>
                <a:off x="4564" y="2292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22" name="Google Shape;622;g294ba9770f7_0_118"/>
              <p:cNvSpPr/>
              <p:nvPr/>
            </p:nvSpPr>
            <p:spPr>
              <a:xfrm>
                <a:off x="4680" y="2489"/>
                <a:ext cx="0" cy="300"/>
              </a:xfrm>
              <a:prstGeom prst="rect">
                <a:avLst/>
              </a:prstGeom>
              <a:solidFill>
                <a:srgbClr val="B0B0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23" name="Google Shape;623;g294ba9770f7_0_118"/>
              <p:cNvSpPr/>
              <p:nvPr/>
            </p:nvSpPr>
            <p:spPr>
              <a:xfrm>
                <a:off x="4775" y="2530"/>
                <a:ext cx="0" cy="0"/>
              </a:xfrm>
              <a:prstGeom prst="rect">
                <a:avLst/>
              </a:prstGeom>
              <a:solidFill>
                <a:srgbClr val="B0B0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24" name="Google Shape;624;g294ba9770f7_0_118"/>
              <p:cNvSpPr/>
              <p:nvPr/>
            </p:nvSpPr>
            <p:spPr>
              <a:xfrm>
                <a:off x="4871" y="2515"/>
                <a:ext cx="0" cy="300"/>
              </a:xfrm>
              <a:prstGeom prst="rect">
                <a:avLst/>
              </a:prstGeom>
              <a:solidFill>
                <a:srgbClr val="B0B0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25" name="Google Shape;625;g294ba9770f7_0_118"/>
              <p:cNvSpPr/>
              <p:nvPr/>
            </p:nvSpPr>
            <p:spPr>
              <a:xfrm>
                <a:off x="4966" y="2594"/>
                <a:ext cx="0" cy="0"/>
              </a:xfrm>
              <a:prstGeom prst="rect">
                <a:avLst/>
              </a:prstGeom>
              <a:solidFill>
                <a:srgbClr val="B0B0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626" name="Google Shape;626;g294ba9770f7_0_118"/>
              <p:cNvCxnSpPr/>
              <p:nvPr/>
            </p:nvCxnSpPr>
            <p:spPr>
              <a:xfrm>
                <a:off x="4650" y="2463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7" name="Google Shape;627;g294ba9770f7_0_118"/>
              <p:cNvCxnSpPr/>
              <p:nvPr/>
            </p:nvCxnSpPr>
            <p:spPr>
              <a:xfrm>
                <a:off x="4650" y="266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28" name="Google Shape;628;g294ba9770f7_0_118"/>
              <p:cNvSpPr/>
              <p:nvPr/>
            </p:nvSpPr>
            <p:spPr>
              <a:xfrm>
                <a:off x="574" y="2631"/>
                <a:ext cx="138" cy="132"/>
              </a:xfrm>
              <a:custGeom>
                <a:rect b="b" l="l" r="r" t="t"/>
                <a:pathLst>
                  <a:path extrusionOk="0" h="132" w="138">
                    <a:moveTo>
                      <a:pt x="0" y="41"/>
                    </a:moveTo>
                    <a:lnTo>
                      <a:pt x="0" y="0"/>
                    </a:lnTo>
                    <a:lnTo>
                      <a:pt x="138" y="0"/>
                    </a:lnTo>
                    <a:lnTo>
                      <a:pt x="138" y="132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29" name="Google Shape;629;g294ba9770f7_0_118"/>
              <p:cNvSpPr/>
              <p:nvPr/>
            </p:nvSpPr>
            <p:spPr>
              <a:xfrm>
                <a:off x="612" y="2732"/>
                <a:ext cx="201" cy="45"/>
              </a:xfrm>
              <a:custGeom>
                <a:rect b="b" l="l" r="r" t="t"/>
                <a:pathLst>
                  <a:path extrusionOk="0" h="45" w="201">
                    <a:moveTo>
                      <a:pt x="0" y="41"/>
                    </a:moveTo>
                    <a:lnTo>
                      <a:pt x="0" y="0"/>
                    </a:lnTo>
                    <a:lnTo>
                      <a:pt x="201" y="0"/>
                    </a:lnTo>
                    <a:lnTo>
                      <a:pt x="201" y="45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630" name="Google Shape;630;g294ba9770f7_0_118"/>
              <p:cNvCxnSpPr/>
              <p:nvPr/>
            </p:nvCxnSpPr>
            <p:spPr>
              <a:xfrm>
                <a:off x="643" y="2595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31" name="Google Shape;631;g294ba9770f7_0_118"/>
              <p:cNvSpPr/>
              <p:nvPr/>
            </p:nvSpPr>
            <p:spPr>
              <a:xfrm>
                <a:off x="524" y="2650"/>
                <a:ext cx="0" cy="0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32" name="Google Shape;632;g294ba9770f7_0_118"/>
              <p:cNvSpPr/>
              <p:nvPr/>
            </p:nvSpPr>
            <p:spPr>
              <a:xfrm>
                <a:off x="524" y="2650"/>
                <a:ext cx="0" cy="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33" name="Google Shape;633;g294ba9770f7_0_118"/>
              <p:cNvSpPr/>
              <p:nvPr/>
            </p:nvSpPr>
            <p:spPr>
              <a:xfrm>
                <a:off x="662" y="2650"/>
                <a:ext cx="0" cy="0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34" name="Google Shape;634;g294ba9770f7_0_118"/>
              <p:cNvSpPr/>
              <p:nvPr/>
            </p:nvSpPr>
            <p:spPr>
              <a:xfrm>
                <a:off x="662" y="2650"/>
                <a:ext cx="0" cy="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35" name="Google Shape;635;g294ba9770f7_0_118"/>
              <p:cNvSpPr/>
              <p:nvPr/>
            </p:nvSpPr>
            <p:spPr>
              <a:xfrm>
                <a:off x="676" y="2753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36" name="Google Shape;636;g294ba9770f7_0_118"/>
              <p:cNvSpPr/>
              <p:nvPr/>
            </p:nvSpPr>
            <p:spPr>
              <a:xfrm>
                <a:off x="676" y="2753"/>
                <a:ext cx="0" cy="0"/>
              </a:xfrm>
              <a:prstGeom prst="rect">
                <a:avLst/>
              </a:prstGeom>
              <a:solidFill>
                <a:srgbClr val="FFCC9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37" name="Google Shape;637;g294ba9770f7_0_118"/>
              <p:cNvSpPr/>
              <p:nvPr/>
            </p:nvSpPr>
            <p:spPr>
              <a:xfrm>
                <a:off x="777" y="2753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38" name="Google Shape;638;g294ba9770f7_0_118"/>
              <p:cNvSpPr/>
              <p:nvPr/>
            </p:nvSpPr>
            <p:spPr>
              <a:xfrm>
                <a:off x="777" y="2753"/>
                <a:ext cx="0" cy="0"/>
              </a:xfrm>
              <a:prstGeom prst="rect">
                <a:avLst/>
              </a:prstGeom>
              <a:solidFill>
                <a:srgbClr val="FFCC9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39" name="Google Shape;639;g294ba9770f7_0_118"/>
              <p:cNvSpPr/>
              <p:nvPr/>
            </p:nvSpPr>
            <p:spPr>
              <a:xfrm>
                <a:off x="576" y="2753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40" name="Google Shape;640;g294ba9770f7_0_118"/>
              <p:cNvSpPr/>
              <p:nvPr/>
            </p:nvSpPr>
            <p:spPr>
              <a:xfrm>
                <a:off x="576" y="2753"/>
                <a:ext cx="0" cy="0"/>
              </a:xfrm>
              <a:prstGeom prst="rect">
                <a:avLst/>
              </a:prstGeom>
              <a:solidFill>
                <a:srgbClr val="FFCC9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41" name="Google Shape;641;g294ba9770f7_0_118"/>
              <p:cNvSpPr/>
              <p:nvPr/>
            </p:nvSpPr>
            <p:spPr>
              <a:xfrm>
                <a:off x="593" y="2550"/>
                <a:ext cx="0" cy="0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42" name="Google Shape;642;g294ba9770f7_0_118"/>
              <p:cNvSpPr/>
              <p:nvPr/>
            </p:nvSpPr>
            <p:spPr>
              <a:xfrm>
                <a:off x="593" y="2550"/>
                <a:ext cx="0" cy="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643" name="Google Shape;643;g294ba9770f7_0_118"/>
              <p:cNvPicPr preferRelativeResize="0"/>
              <p:nvPr/>
            </p:nvPicPr>
            <p:blipFill rotWithShape="1">
              <a:blip r:embed="rId3">
                <a:alphaModFix/>
              </a:blip>
              <a:srcRect b="18679" l="0" r="0" t="0"/>
              <a:stretch/>
            </p:blipFill>
            <p:spPr>
              <a:xfrm>
                <a:off x="136" y="1712"/>
                <a:ext cx="703" cy="33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44" name="Google Shape;644;g294ba9770f7_0_118"/>
              <p:cNvSpPr/>
              <p:nvPr/>
            </p:nvSpPr>
            <p:spPr>
              <a:xfrm>
                <a:off x="2343" y="1963"/>
                <a:ext cx="1500" cy="12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DDDDD"/>
                  </a:gs>
                  <a:gs pos="100000">
                    <a:srgbClr val="0099FF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8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53975" lIns="107950" spcFirstLastPara="1" rIns="107950" wrap="square" tIns="539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Requirements </a:t>
                </a:r>
                <a:endParaRPr sz="900">
                  <a:solidFill>
                    <a:schemeClr val="dk1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Database</a:t>
                </a:r>
                <a:endParaRPr sz="900">
                  <a:solidFill>
                    <a:schemeClr val="dk1"/>
                  </a:solidFill>
                </a:endParaRPr>
              </a:p>
            </p:txBody>
          </p:sp>
          <p:sp>
            <p:nvSpPr>
              <p:cNvPr id="645" name="Google Shape;645;g294ba9770f7_0_118"/>
              <p:cNvSpPr txBox="1"/>
              <p:nvPr/>
            </p:nvSpPr>
            <p:spPr>
              <a:xfrm>
                <a:off x="116" y="3408"/>
                <a:ext cx="30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3975" lIns="107950" spcFirstLastPara="1" rIns="107950" wrap="square" tIns="539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Documents and Attributes</a:t>
                </a:r>
                <a:endParaRPr/>
              </a:p>
            </p:txBody>
          </p:sp>
          <p:sp>
            <p:nvSpPr>
              <p:cNvPr id="646" name="Google Shape;646;g294ba9770f7_0_118"/>
              <p:cNvSpPr txBox="1"/>
              <p:nvPr/>
            </p:nvSpPr>
            <p:spPr>
              <a:xfrm>
                <a:off x="3864" y="3147"/>
                <a:ext cx="2100" cy="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3975" lIns="107950" spcFirstLastPara="1" rIns="107950" wrap="square" tIns="539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Queries and Reports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ustom Design">
  <a:themeElements>
    <a:clrScheme name="ASU Brand Colors">
      <a:dk1>
        <a:srgbClr val="000000"/>
      </a:dk1>
      <a:lt1>
        <a:srgbClr val="FFFFFF"/>
      </a:lt1>
      <a:dk2>
        <a:srgbClr val="AF674B"/>
      </a:dk2>
      <a:lt2>
        <a:srgbClr val="5C6670"/>
      </a:lt2>
      <a:accent1>
        <a:srgbClr val="FFC627"/>
      </a:accent1>
      <a:accent2>
        <a:srgbClr val="BC1D40"/>
      </a:accent2>
      <a:accent3>
        <a:srgbClr val="78BE20"/>
      </a:accent3>
      <a:accent4>
        <a:srgbClr val="00A3E0"/>
      </a:accent4>
      <a:accent5>
        <a:srgbClr val="FF7F32"/>
      </a:accent5>
      <a:accent6>
        <a:srgbClr val="E74973"/>
      </a:accent6>
      <a:hlink>
        <a:srgbClr val="BC1D40"/>
      </a:hlink>
      <a:folHlink>
        <a:srgbClr val="4AB7C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Design">
  <a:themeElements>
    <a:clrScheme name="ASU Brand Colors">
      <a:dk1>
        <a:srgbClr val="000000"/>
      </a:dk1>
      <a:lt1>
        <a:srgbClr val="FFFFFF"/>
      </a:lt1>
      <a:dk2>
        <a:srgbClr val="AF674B"/>
      </a:dk2>
      <a:lt2>
        <a:srgbClr val="5C6670"/>
      </a:lt2>
      <a:accent1>
        <a:srgbClr val="FFC627"/>
      </a:accent1>
      <a:accent2>
        <a:srgbClr val="BC1D40"/>
      </a:accent2>
      <a:accent3>
        <a:srgbClr val="78BE20"/>
      </a:accent3>
      <a:accent4>
        <a:srgbClr val="00A3E0"/>
      </a:accent4>
      <a:accent5>
        <a:srgbClr val="FF7F32"/>
      </a:accent5>
      <a:accent6>
        <a:srgbClr val="E74973"/>
      </a:accent6>
      <a:hlink>
        <a:srgbClr val="BC1D40"/>
      </a:hlink>
      <a:folHlink>
        <a:srgbClr val="4AB7C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2016-12-13T22:43:21Z</dcterms:created>
  <dc:creator>Ron Carranza</dc:creator>
</cp:coreProperties>
</file>