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77" r:id="rId5"/>
    <p:sldId id="282" r:id="rId6"/>
    <p:sldId id="276" r:id="rId7"/>
    <p:sldId id="279" r:id="rId8"/>
    <p:sldId id="283" r:id="rId9"/>
    <p:sldId id="281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Learning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e Imágenes: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Clasificación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Generación de imágenes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Conducción autónoma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Tamaño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945561"/>
            <a:ext cx="1074357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de Visión Artificial, que permite el procesado de imágenes, vídeos… que permite realizar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PCA’s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de nuestra muestra para optimizar el entrenamiento de nuestro modelo. Está disponible para C, C++ y Python.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BA61BA-097C-4DCE-8592-0AA5A5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9F6E6E8-A021-4FA2-8BAD-CB8E82BE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0A349-A075-4678-91D9-32BFB55F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192DB4-09AB-4DFB-AC50-EE57C74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1E9C04-0571-47F3-9A7C-61C7672C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88B9A8-A5FF-49D9-95C4-0DEE4C6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169948"/>
            <a:ext cx="4932521" cy="3116655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21798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181</Words>
  <Application>Microsoft Office PowerPoint</Application>
  <PresentationFormat>Panorámica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alejandro medina santano</cp:lastModifiedBy>
  <cp:revision>8</cp:revision>
  <dcterms:created xsi:type="dcterms:W3CDTF">2020-10-12T14:09:12Z</dcterms:created>
  <dcterms:modified xsi:type="dcterms:W3CDTF">2022-04-24T09:38:22Z</dcterms:modified>
</cp:coreProperties>
</file>