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4" r:id="rId8"/>
    <p:sldId id="265" r:id="rId9"/>
    <p:sldId id="271" r:id="rId10"/>
    <p:sldId id="266" r:id="rId11"/>
    <p:sldId id="267" r:id="rId12"/>
    <p:sldId id="272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MSIPCMContentMarking" descr="{&quot;HashCode&quot;:-75512786,&quot;Placement&quot;:&quot;Header&quot;,&quot;Top&quot;:0.0,&quot;Left&quot;:450.693634,&quot;SlideWidth&quot;:960,&quot;SlideHeight&quot;:540}">
            <a:extLst>
              <a:ext uri="{FF2B5EF4-FFF2-40B4-BE49-F238E27FC236}">
                <a16:creationId xmlns:a16="http://schemas.microsoft.com/office/drawing/2014/main" id="{8E42CDB8-0B11-4340-A5D3-2E3D6D200747}"/>
              </a:ext>
            </a:extLst>
          </p:cNvPr>
          <p:cNvSpPr txBox="1"/>
          <p:nvPr userDrawn="1"/>
        </p:nvSpPr>
        <p:spPr>
          <a:xfrm>
            <a:off x="5723809" y="0"/>
            <a:ext cx="744382" cy="21764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s-CO" sz="800">
                <a:solidFill>
                  <a:srgbClr val="000000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036458"/>
          </a:xfrm>
        </p:spPr>
        <p:txBody>
          <a:bodyPr>
            <a:noAutofit/>
          </a:bodyPr>
          <a:lstStyle/>
          <a:p>
            <a:r>
              <a:rPr lang="es-CO" dirty="0"/>
              <a:t>Andrés Felipe Arteaga Caicedo CC. 1233192158 </a:t>
            </a:r>
          </a:p>
          <a:p>
            <a:r>
              <a:rPr lang="es-CO" dirty="0"/>
              <a:t>Javier Mauricio Carrillo Manrique CC. 7226960 </a:t>
            </a:r>
          </a:p>
          <a:p>
            <a:r>
              <a:rPr lang="es-CO" dirty="0"/>
              <a:t>José Luis García </a:t>
            </a:r>
            <a:r>
              <a:rPr lang="es-CO" dirty="0" err="1"/>
              <a:t>Quinayas</a:t>
            </a:r>
            <a:r>
              <a:rPr lang="es-CO" dirty="0"/>
              <a:t> CC. 4617464 </a:t>
            </a:r>
          </a:p>
          <a:p>
            <a:r>
              <a:rPr lang="es-CO" dirty="0"/>
              <a:t>Leonardo Antonio Pérez Ardila CC. 74302636 </a:t>
            </a:r>
          </a:p>
          <a:p>
            <a:r>
              <a:rPr lang="es-CO" dirty="0"/>
              <a:t>Juan David Redondo Robles CC. 1118837113 </a:t>
            </a:r>
          </a:p>
          <a:p>
            <a:endParaRPr lang="es-CO" dirty="0"/>
          </a:p>
        </p:txBody>
      </p:sp>
      <p:pic>
        <p:nvPicPr>
          <p:cNvPr id="1026" name="Picture 2" descr="http://localhost/Misiontics/img/prof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178" y="1254034"/>
            <a:ext cx="3928713" cy="1667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61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Interfaces HTML Realizar Venta</a:t>
            </a:r>
            <a:br>
              <a:rPr lang="es-CO" dirty="0"/>
            </a:br>
            <a:endParaRPr lang="es-CO" sz="1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C547CB3-AE75-49F0-81B7-B9247D37B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32" y="1270000"/>
            <a:ext cx="11477625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445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Interfaces HTML Estado Ventas</a:t>
            </a:r>
            <a:endParaRPr lang="es-CO" sz="1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701E8CA-0A89-4F0D-ADE8-93CA85C9D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35" y="1460400"/>
            <a:ext cx="11616930" cy="47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648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Interfaces HTML Modificar una Venta</a:t>
            </a:r>
            <a:endParaRPr lang="es-CO" sz="1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9119B8D-120F-4DE4-804A-E3E5DD938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82224"/>
            <a:ext cx="10458450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89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Interfaces HTML Agregar un nuevo Servicio</a:t>
            </a:r>
            <a:br>
              <a:rPr lang="es-CO" dirty="0"/>
            </a:br>
            <a:endParaRPr lang="es-CO" sz="1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7D44F47-D77D-443B-B773-B9FBCF46F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22" y="1496400"/>
            <a:ext cx="11550355" cy="47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196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Interfaces HTML Roles</a:t>
            </a:r>
            <a:br>
              <a:rPr lang="es-CO" dirty="0"/>
            </a:br>
            <a:endParaRPr lang="es-CO" sz="1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BBB919A-DAC4-4B91-A629-151C3895B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01" y="1575000"/>
            <a:ext cx="11648798" cy="37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49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Roles SCRUM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8266641"/>
              </p:ext>
            </p:extLst>
          </p:nvPr>
        </p:nvGraphicFramePr>
        <p:xfrm>
          <a:off x="677863" y="2160588"/>
          <a:ext cx="8596312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1838460607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791094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Integrante</a:t>
                      </a:r>
                    </a:p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82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José Luis García </a:t>
                      </a:r>
                      <a:r>
                        <a:rPr lang="es-CO" dirty="0" err="1"/>
                        <a:t>Quinayas</a:t>
                      </a:r>
                      <a:r>
                        <a:rPr lang="es-CO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err="1"/>
                        <a:t>Product</a:t>
                      </a:r>
                      <a:r>
                        <a:rPr lang="es-CO" dirty="0"/>
                        <a:t> </a:t>
                      </a:r>
                      <a:r>
                        <a:rPr lang="es-CO" dirty="0" err="1"/>
                        <a:t>Owner</a:t>
                      </a:r>
                      <a:r>
                        <a:rPr lang="es-CO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031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Javier Mauricio Carrillo Manrique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/>
                        <a:t>Desarrollador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706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Juan David Redondo Robles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/>
                        <a:t>Administrador BD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92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Andrés Felipe Arteaga Caicedo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Analista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807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Leonardo Antonio Pérez Ardila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/>
                        <a:t>Master </a:t>
                      </a:r>
                      <a:r>
                        <a:rPr lang="es-CO" dirty="0" err="1"/>
                        <a:t>Scrum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64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661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Asignación de tareas (TRELLO)</a:t>
            </a:r>
            <a:br>
              <a:rPr lang="es-CO" dirty="0"/>
            </a:br>
            <a:r>
              <a:rPr lang="es-CO" sz="1500" dirty="0"/>
              <a:t>https://trello.com/b/yVKS1dvx/sprint2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A2ED4E1-0608-407D-B1A0-55FFADCB1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317" y="1514475"/>
            <a:ext cx="6658766" cy="52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510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Repositorio GITHUB</a:t>
            </a:r>
            <a:br>
              <a:rPr lang="es-CO" dirty="0"/>
            </a:br>
            <a:r>
              <a:rPr lang="es-CO" sz="1400" dirty="0"/>
              <a:t>https://github.com/Lantpard/MisionTic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054" y="1524000"/>
            <a:ext cx="7939196" cy="501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271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GIT LOCAL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369" y="1340308"/>
            <a:ext cx="6922597" cy="489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409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67719" cy="1320800"/>
          </a:xfrm>
        </p:spPr>
        <p:txBody>
          <a:bodyPr/>
          <a:lstStyle/>
          <a:p>
            <a:r>
              <a:rPr lang="es-CO" dirty="0"/>
              <a:t>Maquetado Balsamiq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587" y="1764937"/>
            <a:ext cx="8262161" cy="484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662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Interfaces HTML Inicio</a:t>
            </a:r>
            <a:br>
              <a:rPr lang="es-CO" dirty="0"/>
            </a:br>
            <a:endParaRPr lang="es-CO" sz="1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E795F72-A8C1-4FBC-8A3F-6081170DE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27" y="1388400"/>
            <a:ext cx="11657145" cy="48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157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Interfaces HTML </a:t>
            </a:r>
            <a:r>
              <a:rPr lang="es-CO" dirty="0" err="1"/>
              <a:t>Login</a:t>
            </a:r>
            <a:br>
              <a:rPr lang="es-CO" dirty="0"/>
            </a:br>
            <a:endParaRPr lang="es-CO" sz="1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02F5422-B661-4019-97EB-01FDE06AF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19" y="1568400"/>
            <a:ext cx="11357361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76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Interfaces HTML Vista inicial del </a:t>
            </a:r>
            <a:r>
              <a:rPr lang="es-CO" dirty="0" err="1"/>
              <a:t>site</a:t>
            </a:r>
            <a:br>
              <a:rPr lang="es-CO" dirty="0"/>
            </a:br>
            <a:endParaRPr lang="es-CO" sz="1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16B5064-A0F0-49D1-B99F-114448988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57" y="1270000"/>
            <a:ext cx="11651085" cy="51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2107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</TotalTime>
  <Words>141</Words>
  <Application>Microsoft Office PowerPoint</Application>
  <PresentationFormat>Panorámica</PresentationFormat>
  <Paragraphs>30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Faceta</vt:lpstr>
      <vt:lpstr>Presentación de PowerPoint</vt:lpstr>
      <vt:lpstr>Roles SCRUM</vt:lpstr>
      <vt:lpstr>Asignación de tareas (TRELLO) https://trello.com/b/yVKS1dvx/sprint2</vt:lpstr>
      <vt:lpstr>Repositorio GITHUB https://github.com/Lantpard/MisionTic</vt:lpstr>
      <vt:lpstr>GIT LOCAL</vt:lpstr>
      <vt:lpstr>Maquetado Balsamiq</vt:lpstr>
      <vt:lpstr>Interfaces HTML Inicio </vt:lpstr>
      <vt:lpstr>Interfaces HTML Login </vt:lpstr>
      <vt:lpstr>Interfaces HTML Vista inicial del site </vt:lpstr>
      <vt:lpstr>Interfaces HTML Realizar Venta </vt:lpstr>
      <vt:lpstr>Interfaces HTML Estado Ventas</vt:lpstr>
      <vt:lpstr>Interfaces HTML Modificar una Venta</vt:lpstr>
      <vt:lpstr>Interfaces HTML Agregar un nuevo Servicio </vt:lpstr>
      <vt:lpstr>Interfaces HTML Roles 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PROSOFT TEAM</dc:title>
  <dc:creator>TI02</dc:creator>
  <cp:lastModifiedBy>L Pérez</cp:lastModifiedBy>
  <cp:revision>11</cp:revision>
  <dcterms:created xsi:type="dcterms:W3CDTF">2021-09-15T15:45:28Z</dcterms:created>
  <dcterms:modified xsi:type="dcterms:W3CDTF">2021-09-29T22:28:17Z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97ad33d-ed35-43c0-b526-22bc83c17deb_Enabled">
    <vt:lpwstr>true</vt:lpwstr>
  </property>
  <property fmtid="{D5CDD505-2E9C-101B-9397-08002B2CF9AE}" pid="3" name="MSIP_Label_797ad33d-ed35-43c0-b526-22bc83c17deb_SetDate">
    <vt:lpwstr>2021-09-29T13:02:55Z</vt:lpwstr>
  </property>
  <property fmtid="{D5CDD505-2E9C-101B-9397-08002B2CF9AE}" pid="4" name="MSIP_Label_797ad33d-ed35-43c0-b526-22bc83c17deb_Method">
    <vt:lpwstr>Standard</vt:lpwstr>
  </property>
  <property fmtid="{D5CDD505-2E9C-101B-9397-08002B2CF9AE}" pid="5" name="MSIP_Label_797ad33d-ed35-43c0-b526-22bc83c17deb_Name">
    <vt:lpwstr>797ad33d-ed35-43c0-b526-22bc83c17deb</vt:lpwstr>
  </property>
  <property fmtid="{D5CDD505-2E9C-101B-9397-08002B2CF9AE}" pid="6" name="MSIP_Label_797ad33d-ed35-43c0-b526-22bc83c17deb_SiteId">
    <vt:lpwstr>d539d4bf-5610-471a-afc2-1c76685cfefa</vt:lpwstr>
  </property>
  <property fmtid="{D5CDD505-2E9C-101B-9397-08002B2CF9AE}" pid="7" name="MSIP_Label_797ad33d-ed35-43c0-b526-22bc83c17deb_ActionId">
    <vt:lpwstr>20686f69-9cc6-4454-a4f9-5134eb365bbe</vt:lpwstr>
  </property>
  <property fmtid="{D5CDD505-2E9C-101B-9397-08002B2CF9AE}" pid="8" name="MSIP_Label_797ad33d-ed35-43c0-b526-22bc83c17deb_ContentBits">
    <vt:lpwstr>1</vt:lpwstr>
  </property>
</Properties>
</file>