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36458"/>
          </a:xfrm>
        </p:spPr>
        <p:txBody>
          <a:bodyPr>
            <a:noAutofit/>
          </a:bodyPr>
          <a:lstStyle/>
          <a:p>
            <a:r>
              <a:rPr lang="es-CO" dirty="0"/>
              <a:t>Andrés Felipe Arteaga Caicedo CC. 1233192158 </a:t>
            </a:r>
          </a:p>
          <a:p>
            <a:r>
              <a:rPr lang="es-CO" dirty="0"/>
              <a:t>Javier Mauricio Carrillo Manrique CC. 7226960 </a:t>
            </a:r>
          </a:p>
          <a:p>
            <a:r>
              <a:rPr lang="es-CO" dirty="0"/>
              <a:t>José Luis García CC. 4617464 </a:t>
            </a:r>
          </a:p>
          <a:p>
            <a:r>
              <a:rPr lang="es-CO" dirty="0"/>
              <a:t>Leonardo Antonio Pérez Ardila CC. 74302636 </a:t>
            </a:r>
          </a:p>
          <a:p>
            <a:r>
              <a:rPr lang="es-CO" dirty="0"/>
              <a:t>Juan David Redondo Robles CC. 1118837113 </a:t>
            </a:r>
          </a:p>
          <a:p>
            <a:endParaRPr lang="es-CO" dirty="0"/>
          </a:p>
        </p:txBody>
      </p:sp>
      <p:pic>
        <p:nvPicPr>
          <p:cNvPr id="1026" name="Picture 2" descr="http://localhost/Misiontics/img/pro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178" y="1254034"/>
            <a:ext cx="3928713" cy="166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6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Interfaces HTML</a:t>
            </a:r>
            <a:br>
              <a:rPr lang="es-CO" dirty="0" smtClean="0"/>
            </a:br>
            <a:r>
              <a:rPr lang="es-CO" dirty="0" smtClean="0"/>
              <a:t>Estado</a:t>
            </a:r>
            <a:endParaRPr lang="es-CO" sz="1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57" y="2272937"/>
            <a:ext cx="9060021" cy="317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Interfaces HTML</a:t>
            </a:r>
            <a:br>
              <a:rPr lang="es-CO" dirty="0" smtClean="0"/>
            </a:br>
            <a:r>
              <a:rPr lang="es-CO" dirty="0" smtClean="0"/>
              <a:t>Servicios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sz="1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49" y="2255520"/>
            <a:ext cx="9503438" cy="312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9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Interfaces HTML</a:t>
            </a:r>
            <a:br>
              <a:rPr lang="es-CO" dirty="0" smtClean="0"/>
            </a:br>
            <a:r>
              <a:rPr lang="es-CO" dirty="0" smtClean="0"/>
              <a:t>Roles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sz="1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96" y="2386404"/>
            <a:ext cx="9497544" cy="283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4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Roles SCRUM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325726"/>
              </p:ext>
            </p:extLst>
          </p:nvPr>
        </p:nvGraphicFramePr>
        <p:xfrm>
          <a:off x="677863" y="2160588"/>
          <a:ext cx="859631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838460607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791094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Integrante</a:t>
                      </a: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Rol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8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José Luis García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Product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Owner</a:t>
                      </a:r>
                      <a:r>
                        <a:rPr lang="es-CO" dirty="0" smtClean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3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Javier Mauricio Carrillo Manrique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Desarrollador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70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Juan David Redondo Robles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Administrador BD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9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Andrés Felipe Arteaga Caicedo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Analista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80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Leonardo Antonio Pérez Ardila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Master </a:t>
                      </a:r>
                      <a:r>
                        <a:rPr lang="es-CO" dirty="0" err="1" smtClean="0"/>
                        <a:t>Scrum</a:t>
                      </a:r>
                      <a:endParaRPr lang="es-CO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6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6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Asignación de tareas (</a:t>
            </a:r>
            <a:r>
              <a:rPr lang="es-CO" dirty="0"/>
              <a:t>TRELLO)</a:t>
            </a:r>
            <a:br>
              <a:rPr lang="es-CO" dirty="0"/>
            </a:br>
            <a:r>
              <a:rPr lang="es-CO" sz="1500" dirty="0"/>
              <a:t>https://trello.com/b/yVKS1dvx/sprint2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02" y="1447442"/>
            <a:ext cx="8515224" cy="511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Repositorio GITHUB</a:t>
            </a:r>
            <a:br>
              <a:rPr lang="es-CO" dirty="0"/>
            </a:br>
            <a:r>
              <a:rPr lang="es-CO" sz="1400" dirty="0"/>
              <a:t>https://github.com/Lantpard/MisionTic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54" y="1524000"/>
            <a:ext cx="7939196" cy="501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7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GIT LOCAL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369" y="1340308"/>
            <a:ext cx="6922597" cy="489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0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Maquetado</a:t>
            </a:r>
            <a:br>
              <a:rPr lang="es-CO" dirty="0" smtClean="0"/>
            </a:br>
            <a:r>
              <a:rPr lang="es-CO" dirty="0" err="1" smtClean="0"/>
              <a:t>Balsamiq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87" y="1764937"/>
            <a:ext cx="8262161" cy="484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6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Interfaces HTML</a:t>
            </a:r>
            <a:br>
              <a:rPr lang="es-CO" dirty="0" smtClean="0"/>
            </a:br>
            <a:r>
              <a:rPr lang="es-CO" dirty="0" smtClean="0"/>
              <a:t>Inicio</a:t>
            </a:r>
            <a:br>
              <a:rPr lang="es-CO" dirty="0" smtClean="0"/>
            </a:br>
            <a:endParaRPr lang="es-CO" sz="1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79" y="1679303"/>
            <a:ext cx="6637595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5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Interfaces HTML</a:t>
            </a:r>
            <a:br>
              <a:rPr lang="es-CO" dirty="0" smtClean="0"/>
            </a:br>
            <a:r>
              <a:rPr lang="es-CO" dirty="0" smtClean="0"/>
              <a:t>Inicio</a:t>
            </a:r>
            <a:br>
              <a:rPr lang="es-CO" dirty="0" smtClean="0"/>
            </a:br>
            <a:endParaRPr lang="es-CO" sz="1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960" y="1245681"/>
            <a:ext cx="6226080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7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Interfaces HTML</a:t>
            </a:r>
            <a:br>
              <a:rPr lang="es-CO" dirty="0" smtClean="0"/>
            </a:br>
            <a:r>
              <a:rPr lang="es-CO" dirty="0" smtClean="0"/>
              <a:t>Ventas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sz="1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2" y="1930400"/>
            <a:ext cx="9586791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4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115</Words>
  <Application>Microsoft Office PowerPoint</Application>
  <PresentationFormat>Panorámica</PresentationFormat>
  <Paragraphs>28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</vt:lpstr>
      <vt:lpstr>Presentación de PowerPoint</vt:lpstr>
      <vt:lpstr>Roles SCRUM</vt:lpstr>
      <vt:lpstr>Asignación de tareas (TRELLO) https://trello.com/b/yVKS1dvx/sprint2</vt:lpstr>
      <vt:lpstr>Repositorio GITHUB https://github.com/Lantpard/MisionTic</vt:lpstr>
      <vt:lpstr>GIT LOCAL</vt:lpstr>
      <vt:lpstr>Maquetado Balsamiq</vt:lpstr>
      <vt:lpstr>Interfaces HTML Inicio </vt:lpstr>
      <vt:lpstr>Interfaces HTML Inicio </vt:lpstr>
      <vt:lpstr>Interfaces HTML Ventas </vt:lpstr>
      <vt:lpstr>Interfaces HTML Estado</vt:lpstr>
      <vt:lpstr>Interfaces HTML Servicios </vt:lpstr>
      <vt:lpstr>Interfaces HTML Roles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PROSOFT TEAM</dc:title>
  <dc:creator>TI02</dc:creator>
  <cp:lastModifiedBy>TI02</cp:lastModifiedBy>
  <cp:revision>8</cp:revision>
  <dcterms:created xsi:type="dcterms:W3CDTF">2021-09-15T15:45:28Z</dcterms:created>
  <dcterms:modified xsi:type="dcterms:W3CDTF">2021-09-29T12:14:46Z</dcterms:modified>
</cp:coreProperties>
</file>