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-432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0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4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2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3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0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3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42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7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FFAA-60B0-4C50-B06F-B9907E49371C}" type="datetimeFigureOut">
              <a:rPr lang="fr-FR" smtClean="0"/>
              <a:t>15/01/2015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3991-99AC-48B7-9B64-76956455E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63894" y="1082351"/>
            <a:ext cx="139959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183811" y="897289"/>
            <a:ext cx="1421026" cy="519414"/>
            <a:chOff x="1944131" y="3830596"/>
            <a:chExt cx="1309816" cy="461319"/>
          </a:xfrm>
        </p:grpSpPr>
        <p:sp>
          <p:nvSpPr>
            <p:cNvPr id="6" name="Rectangle 5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>
            <a:off x="503853" y="1156996"/>
            <a:ext cx="666479" cy="1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3695657" y="859932"/>
            <a:ext cx="1421026" cy="519414"/>
            <a:chOff x="1944131" y="3830596"/>
            <a:chExt cx="1309816" cy="461319"/>
          </a:xfrm>
        </p:grpSpPr>
        <p:sp>
          <p:nvSpPr>
            <p:cNvPr id="14" name="Rectangle 13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ACCUEIL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7" name="Connecteur droit avec flèche 16"/>
          <p:cNvCxnSpPr/>
          <p:nvPr/>
        </p:nvCxnSpPr>
        <p:spPr>
          <a:xfrm>
            <a:off x="2629738" y="1156995"/>
            <a:ext cx="106591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9596993" y="804135"/>
            <a:ext cx="1648616" cy="579190"/>
            <a:chOff x="1944131" y="3830596"/>
            <a:chExt cx="1309816" cy="461319"/>
          </a:xfrm>
        </p:grpSpPr>
        <p:sp>
          <p:nvSpPr>
            <p:cNvPr id="19" name="Rectangle 1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2" name="Connecteur droit avec flèche 21"/>
          <p:cNvCxnSpPr>
            <a:endCxn id="20" idx="1"/>
          </p:cNvCxnSpPr>
          <p:nvPr/>
        </p:nvCxnSpPr>
        <p:spPr>
          <a:xfrm flipV="1">
            <a:off x="9102786" y="1119586"/>
            <a:ext cx="494207" cy="655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805077" y="1564977"/>
            <a:ext cx="1391146" cy="5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6148246" y="1107288"/>
            <a:ext cx="2522583" cy="784734"/>
            <a:chOff x="1944131" y="3830596"/>
            <a:chExt cx="1309816" cy="625032"/>
          </a:xfrm>
        </p:grpSpPr>
        <p:sp>
          <p:nvSpPr>
            <p:cNvPr id="29" name="Rectangle 2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44131" y="3891804"/>
              <a:ext cx="1309816" cy="5638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DEMARRER_PARTIE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>
            <a:off x="5664907" y="659962"/>
            <a:ext cx="46707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0989534" y="1369732"/>
            <a:ext cx="0" cy="7471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0865841" y="1370876"/>
            <a:ext cx="2765" cy="72003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31969" y="3219748"/>
            <a:ext cx="6636501" cy="373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8675668" y="622605"/>
            <a:ext cx="437984" cy="103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5091858" y="1133142"/>
            <a:ext cx="585499" cy="1580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/>
          <p:cNvGrpSpPr/>
          <p:nvPr/>
        </p:nvGrpSpPr>
        <p:grpSpPr>
          <a:xfrm>
            <a:off x="6144433" y="300207"/>
            <a:ext cx="2576208" cy="579191"/>
            <a:chOff x="1815666" y="3820678"/>
            <a:chExt cx="1329090" cy="461319"/>
          </a:xfrm>
        </p:grpSpPr>
        <p:sp>
          <p:nvSpPr>
            <p:cNvPr id="60" name="Rectangle 59"/>
            <p:cNvSpPr/>
            <p:nvPr/>
          </p:nvSpPr>
          <p:spPr>
            <a:xfrm>
              <a:off x="1815666" y="3820678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22090" y="3861866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34940" y="3891804"/>
              <a:ext cx="1309816" cy="3186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REJOINDRE</a:t>
              </a:r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_</a:t>
              </a:r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PARTIE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142650" y="6206720"/>
            <a:ext cx="457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ETATS-TRANSITIONS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5680353" y="1434967"/>
            <a:ext cx="46707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70250" y="667040"/>
            <a:ext cx="0" cy="77740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 flipV="1">
            <a:off x="4818283" y="1344828"/>
            <a:ext cx="0" cy="21168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8666214" y="1422516"/>
            <a:ext cx="437984" cy="103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9095492" y="628556"/>
            <a:ext cx="12829" cy="795316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4348902" y="1360255"/>
            <a:ext cx="11714" cy="185949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9961700" y="1381028"/>
            <a:ext cx="0" cy="7471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9209406" y="2628142"/>
            <a:ext cx="1543" cy="591605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10978212" y="2665095"/>
            <a:ext cx="1543" cy="56595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8574818" y="2112564"/>
            <a:ext cx="1648616" cy="579190"/>
            <a:chOff x="1944131" y="3830596"/>
            <a:chExt cx="1309816" cy="461319"/>
          </a:xfrm>
        </p:grpSpPr>
        <p:sp>
          <p:nvSpPr>
            <p:cNvPr id="50" name="Rectangle 49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JEU_FIN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10466410" y="2106557"/>
            <a:ext cx="1648616" cy="579190"/>
            <a:chOff x="1944131" y="3830596"/>
            <a:chExt cx="1309816" cy="461319"/>
          </a:xfrm>
        </p:grpSpPr>
        <p:sp>
          <p:nvSpPr>
            <p:cNvPr id="35" name="Rectangle 34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4131" y="3891804"/>
              <a:ext cx="1309816" cy="31868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JEU_OPTIONS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75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r 52"/>
          <p:cNvGrpSpPr/>
          <p:nvPr/>
        </p:nvGrpSpPr>
        <p:grpSpPr>
          <a:xfrm>
            <a:off x="7985008" y="875728"/>
            <a:ext cx="3740351" cy="2664849"/>
            <a:chOff x="7985008" y="619038"/>
            <a:chExt cx="3740351" cy="2664849"/>
          </a:xfrm>
        </p:grpSpPr>
        <p:grpSp>
          <p:nvGrpSpPr>
            <p:cNvPr id="12" name="Groupe 11"/>
            <p:cNvGrpSpPr/>
            <p:nvPr/>
          </p:nvGrpSpPr>
          <p:grpSpPr>
            <a:xfrm>
              <a:off x="10083296" y="2178953"/>
              <a:ext cx="1642063" cy="1104934"/>
              <a:chOff x="1944131" y="3863546"/>
              <a:chExt cx="1309816" cy="92263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44131" y="3891804"/>
                <a:ext cx="1309816" cy="28269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Joueur_Humain</a:t>
                </a:r>
                <a:endParaRPr lang="fr-FR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7985008" y="2193534"/>
              <a:ext cx="1905860" cy="1090353"/>
              <a:chOff x="1922300" y="3863546"/>
              <a:chExt cx="1331647" cy="922637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22300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27273" y="3871784"/>
                <a:ext cx="1309816" cy="415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44131" y="3891804"/>
                <a:ext cx="1309816" cy="2864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Joueur_Ordinateur</a:t>
                </a:r>
                <a:endParaRPr lang="fr-FR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6" name="Groupe 75"/>
            <p:cNvGrpSpPr/>
            <p:nvPr/>
          </p:nvGrpSpPr>
          <p:grpSpPr>
            <a:xfrm>
              <a:off x="8389918" y="619038"/>
              <a:ext cx="3168668" cy="1215329"/>
              <a:chOff x="1546822" y="3834636"/>
              <a:chExt cx="1707125" cy="57142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546822" y="3871785"/>
                <a:ext cx="1707125" cy="2879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42111" y="3834636"/>
                <a:ext cx="1541251" cy="3328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Joueur </a:t>
                </a:r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(Interface commande humain ou IA)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46822" y="3863546"/>
                <a:ext cx="1707125" cy="542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1" name="Connecteur droit avec flèche 80"/>
            <p:cNvCxnSpPr/>
            <p:nvPr/>
          </p:nvCxnSpPr>
          <p:spPr>
            <a:xfrm flipH="1">
              <a:off x="9192575" y="1842500"/>
              <a:ext cx="0" cy="39268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>
              <a:off x="10781788" y="1823846"/>
              <a:ext cx="14030" cy="36003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157608" y="6258030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CLASSES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2" name="Groupe 91"/>
          <p:cNvGrpSpPr/>
          <p:nvPr/>
        </p:nvGrpSpPr>
        <p:grpSpPr>
          <a:xfrm>
            <a:off x="376124" y="123194"/>
            <a:ext cx="11494443" cy="6071206"/>
            <a:chOff x="1944131" y="3856777"/>
            <a:chExt cx="1309816" cy="929406"/>
          </a:xfrm>
        </p:grpSpPr>
        <p:sp>
          <p:nvSpPr>
            <p:cNvPr id="93" name="Rectangle 92"/>
            <p:cNvSpPr/>
            <p:nvPr/>
          </p:nvSpPr>
          <p:spPr>
            <a:xfrm>
              <a:off x="1944131" y="3863546"/>
              <a:ext cx="1309816" cy="922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44131" y="3871784"/>
              <a:ext cx="1309816" cy="45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44131" y="3856777"/>
              <a:ext cx="1309816" cy="649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Interaction/Controller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4" name="Grouper 53"/>
          <p:cNvGrpSpPr/>
          <p:nvPr/>
        </p:nvGrpSpPr>
        <p:grpSpPr>
          <a:xfrm>
            <a:off x="6702483" y="4976890"/>
            <a:ext cx="4467861" cy="936929"/>
            <a:chOff x="500928" y="5125500"/>
            <a:chExt cx="4467861" cy="936929"/>
          </a:xfrm>
        </p:grpSpPr>
        <p:grpSp>
          <p:nvGrpSpPr>
            <p:cNvPr id="20" name="Groupe 19"/>
            <p:cNvGrpSpPr/>
            <p:nvPr/>
          </p:nvGrpSpPr>
          <p:grpSpPr>
            <a:xfrm>
              <a:off x="500928" y="5125500"/>
              <a:ext cx="1309816" cy="922637"/>
              <a:chOff x="1944131" y="3863546"/>
              <a:chExt cx="1309816" cy="92263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8" name="Groupe 27"/>
            <p:cNvGrpSpPr/>
            <p:nvPr/>
          </p:nvGrpSpPr>
          <p:grpSpPr>
            <a:xfrm>
              <a:off x="3658973" y="5138474"/>
              <a:ext cx="1309816" cy="922637"/>
              <a:chOff x="1944131" y="3863546"/>
              <a:chExt cx="1309816" cy="92263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Musique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96" name="Groupe 95"/>
            <p:cNvGrpSpPr/>
            <p:nvPr/>
          </p:nvGrpSpPr>
          <p:grpSpPr>
            <a:xfrm>
              <a:off x="2074121" y="5139792"/>
              <a:ext cx="1309816" cy="922637"/>
              <a:chOff x="1944131" y="3863546"/>
              <a:chExt cx="1309816" cy="922637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Réseaux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5" name="Grouper 44"/>
          <p:cNvGrpSpPr/>
          <p:nvPr/>
        </p:nvGrpSpPr>
        <p:grpSpPr>
          <a:xfrm>
            <a:off x="780829" y="960584"/>
            <a:ext cx="3449749" cy="3575232"/>
            <a:chOff x="1091582" y="1825223"/>
            <a:chExt cx="3449749" cy="3575232"/>
          </a:xfrm>
        </p:grpSpPr>
        <p:grpSp>
          <p:nvGrpSpPr>
            <p:cNvPr id="8" name="Groupe 7"/>
            <p:cNvGrpSpPr/>
            <p:nvPr/>
          </p:nvGrpSpPr>
          <p:grpSpPr>
            <a:xfrm>
              <a:off x="1372201" y="3939900"/>
              <a:ext cx="1309816" cy="1255311"/>
              <a:chOff x="1944131" y="3863546"/>
              <a:chExt cx="1309816" cy="121682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44131" y="3863546"/>
                <a:ext cx="1309816" cy="12168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Mur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091582" y="1825223"/>
              <a:ext cx="3449749" cy="3575232"/>
              <a:chOff x="1944131" y="3863546"/>
              <a:chExt cx="1309816" cy="9226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44131" y="3864811"/>
                <a:ext cx="1309816" cy="123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944131" y="3878563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Carte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>
            <a:xfrm flipH="1">
              <a:off x="2514410" y="3476302"/>
              <a:ext cx="1" cy="48745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>
              <a:off x="3348270" y="3476302"/>
              <a:ext cx="12829" cy="47462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e 67"/>
            <p:cNvGrpSpPr/>
            <p:nvPr/>
          </p:nvGrpSpPr>
          <p:grpSpPr>
            <a:xfrm>
              <a:off x="2960340" y="3924775"/>
              <a:ext cx="1309816" cy="1257609"/>
              <a:chOff x="1944131" y="3863546"/>
              <a:chExt cx="1309816" cy="125760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944131" y="3863546"/>
                <a:ext cx="1309816" cy="125760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Vide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4" name="Groupe 63"/>
            <p:cNvGrpSpPr/>
            <p:nvPr/>
          </p:nvGrpSpPr>
          <p:grpSpPr>
            <a:xfrm>
              <a:off x="2153282" y="2443304"/>
              <a:ext cx="1421026" cy="1038827"/>
              <a:chOff x="1944131" y="3863546"/>
              <a:chExt cx="1309816" cy="92263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944131" y="3891804"/>
                <a:ext cx="1309816" cy="3553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Case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1334172" y="4399895"/>
              <a:ext cx="12150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Niveau_vie</a:t>
              </a:r>
            </a:p>
            <a:p>
              <a:r>
                <a:rPr lang="fr-FR" sz="1400" dirty="0" smtClean="0"/>
                <a:t>Destructibilité</a:t>
              </a:r>
            </a:p>
            <a:p>
              <a:endParaRPr lang="fr-FR" sz="14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116718" y="2937539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Position</a:t>
              </a:r>
              <a:endParaRPr lang="fr-FR" sz="1400" dirty="0"/>
            </a:p>
          </p:txBody>
        </p:sp>
      </p:grpSp>
      <p:sp>
        <p:nvSpPr>
          <p:cNvPr id="40" name="ZoneTexte 39"/>
          <p:cNvSpPr txBox="1"/>
          <p:nvPr/>
        </p:nvSpPr>
        <p:spPr>
          <a:xfrm>
            <a:off x="4620211" y="277105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Duree</a:t>
            </a:r>
            <a:r>
              <a:rPr lang="fr-FR" sz="1400" dirty="0" err="1"/>
              <a:t>_</a:t>
            </a:r>
            <a:r>
              <a:rPr lang="fr-FR" sz="1400" dirty="0" err="1" smtClean="0"/>
              <a:t>de_vie</a:t>
            </a:r>
            <a:endParaRPr lang="fr-FR" sz="1400" dirty="0"/>
          </a:p>
        </p:txBody>
      </p:sp>
      <p:grpSp>
        <p:nvGrpSpPr>
          <p:cNvPr id="46" name="Grouper 45"/>
          <p:cNvGrpSpPr/>
          <p:nvPr/>
        </p:nvGrpSpPr>
        <p:grpSpPr>
          <a:xfrm>
            <a:off x="4656002" y="1031178"/>
            <a:ext cx="2871154" cy="2268011"/>
            <a:chOff x="4885689" y="1774227"/>
            <a:chExt cx="2871154" cy="2268011"/>
          </a:xfrm>
        </p:grpSpPr>
        <p:grpSp>
          <p:nvGrpSpPr>
            <p:cNvPr id="7" name="Groupe 6"/>
            <p:cNvGrpSpPr/>
            <p:nvPr/>
          </p:nvGrpSpPr>
          <p:grpSpPr>
            <a:xfrm>
              <a:off x="6447027" y="3113837"/>
              <a:ext cx="1309816" cy="922637"/>
              <a:chOff x="1944131" y="3863546"/>
              <a:chExt cx="1309816" cy="92263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Avatar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7" name="Groupe 86"/>
            <p:cNvGrpSpPr/>
            <p:nvPr/>
          </p:nvGrpSpPr>
          <p:grpSpPr>
            <a:xfrm>
              <a:off x="5361891" y="1774227"/>
              <a:ext cx="1552735" cy="1086346"/>
              <a:chOff x="1944131" y="3863546"/>
              <a:chExt cx="1309816" cy="92263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Elements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0" name="Groupe 86"/>
            <p:cNvGrpSpPr/>
            <p:nvPr/>
          </p:nvGrpSpPr>
          <p:grpSpPr>
            <a:xfrm>
              <a:off x="4885689" y="3119601"/>
              <a:ext cx="1309816" cy="922637"/>
              <a:chOff x="1944131" y="3863546"/>
              <a:chExt cx="1309816" cy="92263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44131" y="3863546"/>
                <a:ext cx="1309816" cy="9226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944131" y="3871784"/>
                <a:ext cx="1309816" cy="4201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944131" y="3891804"/>
                <a:ext cx="1309816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fr-FR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Bombe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03" name="Connecteur droit avec flèche 102"/>
            <p:cNvCxnSpPr/>
            <p:nvPr/>
          </p:nvCxnSpPr>
          <p:spPr>
            <a:xfrm>
              <a:off x="5695907" y="2834918"/>
              <a:ext cx="0" cy="331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/>
            <p:cNvCxnSpPr/>
            <p:nvPr/>
          </p:nvCxnSpPr>
          <p:spPr>
            <a:xfrm flipH="1">
              <a:off x="6660929" y="2846214"/>
              <a:ext cx="8410" cy="34214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5323874" y="2296152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Position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390709" y="3526102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Spécialité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51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578" y="6263091"/>
            <a:ext cx="3748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>
                <a:ln w="0"/>
                <a:solidFill>
                  <a:srgbClr val="00009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 DE SEQUENCE</a:t>
            </a:r>
            <a:endParaRPr lang="fr-FR" sz="2400" b="1" cap="none" spc="0" dirty="0">
              <a:ln w="0"/>
              <a:solidFill>
                <a:srgbClr val="00009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607649" y="624136"/>
            <a:ext cx="162" cy="51851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7532097" y="353927"/>
            <a:ext cx="1421026" cy="519414"/>
            <a:chOff x="1944131" y="3830596"/>
            <a:chExt cx="1309816" cy="461319"/>
          </a:xfrm>
        </p:grpSpPr>
        <p:sp>
          <p:nvSpPr>
            <p:cNvPr id="13" name="Rectangle 12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CARTE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527078" y="353576"/>
            <a:ext cx="1421026" cy="519414"/>
            <a:chOff x="1944131" y="3830596"/>
            <a:chExt cx="1309816" cy="461319"/>
          </a:xfrm>
        </p:grpSpPr>
        <p:sp>
          <p:nvSpPr>
            <p:cNvPr id="17" name="Rectangle 16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AVATAR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3" name="Connecteur droit avec flèche 22"/>
          <p:cNvCxnSpPr/>
          <p:nvPr/>
        </p:nvCxnSpPr>
        <p:spPr>
          <a:xfrm>
            <a:off x="1594299" y="1729277"/>
            <a:ext cx="2688692" cy="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50469" y="137062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607811" y="2053516"/>
            <a:ext cx="27022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346605" y="1983565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Pose bombe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>
            <a:off x="5592148" y="347997"/>
            <a:ext cx="1421026" cy="519414"/>
            <a:chOff x="1944131" y="3830596"/>
            <a:chExt cx="1309816" cy="461319"/>
          </a:xfrm>
        </p:grpSpPr>
        <p:sp>
          <p:nvSpPr>
            <p:cNvPr id="31" name="Rectangle 30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BOMBE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34" name="Connecteur droit avec flèche 33"/>
          <p:cNvCxnSpPr/>
          <p:nvPr/>
        </p:nvCxnSpPr>
        <p:spPr>
          <a:xfrm>
            <a:off x="6358645" y="86454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4296502" y="2647848"/>
            <a:ext cx="2101706" cy="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493749" y="2585254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</a:t>
            </a:r>
            <a:r>
              <a:rPr lang="fr-FR" dirty="0" smtClean="0"/>
              <a:t>bombe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377198" y="2985704"/>
            <a:ext cx="19455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29245" y="2914056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Bombe explose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4305146" y="918678"/>
            <a:ext cx="0" cy="580548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8321521" y="85482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15"/>
          <p:cNvGrpSpPr/>
          <p:nvPr/>
        </p:nvGrpSpPr>
        <p:grpSpPr>
          <a:xfrm>
            <a:off x="1004297" y="397896"/>
            <a:ext cx="1421026" cy="519414"/>
            <a:chOff x="1944131" y="3830596"/>
            <a:chExt cx="1309816" cy="461319"/>
          </a:xfrm>
        </p:grpSpPr>
        <p:sp>
          <p:nvSpPr>
            <p:cNvPr id="49" name="Rectangle 48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JOUEUR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2" name="Groupe 11"/>
          <p:cNvGrpSpPr/>
          <p:nvPr/>
        </p:nvGrpSpPr>
        <p:grpSpPr>
          <a:xfrm>
            <a:off x="9616571" y="384737"/>
            <a:ext cx="1421026" cy="519414"/>
            <a:chOff x="1944131" y="3830596"/>
            <a:chExt cx="1309816" cy="461319"/>
          </a:xfrm>
        </p:grpSpPr>
        <p:sp>
          <p:nvSpPr>
            <p:cNvPr id="53" name="Rectangle 52"/>
            <p:cNvSpPr/>
            <p:nvPr/>
          </p:nvSpPr>
          <p:spPr>
            <a:xfrm>
              <a:off x="1944131" y="3830596"/>
              <a:ext cx="1309816" cy="4613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44131" y="3871784"/>
              <a:ext cx="1309816" cy="4201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44131" y="3891804"/>
              <a:ext cx="1309816" cy="35535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MUR</a:t>
              </a:r>
              <a:endPara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56" name="Connecteur droit avec flèche 55"/>
          <p:cNvCxnSpPr/>
          <p:nvPr/>
        </p:nvCxnSpPr>
        <p:spPr>
          <a:xfrm>
            <a:off x="10365463" y="899140"/>
            <a:ext cx="45575" cy="590395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8353584" y="3327243"/>
            <a:ext cx="2036385" cy="232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647048" y="3269412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Inflige Dégâts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056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60</Words>
  <Application>Microsoft Macintosh PowerPoint</Application>
  <PresentationFormat>Personnalisé</PresentationFormat>
  <Paragraphs>40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 Azimani</dc:creator>
  <cp:lastModifiedBy>Leopoldine  Perret</cp:lastModifiedBy>
  <cp:revision>39</cp:revision>
  <dcterms:created xsi:type="dcterms:W3CDTF">2015-01-15T07:58:42Z</dcterms:created>
  <dcterms:modified xsi:type="dcterms:W3CDTF">2015-01-15T11:42:25Z</dcterms:modified>
</cp:coreProperties>
</file>