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FFAA-60B0-4C50-B06F-B9907E49371C}" type="datetimeFigureOut">
              <a:rPr lang="fr-FR" smtClean="0"/>
              <a:t>15/01/2015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3991-99AC-48B7-9B64-76956455EB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434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FFAA-60B0-4C50-B06F-B9907E49371C}" type="datetimeFigureOut">
              <a:rPr lang="fr-FR" smtClean="0"/>
              <a:t>15/01/2015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3991-99AC-48B7-9B64-76956455EB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308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FFAA-60B0-4C50-B06F-B9907E49371C}" type="datetimeFigureOut">
              <a:rPr lang="fr-FR" smtClean="0"/>
              <a:t>15/01/2015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3991-99AC-48B7-9B64-76956455EB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73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FFAA-60B0-4C50-B06F-B9907E49371C}" type="datetimeFigureOut">
              <a:rPr lang="fr-FR" smtClean="0"/>
              <a:t>15/01/2015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3991-99AC-48B7-9B64-76956455EB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8403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FFAA-60B0-4C50-B06F-B9907E49371C}" type="datetimeFigureOut">
              <a:rPr lang="fr-FR" smtClean="0"/>
              <a:t>15/01/2015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3991-99AC-48B7-9B64-76956455EB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3427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FFAA-60B0-4C50-B06F-B9907E49371C}" type="datetimeFigureOut">
              <a:rPr lang="fr-FR" smtClean="0"/>
              <a:t>15/01/2015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3991-99AC-48B7-9B64-76956455EB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338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FFAA-60B0-4C50-B06F-B9907E49371C}" type="datetimeFigureOut">
              <a:rPr lang="fr-FR" smtClean="0"/>
              <a:t>15/01/2015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3991-99AC-48B7-9B64-76956455EB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09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FFAA-60B0-4C50-B06F-B9907E49371C}" type="datetimeFigureOut">
              <a:rPr lang="fr-FR" smtClean="0"/>
              <a:t>15/01/2015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3991-99AC-48B7-9B64-76956455EB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039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FFAA-60B0-4C50-B06F-B9907E49371C}" type="datetimeFigureOut">
              <a:rPr lang="fr-FR" smtClean="0"/>
              <a:t>15/01/2015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3991-99AC-48B7-9B64-76956455EB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427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FFAA-60B0-4C50-B06F-B9907E49371C}" type="datetimeFigureOut">
              <a:rPr lang="fr-FR" smtClean="0"/>
              <a:t>15/01/2015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3991-99AC-48B7-9B64-76956455EB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176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FFAA-60B0-4C50-B06F-B9907E49371C}" type="datetimeFigureOut">
              <a:rPr lang="fr-FR" smtClean="0"/>
              <a:t>15/01/2015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3991-99AC-48B7-9B64-76956455EB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573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EFFAA-60B0-4C50-B06F-B9907E49371C}" type="datetimeFigureOut">
              <a:rPr lang="fr-FR" smtClean="0"/>
              <a:t>15/01/2015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83991-99AC-48B7-9B64-76956455EB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8397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63894" y="1082351"/>
            <a:ext cx="139959" cy="149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1569772" y="897289"/>
            <a:ext cx="1421026" cy="519414"/>
            <a:chOff x="1944131" y="3830596"/>
            <a:chExt cx="1309816" cy="461319"/>
          </a:xfrm>
        </p:grpSpPr>
        <p:sp>
          <p:nvSpPr>
            <p:cNvPr id="6" name="Rectangle 5"/>
            <p:cNvSpPr/>
            <p:nvPr/>
          </p:nvSpPr>
          <p:spPr>
            <a:xfrm>
              <a:off x="1944131" y="3830596"/>
              <a:ext cx="1309816" cy="4613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44131" y="3871784"/>
              <a:ext cx="1309816" cy="420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44131" y="3891804"/>
              <a:ext cx="1309816" cy="35535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2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INIT</a:t>
              </a:r>
              <a:endParaRPr lang="fr-F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10" name="Connecteur droit avec flèche 9"/>
          <p:cNvCxnSpPr>
            <a:endCxn id="6" idx="1"/>
          </p:cNvCxnSpPr>
          <p:nvPr/>
        </p:nvCxnSpPr>
        <p:spPr>
          <a:xfrm>
            <a:off x="503853" y="1156996"/>
            <a:ext cx="106591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e 12"/>
          <p:cNvGrpSpPr/>
          <p:nvPr/>
        </p:nvGrpSpPr>
        <p:grpSpPr>
          <a:xfrm>
            <a:off x="4056717" y="897288"/>
            <a:ext cx="1421026" cy="519414"/>
            <a:chOff x="1944131" y="3830596"/>
            <a:chExt cx="1309816" cy="461319"/>
          </a:xfrm>
        </p:grpSpPr>
        <p:sp>
          <p:nvSpPr>
            <p:cNvPr id="14" name="Rectangle 13"/>
            <p:cNvSpPr/>
            <p:nvPr/>
          </p:nvSpPr>
          <p:spPr>
            <a:xfrm>
              <a:off x="1944131" y="3830596"/>
              <a:ext cx="1309816" cy="4613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44131" y="3871784"/>
              <a:ext cx="1309816" cy="420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44131" y="3891804"/>
              <a:ext cx="1309816" cy="35535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2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ACCUEIL</a:t>
              </a:r>
              <a:endParaRPr lang="fr-F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17" name="Connecteur droit avec flèche 16"/>
          <p:cNvCxnSpPr>
            <a:endCxn id="14" idx="1"/>
          </p:cNvCxnSpPr>
          <p:nvPr/>
        </p:nvCxnSpPr>
        <p:spPr>
          <a:xfrm>
            <a:off x="2990798" y="1156995"/>
            <a:ext cx="106591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e 17"/>
          <p:cNvGrpSpPr/>
          <p:nvPr/>
        </p:nvGrpSpPr>
        <p:grpSpPr>
          <a:xfrm>
            <a:off x="6696062" y="2335746"/>
            <a:ext cx="1648616" cy="579190"/>
            <a:chOff x="1944131" y="3830596"/>
            <a:chExt cx="1309816" cy="461319"/>
          </a:xfrm>
        </p:grpSpPr>
        <p:sp>
          <p:nvSpPr>
            <p:cNvPr id="19" name="Rectangle 18"/>
            <p:cNvSpPr/>
            <p:nvPr/>
          </p:nvSpPr>
          <p:spPr>
            <a:xfrm>
              <a:off x="1944131" y="3830596"/>
              <a:ext cx="1309816" cy="4613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44131" y="3871784"/>
              <a:ext cx="1309816" cy="420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44131" y="3891804"/>
              <a:ext cx="1309816" cy="31868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20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JEU</a:t>
              </a:r>
              <a:endParaRPr lang="fr-F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22" name="Connecteur droit avec flèche 21"/>
          <p:cNvCxnSpPr>
            <a:stCxn id="29" idx="2"/>
          </p:cNvCxnSpPr>
          <p:nvPr/>
        </p:nvCxnSpPr>
        <p:spPr>
          <a:xfrm flipH="1">
            <a:off x="7564718" y="1611767"/>
            <a:ext cx="392635" cy="7037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H="1">
            <a:off x="5477743" y="1366314"/>
            <a:ext cx="106592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e 27"/>
          <p:cNvGrpSpPr/>
          <p:nvPr/>
        </p:nvGrpSpPr>
        <p:grpSpPr>
          <a:xfrm>
            <a:off x="6696061" y="1032576"/>
            <a:ext cx="2522583" cy="784734"/>
            <a:chOff x="1944131" y="3830596"/>
            <a:chExt cx="1309816" cy="625032"/>
          </a:xfrm>
        </p:grpSpPr>
        <p:sp>
          <p:nvSpPr>
            <p:cNvPr id="29" name="Rectangle 28"/>
            <p:cNvSpPr/>
            <p:nvPr/>
          </p:nvSpPr>
          <p:spPr>
            <a:xfrm>
              <a:off x="1944131" y="3830596"/>
              <a:ext cx="1309816" cy="4613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944131" y="3871784"/>
              <a:ext cx="1309816" cy="420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44131" y="3891804"/>
              <a:ext cx="1309816" cy="56382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2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DEMARRER_PARTIE</a:t>
              </a:r>
              <a:endParaRPr lang="fr-F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32" name="Connecteur droit avec flèche 31"/>
          <p:cNvCxnSpPr/>
          <p:nvPr/>
        </p:nvCxnSpPr>
        <p:spPr>
          <a:xfrm>
            <a:off x="5553943" y="1180171"/>
            <a:ext cx="1065919" cy="557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e 33"/>
          <p:cNvGrpSpPr/>
          <p:nvPr/>
        </p:nvGrpSpPr>
        <p:grpSpPr>
          <a:xfrm>
            <a:off x="6988421" y="3638917"/>
            <a:ext cx="1648616" cy="579190"/>
            <a:chOff x="1944131" y="3830596"/>
            <a:chExt cx="1309816" cy="461319"/>
          </a:xfrm>
        </p:grpSpPr>
        <p:sp>
          <p:nvSpPr>
            <p:cNvPr id="35" name="Rectangle 34"/>
            <p:cNvSpPr/>
            <p:nvPr/>
          </p:nvSpPr>
          <p:spPr>
            <a:xfrm>
              <a:off x="1944131" y="3830596"/>
              <a:ext cx="1309816" cy="4613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944131" y="3871784"/>
              <a:ext cx="1309816" cy="420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944131" y="3891804"/>
              <a:ext cx="1309816" cy="31868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2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JEU_OPTIONS</a:t>
              </a:r>
              <a:endParaRPr lang="fr-F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38" name="Connecteur droit avec flèche 37"/>
          <p:cNvCxnSpPr/>
          <p:nvPr/>
        </p:nvCxnSpPr>
        <p:spPr>
          <a:xfrm>
            <a:off x="7812729" y="2914935"/>
            <a:ext cx="44348" cy="7037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 flipV="1">
            <a:off x="7564718" y="2914935"/>
            <a:ext cx="6399" cy="7037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>
            <a:stCxn id="35" idx="1"/>
          </p:cNvCxnSpPr>
          <p:nvPr/>
        </p:nvCxnSpPr>
        <p:spPr>
          <a:xfrm flipH="1" flipV="1">
            <a:off x="4739537" y="1433969"/>
            <a:ext cx="2248884" cy="24945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e 48"/>
          <p:cNvGrpSpPr/>
          <p:nvPr/>
        </p:nvGrpSpPr>
        <p:grpSpPr>
          <a:xfrm>
            <a:off x="3627081" y="2523107"/>
            <a:ext cx="1648616" cy="579190"/>
            <a:chOff x="1944131" y="3830596"/>
            <a:chExt cx="1309816" cy="461319"/>
          </a:xfrm>
        </p:grpSpPr>
        <p:sp>
          <p:nvSpPr>
            <p:cNvPr id="50" name="Rectangle 49"/>
            <p:cNvSpPr/>
            <p:nvPr/>
          </p:nvSpPr>
          <p:spPr>
            <a:xfrm>
              <a:off x="1944131" y="3830596"/>
              <a:ext cx="1309816" cy="4613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944131" y="3871784"/>
              <a:ext cx="1309816" cy="420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944131" y="3891804"/>
              <a:ext cx="1309816" cy="31868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20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JEU_FIN</a:t>
              </a:r>
              <a:endParaRPr lang="fr-F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53" name="Connecteur droit avec flèche 52"/>
          <p:cNvCxnSpPr>
            <a:stCxn id="19" idx="1"/>
          </p:cNvCxnSpPr>
          <p:nvPr/>
        </p:nvCxnSpPr>
        <p:spPr>
          <a:xfrm flipH="1">
            <a:off x="5275697" y="2625341"/>
            <a:ext cx="1420365" cy="2874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>
            <a:stCxn id="50" idx="0"/>
          </p:cNvCxnSpPr>
          <p:nvPr/>
        </p:nvCxnSpPr>
        <p:spPr>
          <a:xfrm flipV="1">
            <a:off x="4451389" y="1419901"/>
            <a:ext cx="136255" cy="11032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/>
          <p:nvPr/>
        </p:nvCxnSpPr>
        <p:spPr>
          <a:xfrm flipV="1">
            <a:off x="5452919" y="668719"/>
            <a:ext cx="1090743" cy="3183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e 58"/>
          <p:cNvGrpSpPr/>
          <p:nvPr/>
        </p:nvGrpSpPr>
        <p:grpSpPr>
          <a:xfrm>
            <a:off x="6679794" y="325104"/>
            <a:ext cx="2538851" cy="579190"/>
            <a:chOff x="1944131" y="3830596"/>
            <a:chExt cx="1309816" cy="461319"/>
          </a:xfrm>
        </p:grpSpPr>
        <p:sp>
          <p:nvSpPr>
            <p:cNvPr id="60" name="Rectangle 59"/>
            <p:cNvSpPr/>
            <p:nvPr/>
          </p:nvSpPr>
          <p:spPr>
            <a:xfrm>
              <a:off x="1944131" y="3830596"/>
              <a:ext cx="1309816" cy="4613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944131" y="3871784"/>
              <a:ext cx="1309816" cy="420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944131" y="3891804"/>
              <a:ext cx="1309816" cy="31868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2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REJOINDRE</a:t>
              </a:r>
              <a:r>
                <a:rPr lang="fr-FR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_</a:t>
              </a:r>
              <a:r>
                <a:rPr lang="fr-FR" sz="20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PARTIE</a:t>
              </a:r>
              <a:endParaRPr lang="fr-F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63" name="Connecteur droit avec flèche 62"/>
          <p:cNvCxnSpPr/>
          <p:nvPr/>
        </p:nvCxnSpPr>
        <p:spPr>
          <a:xfrm flipH="1">
            <a:off x="8344678" y="943663"/>
            <a:ext cx="838328" cy="13718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09542" y="5642302"/>
            <a:ext cx="3348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DIAGRAMME ETATS-TRANSITIONS</a:t>
            </a:r>
            <a:endParaRPr lang="fr-F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1750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6844714" y="1228168"/>
            <a:ext cx="1309816" cy="922637"/>
            <a:chOff x="1944131" y="3863546"/>
            <a:chExt cx="1309816" cy="922637"/>
          </a:xfrm>
        </p:grpSpPr>
        <p:sp>
          <p:nvSpPr>
            <p:cNvPr id="4" name="Rectangle 3"/>
            <p:cNvSpPr/>
            <p:nvPr/>
          </p:nvSpPr>
          <p:spPr>
            <a:xfrm>
              <a:off x="1944131" y="3863546"/>
              <a:ext cx="1309816" cy="9226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944131" y="3871784"/>
              <a:ext cx="1309816" cy="420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44131" y="3891804"/>
              <a:ext cx="130981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2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Avatar</a:t>
              </a:r>
              <a:endParaRPr lang="fr-F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281768" y="4581285"/>
            <a:ext cx="1309816" cy="922637"/>
            <a:chOff x="1944131" y="3863546"/>
            <a:chExt cx="1309816" cy="922637"/>
          </a:xfrm>
        </p:grpSpPr>
        <p:sp>
          <p:nvSpPr>
            <p:cNvPr id="9" name="Rectangle 8"/>
            <p:cNvSpPr/>
            <p:nvPr/>
          </p:nvSpPr>
          <p:spPr>
            <a:xfrm>
              <a:off x="1944131" y="3863546"/>
              <a:ext cx="1309816" cy="9226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44131" y="3871784"/>
              <a:ext cx="1309816" cy="420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44131" y="3891804"/>
              <a:ext cx="130981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2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Mur</a:t>
              </a:r>
              <a:endParaRPr lang="fr-F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5035375" y="4398142"/>
            <a:ext cx="1309816" cy="922637"/>
            <a:chOff x="1944131" y="3863546"/>
            <a:chExt cx="1309816" cy="922637"/>
          </a:xfrm>
        </p:grpSpPr>
        <p:sp>
          <p:nvSpPr>
            <p:cNvPr id="13" name="Rectangle 12"/>
            <p:cNvSpPr/>
            <p:nvPr/>
          </p:nvSpPr>
          <p:spPr>
            <a:xfrm>
              <a:off x="1944131" y="3863546"/>
              <a:ext cx="1309816" cy="9226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44131" y="3871784"/>
              <a:ext cx="1309816" cy="420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44131" y="3891804"/>
              <a:ext cx="1309816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2000" dirty="0" err="1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Joueur_Humain</a:t>
              </a:r>
              <a:endParaRPr lang="fr-F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6" name="Groupe 15"/>
          <p:cNvGrpSpPr/>
          <p:nvPr/>
        </p:nvGrpSpPr>
        <p:grpSpPr>
          <a:xfrm>
            <a:off x="1168555" y="1812396"/>
            <a:ext cx="1421026" cy="1038827"/>
            <a:chOff x="1944131" y="3863546"/>
            <a:chExt cx="1309816" cy="922637"/>
          </a:xfrm>
        </p:grpSpPr>
        <p:sp>
          <p:nvSpPr>
            <p:cNvPr id="17" name="Rectangle 16"/>
            <p:cNvSpPr/>
            <p:nvPr/>
          </p:nvSpPr>
          <p:spPr>
            <a:xfrm>
              <a:off x="1944131" y="3863546"/>
              <a:ext cx="1309816" cy="9226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44131" y="3871784"/>
              <a:ext cx="1309816" cy="420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44131" y="3891804"/>
              <a:ext cx="130981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2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Carte</a:t>
              </a:r>
              <a:endParaRPr lang="fr-F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0" name="Groupe 19"/>
          <p:cNvGrpSpPr/>
          <p:nvPr/>
        </p:nvGrpSpPr>
        <p:grpSpPr>
          <a:xfrm>
            <a:off x="6014512" y="2561056"/>
            <a:ext cx="1309816" cy="922637"/>
            <a:chOff x="1944131" y="3863546"/>
            <a:chExt cx="1309816" cy="922637"/>
          </a:xfrm>
        </p:grpSpPr>
        <p:sp>
          <p:nvSpPr>
            <p:cNvPr id="21" name="Rectangle 20"/>
            <p:cNvSpPr/>
            <p:nvPr/>
          </p:nvSpPr>
          <p:spPr>
            <a:xfrm>
              <a:off x="1944131" y="3863546"/>
              <a:ext cx="1309816" cy="9226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44131" y="3871784"/>
              <a:ext cx="1309816" cy="420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944131" y="3891804"/>
              <a:ext cx="130981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200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Timer</a:t>
              </a:r>
              <a:endParaRPr lang="fr-F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8" name="Groupe 27"/>
          <p:cNvGrpSpPr/>
          <p:nvPr/>
        </p:nvGrpSpPr>
        <p:grpSpPr>
          <a:xfrm>
            <a:off x="10617146" y="4165756"/>
            <a:ext cx="1309816" cy="922637"/>
            <a:chOff x="1944131" y="3863546"/>
            <a:chExt cx="1309816" cy="922637"/>
          </a:xfrm>
        </p:grpSpPr>
        <p:sp>
          <p:nvSpPr>
            <p:cNvPr id="29" name="Rectangle 28"/>
            <p:cNvSpPr/>
            <p:nvPr/>
          </p:nvSpPr>
          <p:spPr>
            <a:xfrm>
              <a:off x="1944131" y="3863546"/>
              <a:ext cx="1309816" cy="9226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944131" y="3871784"/>
              <a:ext cx="1309816" cy="420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44131" y="3891804"/>
              <a:ext cx="130981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2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Musique</a:t>
              </a:r>
              <a:endParaRPr lang="fr-F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44" name="Connecteur droit avec flèche 43"/>
          <p:cNvCxnSpPr/>
          <p:nvPr/>
        </p:nvCxnSpPr>
        <p:spPr>
          <a:xfrm flipV="1">
            <a:off x="6474939" y="6203140"/>
            <a:ext cx="0" cy="387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 flipH="1">
            <a:off x="1420272" y="4153966"/>
            <a:ext cx="0" cy="3926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 flipH="1">
            <a:off x="2084341" y="4164468"/>
            <a:ext cx="0" cy="3926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 flipH="1">
            <a:off x="4604869" y="6183120"/>
            <a:ext cx="0" cy="3926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1062849" y="6575802"/>
            <a:ext cx="5412090" cy="0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 flipV="1">
            <a:off x="6474939" y="4432041"/>
            <a:ext cx="0" cy="8284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e 63"/>
          <p:cNvGrpSpPr/>
          <p:nvPr/>
        </p:nvGrpSpPr>
        <p:grpSpPr>
          <a:xfrm>
            <a:off x="1062849" y="3084688"/>
            <a:ext cx="1421026" cy="1038827"/>
            <a:chOff x="1944131" y="3863546"/>
            <a:chExt cx="1309816" cy="922637"/>
          </a:xfrm>
        </p:grpSpPr>
        <p:sp>
          <p:nvSpPr>
            <p:cNvPr id="65" name="Rectangle 64"/>
            <p:cNvSpPr/>
            <p:nvPr/>
          </p:nvSpPr>
          <p:spPr>
            <a:xfrm>
              <a:off x="1944131" y="3863546"/>
              <a:ext cx="1309816" cy="9226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944131" y="3871784"/>
              <a:ext cx="1309816" cy="420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944131" y="3891804"/>
              <a:ext cx="1309816" cy="35535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20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Case</a:t>
              </a:r>
              <a:endParaRPr lang="fr-F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68" name="Groupe 67"/>
          <p:cNvGrpSpPr/>
          <p:nvPr/>
        </p:nvGrpSpPr>
        <p:grpSpPr>
          <a:xfrm>
            <a:off x="1869907" y="4566159"/>
            <a:ext cx="1309816" cy="922637"/>
            <a:chOff x="1944131" y="3863546"/>
            <a:chExt cx="1309816" cy="922637"/>
          </a:xfrm>
        </p:grpSpPr>
        <p:sp>
          <p:nvSpPr>
            <p:cNvPr id="69" name="Rectangle 68"/>
            <p:cNvSpPr/>
            <p:nvPr/>
          </p:nvSpPr>
          <p:spPr>
            <a:xfrm>
              <a:off x="1944131" y="3863546"/>
              <a:ext cx="1309816" cy="9226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944131" y="3871784"/>
              <a:ext cx="1309816" cy="420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944131" y="3891804"/>
              <a:ext cx="130981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2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Vide</a:t>
              </a:r>
              <a:endParaRPr lang="fr-F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72" name="Groupe 71"/>
          <p:cNvGrpSpPr/>
          <p:nvPr/>
        </p:nvGrpSpPr>
        <p:grpSpPr>
          <a:xfrm>
            <a:off x="3597597" y="4408772"/>
            <a:ext cx="1309816" cy="922637"/>
            <a:chOff x="1944131" y="3863546"/>
            <a:chExt cx="1309816" cy="922637"/>
          </a:xfrm>
        </p:grpSpPr>
        <p:sp>
          <p:nvSpPr>
            <p:cNvPr id="73" name="Rectangle 72"/>
            <p:cNvSpPr/>
            <p:nvPr/>
          </p:nvSpPr>
          <p:spPr>
            <a:xfrm>
              <a:off x="1944131" y="3863546"/>
              <a:ext cx="1309816" cy="9226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944131" y="3871784"/>
              <a:ext cx="1309816" cy="420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944131" y="3891804"/>
              <a:ext cx="1309816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2000" dirty="0" err="1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Joueur_Ordinateur</a:t>
              </a:r>
              <a:endParaRPr lang="fr-F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76" name="Groupe 75"/>
          <p:cNvGrpSpPr/>
          <p:nvPr/>
        </p:nvGrpSpPr>
        <p:grpSpPr>
          <a:xfrm>
            <a:off x="4252505" y="2886881"/>
            <a:ext cx="1309816" cy="1043921"/>
            <a:chOff x="1944131" y="3863546"/>
            <a:chExt cx="1309816" cy="1043921"/>
          </a:xfrm>
        </p:grpSpPr>
        <p:sp>
          <p:nvSpPr>
            <p:cNvPr id="77" name="Rectangle 76"/>
            <p:cNvSpPr/>
            <p:nvPr/>
          </p:nvSpPr>
          <p:spPr>
            <a:xfrm>
              <a:off x="1944131" y="3863546"/>
              <a:ext cx="1309816" cy="9226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944131" y="3871784"/>
              <a:ext cx="1309816" cy="420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944131" y="3891804"/>
              <a:ext cx="1309816" cy="101566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2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Joueur (interface command)</a:t>
              </a:r>
              <a:endParaRPr lang="fr-F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81" name="Connecteur droit avec flèche 80"/>
          <p:cNvCxnSpPr/>
          <p:nvPr/>
        </p:nvCxnSpPr>
        <p:spPr>
          <a:xfrm flipH="1">
            <a:off x="4574271" y="3907756"/>
            <a:ext cx="0" cy="3926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 flipH="1">
            <a:off x="5305169" y="3894943"/>
            <a:ext cx="0" cy="3926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e 82"/>
          <p:cNvGrpSpPr/>
          <p:nvPr/>
        </p:nvGrpSpPr>
        <p:grpSpPr>
          <a:xfrm>
            <a:off x="5978313" y="117428"/>
            <a:ext cx="1309816" cy="922637"/>
            <a:chOff x="1944131" y="3863546"/>
            <a:chExt cx="1309816" cy="922637"/>
          </a:xfrm>
        </p:grpSpPr>
        <p:sp>
          <p:nvSpPr>
            <p:cNvPr id="84" name="Rectangle 83"/>
            <p:cNvSpPr/>
            <p:nvPr/>
          </p:nvSpPr>
          <p:spPr>
            <a:xfrm>
              <a:off x="1944131" y="3863546"/>
              <a:ext cx="1309816" cy="9226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944131" y="3871784"/>
              <a:ext cx="1309816" cy="420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944131" y="3891804"/>
              <a:ext cx="1309816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2000" dirty="0" err="1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Element</a:t>
              </a:r>
              <a:r>
                <a:rPr lang="fr-FR" sz="2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(pos …)</a:t>
              </a:r>
              <a:endParaRPr lang="fr-F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87" name="Groupe 86"/>
          <p:cNvGrpSpPr/>
          <p:nvPr/>
        </p:nvGrpSpPr>
        <p:grpSpPr>
          <a:xfrm>
            <a:off x="5323405" y="1261119"/>
            <a:ext cx="1309816" cy="922637"/>
            <a:chOff x="1944131" y="3863546"/>
            <a:chExt cx="1309816" cy="922637"/>
          </a:xfrm>
        </p:grpSpPr>
        <p:sp>
          <p:nvSpPr>
            <p:cNvPr id="88" name="Rectangle 87"/>
            <p:cNvSpPr/>
            <p:nvPr/>
          </p:nvSpPr>
          <p:spPr>
            <a:xfrm>
              <a:off x="1944131" y="3863546"/>
              <a:ext cx="1309816" cy="9226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944131" y="3871784"/>
              <a:ext cx="1309816" cy="420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944131" y="3891804"/>
              <a:ext cx="130981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2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Bombe</a:t>
              </a:r>
              <a:endParaRPr lang="fr-F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91" name="Rectangle 90"/>
          <p:cNvSpPr/>
          <p:nvPr/>
        </p:nvSpPr>
        <p:spPr>
          <a:xfrm>
            <a:off x="799235" y="5642302"/>
            <a:ext cx="2569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DIAGRAMME DE CLASSES</a:t>
            </a:r>
            <a:endParaRPr lang="fr-F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92" name="Groupe 91"/>
          <p:cNvGrpSpPr/>
          <p:nvPr/>
        </p:nvGrpSpPr>
        <p:grpSpPr>
          <a:xfrm>
            <a:off x="1869907" y="131576"/>
            <a:ext cx="1607891" cy="1005332"/>
            <a:chOff x="1944131" y="3863546"/>
            <a:chExt cx="1309816" cy="922637"/>
          </a:xfrm>
        </p:grpSpPr>
        <p:sp>
          <p:nvSpPr>
            <p:cNvPr id="93" name="Rectangle 92"/>
            <p:cNvSpPr/>
            <p:nvPr/>
          </p:nvSpPr>
          <p:spPr>
            <a:xfrm>
              <a:off x="1944131" y="3863546"/>
              <a:ext cx="1309816" cy="9226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944131" y="3871784"/>
              <a:ext cx="1309816" cy="420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944131" y="3891804"/>
              <a:ext cx="1309816" cy="64965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2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Interaction/Controller</a:t>
              </a:r>
              <a:endParaRPr lang="fr-F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96" name="Groupe 95"/>
          <p:cNvGrpSpPr/>
          <p:nvPr/>
        </p:nvGrpSpPr>
        <p:grpSpPr>
          <a:xfrm>
            <a:off x="9086336" y="3748264"/>
            <a:ext cx="1309816" cy="922637"/>
            <a:chOff x="1944131" y="3863546"/>
            <a:chExt cx="1309816" cy="922637"/>
          </a:xfrm>
        </p:grpSpPr>
        <p:sp>
          <p:nvSpPr>
            <p:cNvPr id="97" name="Rectangle 96"/>
            <p:cNvSpPr/>
            <p:nvPr/>
          </p:nvSpPr>
          <p:spPr>
            <a:xfrm>
              <a:off x="1944131" y="3863546"/>
              <a:ext cx="1309816" cy="9226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944131" y="3871784"/>
              <a:ext cx="1309816" cy="420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944131" y="3891804"/>
              <a:ext cx="130981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2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Réseaux</a:t>
              </a:r>
              <a:endParaRPr lang="fr-F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3518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27092" y="305192"/>
            <a:ext cx="2801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DIAGRAMME DE SEQUENCE</a:t>
            </a:r>
            <a:endParaRPr lang="fr-F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Connecteur droit avec flèche 5"/>
          <p:cNvCxnSpPr/>
          <p:nvPr/>
        </p:nvCxnSpPr>
        <p:spPr>
          <a:xfrm flipH="1">
            <a:off x="1607649" y="624136"/>
            <a:ext cx="55984" cy="59529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e 7"/>
          <p:cNvGrpSpPr/>
          <p:nvPr/>
        </p:nvGrpSpPr>
        <p:grpSpPr>
          <a:xfrm>
            <a:off x="869976" y="414817"/>
            <a:ext cx="1421026" cy="519414"/>
            <a:chOff x="1944131" y="3830596"/>
            <a:chExt cx="1309816" cy="461319"/>
          </a:xfrm>
        </p:grpSpPr>
        <p:sp>
          <p:nvSpPr>
            <p:cNvPr id="9" name="Rectangle 8"/>
            <p:cNvSpPr/>
            <p:nvPr/>
          </p:nvSpPr>
          <p:spPr>
            <a:xfrm>
              <a:off x="1944131" y="3830596"/>
              <a:ext cx="1309816" cy="4613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44131" y="3871784"/>
              <a:ext cx="1309816" cy="420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44131" y="3891804"/>
              <a:ext cx="1309816" cy="35535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2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JOUEUR</a:t>
              </a:r>
              <a:endParaRPr lang="fr-F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7667207" y="178297"/>
            <a:ext cx="1421026" cy="519414"/>
            <a:chOff x="1944131" y="3830596"/>
            <a:chExt cx="1309816" cy="461319"/>
          </a:xfrm>
        </p:grpSpPr>
        <p:sp>
          <p:nvSpPr>
            <p:cNvPr id="13" name="Rectangle 12"/>
            <p:cNvSpPr/>
            <p:nvPr/>
          </p:nvSpPr>
          <p:spPr>
            <a:xfrm>
              <a:off x="1944131" y="3830596"/>
              <a:ext cx="1309816" cy="4613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44131" y="3871784"/>
              <a:ext cx="1309816" cy="420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44131" y="3891804"/>
              <a:ext cx="1309816" cy="35535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2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CARTE</a:t>
              </a:r>
              <a:endParaRPr lang="fr-F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6" name="Groupe 15"/>
          <p:cNvGrpSpPr/>
          <p:nvPr/>
        </p:nvGrpSpPr>
        <p:grpSpPr>
          <a:xfrm>
            <a:off x="3594633" y="313046"/>
            <a:ext cx="1421026" cy="519414"/>
            <a:chOff x="1944131" y="3830596"/>
            <a:chExt cx="1309816" cy="461319"/>
          </a:xfrm>
        </p:grpSpPr>
        <p:sp>
          <p:nvSpPr>
            <p:cNvPr id="17" name="Rectangle 16"/>
            <p:cNvSpPr/>
            <p:nvPr/>
          </p:nvSpPr>
          <p:spPr>
            <a:xfrm>
              <a:off x="1944131" y="3830596"/>
              <a:ext cx="1309816" cy="4613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44131" y="3871784"/>
              <a:ext cx="1309816" cy="420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44131" y="3891804"/>
              <a:ext cx="1309816" cy="35535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2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AVATAR</a:t>
              </a:r>
              <a:endParaRPr lang="fr-F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20" name="Connecteur droit avec flèche 19"/>
          <p:cNvCxnSpPr/>
          <p:nvPr/>
        </p:nvCxnSpPr>
        <p:spPr>
          <a:xfrm flipH="1">
            <a:off x="8377720" y="832459"/>
            <a:ext cx="55984" cy="59529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H="1">
            <a:off x="4305146" y="771235"/>
            <a:ext cx="55984" cy="59529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V="1">
            <a:off x="1949325" y="1698171"/>
            <a:ext cx="2184136" cy="373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2291002" y="1343608"/>
            <a:ext cx="1437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Deplacement</a:t>
            </a:r>
            <a:endParaRPr lang="fr-FR" dirty="0"/>
          </a:p>
        </p:txBody>
      </p:sp>
      <p:cxnSp>
        <p:nvCxnSpPr>
          <p:cNvPr id="26" name="Connecteur droit avec flèche 25"/>
          <p:cNvCxnSpPr/>
          <p:nvPr/>
        </p:nvCxnSpPr>
        <p:spPr>
          <a:xfrm>
            <a:off x="1983524" y="2033292"/>
            <a:ext cx="2001730" cy="342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2265539" y="2172705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Pose bombe</a:t>
            </a:r>
            <a:endParaRPr lang="fr-FR" dirty="0"/>
          </a:p>
        </p:txBody>
      </p:sp>
      <p:grpSp>
        <p:nvGrpSpPr>
          <p:cNvPr id="30" name="Groupe 29"/>
          <p:cNvGrpSpPr/>
          <p:nvPr/>
        </p:nvGrpSpPr>
        <p:grpSpPr>
          <a:xfrm>
            <a:off x="5659703" y="239917"/>
            <a:ext cx="1421026" cy="519414"/>
            <a:chOff x="1944131" y="3830596"/>
            <a:chExt cx="1309816" cy="461319"/>
          </a:xfrm>
        </p:grpSpPr>
        <p:sp>
          <p:nvSpPr>
            <p:cNvPr id="31" name="Rectangle 30"/>
            <p:cNvSpPr/>
            <p:nvPr/>
          </p:nvSpPr>
          <p:spPr>
            <a:xfrm>
              <a:off x="1944131" y="3830596"/>
              <a:ext cx="1309816" cy="4613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44131" y="3871784"/>
              <a:ext cx="1309816" cy="420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944131" y="3891804"/>
              <a:ext cx="1309816" cy="35535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2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BOMBE</a:t>
              </a:r>
              <a:endParaRPr lang="fr-F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34" name="Connecteur droit avec flèche 33"/>
          <p:cNvCxnSpPr/>
          <p:nvPr/>
        </p:nvCxnSpPr>
        <p:spPr>
          <a:xfrm flipH="1">
            <a:off x="6370216" y="894079"/>
            <a:ext cx="55984" cy="59529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>
            <a:off x="4396478" y="2613637"/>
            <a:ext cx="2001730" cy="342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4439705" y="2747374"/>
            <a:ext cx="170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Creation</a:t>
            </a:r>
            <a:r>
              <a:rPr lang="fr-FR" dirty="0" smtClean="0"/>
              <a:t> bombe</a:t>
            </a:r>
            <a:endParaRPr lang="fr-FR" dirty="0"/>
          </a:p>
        </p:txBody>
      </p:sp>
      <p:cxnSp>
        <p:nvCxnSpPr>
          <p:cNvPr id="37" name="Connecteur droit avec flèche 36"/>
          <p:cNvCxnSpPr/>
          <p:nvPr/>
        </p:nvCxnSpPr>
        <p:spPr>
          <a:xfrm>
            <a:off x="6431974" y="2982969"/>
            <a:ext cx="2001730" cy="342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6475201" y="3116706"/>
            <a:ext cx="161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Bombe explose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60567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47</Words>
  <Application>Microsoft Office PowerPoint</Application>
  <PresentationFormat>Grand écran</PresentationFormat>
  <Paragraphs>32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Hicham Azimani</dc:creator>
  <cp:lastModifiedBy>Hicham Azimani</cp:lastModifiedBy>
  <cp:revision>30</cp:revision>
  <dcterms:created xsi:type="dcterms:W3CDTF">2015-01-15T07:58:42Z</dcterms:created>
  <dcterms:modified xsi:type="dcterms:W3CDTF">2015-01-15T09:44:02Z</dcterms:modified>
</cp:coreProperties>
</file>