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707895" y="24321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707895" y="24225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16212" y="24128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16212" y="24032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24529" y="23936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724529" y="23839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32846" y="23743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732846" y="23599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741163" y="23502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741163" y="23406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474948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4749480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475779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4757797" y="2302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774431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91065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807699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824333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832650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84096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849284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865918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882552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899186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91582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924137" y="23262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32454" y="23165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932454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940771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940771" y="2287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49088" y="22780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949088" y="22684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957405" y="2258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957405" y="22491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965722" y="22395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65722" y="22299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974039" y="22202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974039" y="22106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982356" y="2201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82356" y="21913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990673" y="21817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90673" y="21721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98990" y="21624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348304" y="26776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381572" y="26680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414840" y="26632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456425" y="2653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89693" y="2643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522961" y="26343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64546" y="26247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97814" y="26151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31082" y="26102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672667" y="26006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689301" y="25862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664350" y="2576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639399" y="2566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606131" y="25621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572863" y="25525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531278" y="25428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98010" y="25332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64742" y="252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431474" y="25188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389889" y="25091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356621" y="24995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23353" y="24899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1768" y="2480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48500" y="2475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215232" y="24658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173647" y="24562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140379" y="24465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107111" y="24369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065526" y="24273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032258" y="24225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4998990" y="24128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4957405" y="2403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492413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4882552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484096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4832650" y="23791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4816016" y="23647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4799382" y="23502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4791065" y="23310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4774431" y="2316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57797" y="2297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749480" y="22828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732846" y="22684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5040575" y="303400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5073843" y="30243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5107111" y="30195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5148696" y="30099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181964" y="300030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215232" y="299067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256817" y="29810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290085" y="29714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5323353" y="29665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5364938" y="295696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5381572" y="29425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5356621" y="29328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5331670" y="29232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5298402" y="29184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5265134" y="29088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5231866" y="28991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190281" y="28895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157013" y="28847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5123745" y="28751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5082160" y="28654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5048892" y="28558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5015624" y="28462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974039" y="28365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940771" y="28269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907503" y="28221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865918" y="28125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832650" y="28028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99382" y="27932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757797" y="27836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724529" y="27739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691261" y="27691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49676" y="27595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61640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574823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3323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524921" y="27354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508287" y="27210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491653" y="27065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483336" y="26873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66702" y="26728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450068" y="26536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441751" y="26391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425117" y="26247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3709855" y="26728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3709855" y="26632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3718172" y="26536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3718172" y="26439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3726489" y="26343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3726489" y="26247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3734806" y="261028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3734806" y="260065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3743123" y="259102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3743123" y="258139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375144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3751440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375975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3759757" y="254287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3776391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3793025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3809659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3826293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3834610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384292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3859561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3867878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3884512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3901146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391778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3926097" y="25669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3934414" y="25573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3934414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3942731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3942731" y="25284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3951048" y="25188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951048" y="25091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959365" y="24995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3959365" y="248991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3967682" y="24802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3967682" y="24706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3975999" y="24610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3975999" y="24513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3984316" y="24417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3984316" y="24321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3992633" y="24225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3992633" y="24128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000950" y="24032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41271" y="205877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4781710" y="2304333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NEL2</a:t>
            </a:r>
          </a:p>
        </p:txBody>
      </p:sp>
      <p:sp>
        <p:nvSpPr>
          <p:cNvPr id="602" name="marker"/>
          <p:cNvSpPr/>
          <p:nvPr/>
        </p:nvSpPr>
        <p:spPr>
          <a:xfrm>
            <a:off x="4473967" y="266063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603" name="marker"/>
          <p:cNvSpPr/>
          <p:nvPr/>
        </p:nvSpPr>
        <p:spPr>
          <a:xfrm>
            <a:off x="3143183" y="2299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COL2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1995-12-12T09:15:47Z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1995-12-12T09:16:47Z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1995-12-12T09:17:47Z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1995-12-12T09:18:47Z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1995-12-12T09:19:47Z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1995-12-12T09:20:47Z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1995-12-12T09:21:47Z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1995-12-12T09:22:47Z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1995-12-12T09:23:47Z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1995-12-12T09:24:47Z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1995-12-12T09:25:47Z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1995-12-12T09:26:47Z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1995-12-12T09:27:47Z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1995-12-12T09:28:47Z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1995-12-12T09:29:47Z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1995-12-12T09:30:47Z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1995-12-12T09:31:47Z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1995-12-12T09:32:47Z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1995-12-12T09:33:47Z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1995-12-12T09:34:47Z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1995-12-12T09:35:47Z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1995-12-12T09:36:47Z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1995-12-12T09:37:47Z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1995-12-12T09:38:47Z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1995-12-12T09:39:47Z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1995-12-12T09:40:47Z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1995-12-12T09:41:47Z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1995-12-12T09:42:47Z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1995-12-12T09:43:47Z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1995-12-12T09:44:47Z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1995-12-12T09:45:47Z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1995-12-12T09:46:47Z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1995-12-12T09:47:47Z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1995-12-12T09:48:47Z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1995-12-12T09:49:47Z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1995-12-12T09:50:47Z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1995-12-12T09:51:47Z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1995-12-12T09:52:47Z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1995-12-12T09:53:47Z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1995-12-12T09:54:47Z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1995-12-12T09:55:47Z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1995-12-12T09:56:47Z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1995-12-12T09:57:47Z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8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84 L 0.0020 -0.0105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16 -0.0161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161 L 0.0130 -0.014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0 -0.019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0197 L 0.0123 -0.021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29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295 L -0.0109 -0.0309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2 L -0.0287 -0.0386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7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97 L 0.0123 -0.021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3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302 L -0.0109 -0.030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9 L -0.0287 -0.038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91 L 0.0020 -0.010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23 -0.016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161 L 0.0130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