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860"/>
    <a:srgbClr val="558ED5"/>
    <a:srgbClr val="FF2600"/>
    <a:srgbClr val="E01C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3" autoAdjust="0"/>
    <p:restoredTop sz="94345" autoAdjust="0"/>
  </p:normalViewPr>
  <p:slideViewPr>
    <p:cSldViewPr snapToGrid="0" snapToObjects="1">
      <p:cViewPr varScale="1">
        <p:scale>
          <a:sx n="69" d="100"/>
          <a:sy n="69" d="100"/>
        </p:scale>
        <p:origin x="792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DFAF8-9CD3-4716-8CF2-6121A8FDDE9B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1C09C-499D-45C7-B51C-6D106952E9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0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Americas Cup 2018. Race 2a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1C09C-499D-45C7-B51C-6D106952E9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95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9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5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7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5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2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2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8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3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6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8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2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p"/>
          <p:cNvSpPr/>
          <p:nvPr/>
        </p:nvSpPr>
        <p:spPr>
          <a:xfrm>
            <a:off x="2486111" y="265548"/>
            <a:ext cx="6703821" cy="46705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4950324"/>
            <a:ext cx="12206348" cy="1907676"/>
          </a:xfrm>
          <a:prstGeom prst="rect">
            <a:avLst/>
          </a:prstGeom>
          <a:solidFill>
            <a:srgbClr val="1F38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54720" y="5397942"/>
            <a:ext cx="311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47519" y="5425087"/>
            <a:ext cx="311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EVENTS</a:t>
            </a:r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04111" y="5388501"/>
            <a:ext cx="388214" cy="3882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075209" y="406872"/>
            <a:ext cx="628994" cy="6289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9806" y="5432759"/>
            <a:ext cx="35312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EXERCISE TITLE </a:t>
            </a:r>
          </a:p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 SERIAL 12D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6176210" y="5384499"/>
            <a:ext cx="0" cy="1136181"/>
          </a:xfrm>
          <a:prstGeom prst="line">
            <a:avLst/>
          </a:prstGeom>
          <a:ln w="127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574981" y="5393176"/>
            <a:ext cx="383636" cy="383636"/>
          </a:xfrm>
          <a:prstGeom prst="rect">
            <a:avLst/>
          </a:prstGeom>
        </p:spPr>
      </p:pic>
      <p:sp>
        <p:nvSpPr>
          <p:cNvPr id="2000" name="footprint"/>
          <p:cNvSpPr/>
          <p:nvPr/>
        </p:nvSpPr>
        <p:spPr>
          <a:xfrm>
            <a:off x="7410036" y="448499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1" name="footprint"/>
          <p:cNvSpPr/>
          <p:nvPr/>
        </p:nvSpPr>
        <p:spPr>
          <a:xfrm>
            <a:off x="7400321" y="440395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2" name="footprint"/>
          <p:cNvSpPr/>
          <p:nvPr/>
        </p:nvSpPr>
        <p:spPr>
          <a:xfrm>
            <a:off x="7400321" y="433028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3" name="footprint"/>
          <p:cNvSpPr/>
          <p:nvPr/>
        </p:nvSpPr>
        <p:spPr>
          <a:xfrm>
            <a:off x="7400321" y="424924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4" name="footprint"/>
          <p:cNvSpPr/>
          <p:nvPr/>
        </p:nvSpPr>
        <p:spPr>
          <a:xfrm>
            <a:off x="7400321" y="416820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5" name="footprint"/>
          <p:cNvSpPr/>
          <p:nvPr/>
        </p:nvSpPr>
        <p:spPr>
          <a:xfrm>
            <a:off x="7448896" y="410190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6" name="footprint"/>
          <p:cNvSpPr/>
          <p:nvPr/>
        </p:nvSpPr>
        <p:spPr>
          <a:xfrm>
            <a:off x="7536331" y="404297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7" name="footprint"/>
          <p:cNvSpPr/>
          <p:nvPr/>
        </p:nvSpPr>
        <p:spPr>
          <a:xfrm>
            <a:off x="7633481" y="397666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8" name="footprint"/>
          <p:cNvSpPr/>
          <p:nvPr/>
        </p:nvSpPr>
        <p:spPr>
          <a:xfrm>
            <a:off x="7720916" y="391773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9" name="footprint"/>
          <p:cNvSpPr/>
          <p:nvPr/>
        </p:nvSpPr>
        <p:spPr>
          <a:xfrm>
            <a:off x="7730631" y="383669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0" name="footprint"/>
          <p:cNvSpPr/>
          <p:nvPr/>
        </p:nvSpPr>
        <p:spPr>
          <a:xfrm>
            <a:off x="7652911" y="376302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1" name="footprint"/>
          <p:cNvSpPr/>
          <p:nvPr/>
        </p:nvSpPr>
        <p:spPr>
          <a:xfrm>
            <a:off x="7584906" y="369672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2" name="footprint"/>
          <p:cNvSpPr/>
          <p:nvPr/>
        </p:nvSpPr>
        <p:spPr>
          <a:xfrm>
            <a:off x="7516901" y="363041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3" name="footprint"/>
          <p:cNvSpPr/>
          <p:nvPr/>
        </p:nvSpPr>
        <p:spPr>
          <a:xfrm>
            <a:off x="7439181" y="355674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4" name="footprint"/>
          <p:cNvSpPr/>
          <p:nvPr/>
        </p:nvSpPr>
        <p:spPr>
          <a:xfrm>
            <a:off x="7371176" y="349044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5" name="footprint"/>
          <p:cNvSpPr/>
          <p:nvPr/>
        </p:nvSpPr>
        <p:spPr>
          <a:xfrm>
            <a:off x="7293456" y="341677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6" name="footprint"/>
          <p:cNvSpPr/>
          <p:nvPr/>
        </p:nvSpPr>
        <p:spPr>
          <a:xfrm>
            <a:off x="7215736" y="334310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7" name="footprint"/>
          <p:cNvSpPr/>
          <p:nvPr/>
        </p:nvSpPr>
        <p:spPr>
          <a:xfrm>
            <a:off x="7128301" y="326206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8" name="footprint"/>
          <p:cNvSpPr/>
          <p:nvPr/>
        </p:nvSpPr>
        <p:spPr>
          <a:xfrm>
            <a:off x="6992291" y="323260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9" name="footprint"/>
          <p:cNvSpPr/>
          <p:nvPr/>
        </p:nvSpPr>
        <p:spPr>
          <a:xfrm>
            <a:off x="6943716" y="332100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0" name="footprint"/>
          <p:cNvSpPr/>
          <p:nvPr/>
        </p:nvSpPr>
        <p:spPr>
          <a:xfrm>
            <a:off x="6817421" y="336520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1" name="footprint"/>
          <p:cNvSpPr/>
          <p:nvPr/>
        </p:nvSpPr>
        <p:spPr>
          <a:xfrm>
            <a:off x="6691126" y="330627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2" name="footprint"/>
          <p:cNvSpPr/>
          <p:nvPr/>
        </p:nvSpPr>
        <p:spPr>
          <a:xfrm>
            <a:off x="6555116" y="324733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3" name="footprint"/>
          <p:cNvSpPr/>
          <p:nvPr/>
        </p:nvSpPr>
        <p:spPr>
          <a:xfrm>
            <a:off x="6419106" y="318103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4" name="footprint"/>
          <p:cNvSpPr/>
          <p:nvPr/>
        </p:nvSpPr>
        <p:spPr>
          <a:xfrm>
            <a:off x="6283096" y="312209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5" name="footprint"/>
          <p:cNvSpPr/>
          <p:nvPr/>
        </p:nvSpPr>
        <p:spPr>
          <a:xfrm>
            <a:off x="6147086" y="305579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6" name="footprint"/>
          <p:cNvSpPr/>
          <p:nvPr/>
        </p:nvSpPr>
        <p:spPr>
          <a:xfrm>
            <a:off x="6011076" y="298948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7" name="footprint"/>
          <p:cNvSpPr/>
          <p:nvPr/>
        </p:nvSpPr>
        <p:spPr>
          <a:xfrm>
            <a:off x="5875066" y="293055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8" name="footprint"/>
          <p:cNvSpPr/>
          <p:nvPr/>
        </p:nvSpPr>
        <p:spPr>
          <a:xfrm>
            <a:off x="5739056" y="286425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9" name="footprint"/>
          <p:cNvSpPr/>
          <p:nvPr/>
        </p:nvSpPr>
        <p:spPr>
          <a:xfrm>
            <a:off x="5612761" y="279794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0" name="footprint"/>
          <p:cNvSpPr/>
          <p:nvPr/>
        </p:nvSpPr>
        <p:spPr>
          <a:xfrm>
            <a:off x="5467036" y="276847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1" name="footprint"/>
          <p:cNvSpPr/>
          <p:nvPr/>
        </p:nvSpPr>
        <p:spPr>
          <a:xfrm>
            <a:off x="5331026" y="282741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2" name="footprint"/>
          <p:cNvSpPr/>
          <p:nvPr/>
        </p:nvSpPr>
        <p:spPr>
          <a:xfrm>
            <a:off x="5204731" y="289371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3" name="footprint"/>
          <p:cNvSpPr/>
          <p:nvPr/>
        </p:nvSpPr>
        <p:spPr>
          <a:xfrm>
            <a:off x="5068721" y="295265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4" name="footprint"/>
          <p:cNvSpPr/>
          <p:nvPr/>
        </p:nvSpPr>
        <p:spPr>
          <a:xfrm>
            <a:off x="4932711" y="301895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5" name="footprint"/>
          <p:cNvSpPr/>
          <p:nvPr/>
        </p:nvSpPr>
        <p:spPr>
          <a:xfrm>
            <a:off x="4796701" y="307789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6" name="footprint"/>
          <p:cNvSpPr/>
          <p:nvPr/>
        </p:nvSpPr>
        <p:spPr>
          <a:xfrm>
            <a:off x="4660691" y="314419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7" name="footprint"/>
          <p:cNvSpPr/>
          <p:nvPr/>
        </p:nvSpPr>
        <p:spPr>
          <a:xfrm>
            <a:off x="4524681" y="320313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8" name="footprint"/>
          <p:cNvSpPr/>
          <p:nvPr/>
        </p:nvSpPr>
        <p:spPr>
          <a:xfrm>
            <a:off x="4388671" y="326943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9" name="footprint"/>
          <p:cNvSpPr/>
          <p:nvPr/>
        </p:nvSpPr>
        <p:spPr>
          <a:xfrm>
            <a:off x="4252661" y="333573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0" name="footprint"/>
          <p:cNvSpPr/>
          <p:nvPr/>
        </p:nvSpPr>
        <p:spPr>
          <a:xfrm>
            <a:off x="4116651" y="339467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1" name="footprint"/>
          <p:cNvSpPr/>
          <p:nvPr/>
        </p:nvSpPr>
        <p:spPr>
          <a:xfrm>
            <a:off x="3980641" y="346097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2" name="footprint"/>
          <p:cNvSpPr/>
          <p:nvPr/>
        </p:nvSpPr>
        <p:spPr>
          <a:xfrm>
            <a:off x="3844631" y="351991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3" name="footprint"/>
          <p:cNvSpPr/>
          <p:nvPr/>
        </p:nvSpPr>
        <p:spPr>
          <a:xfrm>
            <a:off x="3786341" y="346834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4" name="footprint"/>
          <p:cNvSpPr/>
          <p:nvPr/>
        </p:nvSpPr>
        <p:spPr>
          <a:xfrm>
            <a:off x="3815486" y="337257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5" name="footprint"/>
          <p:cNvSpPr/>
          <p:nvPr/>
        </p:nvSpPr>
        <p:spPr>
          <a:xfrm>
            <a:off x="3844631" y="327680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6" name="footprint"/>
          <p:cNvSpPr/>
          <p:nvPr/>
        </p:nvSpPr>
        <p:spPr>
          <a:xfrm>
            <a:off x="3873776" y="318103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7" name="footprint"/>
          <p:cNvSpPr/>
          <p:nvPr/>
        </p:nvSpPr>
        <p:spPr>
          <a:xfrm>
            <a:off x="3902921" y="308526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" name="footprint"/>
          <p:cNvSpPr/>
          <p:nvPr/>
        </p:nvSpPr>
        <p:spPr>
          <a:xfrm>
            <a:off x="3941781" y="298948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" name="footprint"/>
          <p:cNvSpPr/>
          <p:nvPr/>
        </p:nvSpPr>
        <p:spPr>
          <a:xfrm>
            <a:off x="3970926" y="289371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0" name="footprint"/>
          <p:cNvSpPr/>
          <p:nvPr/>
        </p:nvSpPr>
        <p:spPr>
          <a:xfrm>
            <a:off x="4000071" y="279058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1" name="footprint"/>
          <p:cNvSpPr/>
          <p:nvPr/>
        </p:nvSpPr>
        <p:spPr>
          <a:xfrm>
            <a:off x="4029216" y="269480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2" name="footprint"/>
          <p:cNvSpPr/>
          <p:nvPr/>
        </p:nvSpPr>
        <p:spPr>
          <a:xfrm>
            <a:off x="4058361" y="259903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footprint"/>
          <p:cNvSpPr/>
          <p:nvPr/>
        </p:nvSpPr>
        <p:spPr>
          <a:xfrm>
            <a:off x="4106936" y="250326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4" name="footprint"/>
          <p:cNvSpPr/>
          <p:nvPr/>
        </p:nvSpPr>
        <p:spPr>
          <a:xfrm>
            <a:off x="4213801" y="254010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5" name="footprint"/>
          <p:cNvSpPr/>
          <p:nvPr/>
        </p:nvSpPr>
        <p:spPr>
          <a:xfrm>
            <a:off x="4320666" y="257693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6" name="footprint"/>
          <p:cNvSpPr/>
          <p:nvPr/>
        </p:nvSpPr>
        <p:spPr>
          <a:xfrm>
            <a:off x="4359526" y="249590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footprint"/>
          <p:cNvSpPr/>
          <p:nvPr/>
        </p:nvSpPr>
        <p:spPr>
          <a:xfrm>
            <a:off x="4388671" y="240012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8" name="footprint"/>
          <p:cNvSpPr/>
          <p:nvPr/>
        </p:nvSpPr>
        <p:spPr>
          <a:xfrm>
            <a:off x="4427531" y="230435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footprint"/>
          <p:cNvSpPr/>
          <p:nvPr/>
        </p:nvSpPr>
        <p:spPr>
          <a:xfrm>
            <a:off x="4456676" y="220122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" name="footprint"/>
          <p:cNvSpPr/>
          <p:nvPr/>
        </p:nvSpPr>
        <p:spPr>
          <a:xfrm>
            <a:off x="4485821" y="210544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footprint"/>
          <p:cNvSpPr/>
          <p:nvPr/>
        </p:nvSpPr>
        <p:spPr>
          <a:xfrm>
            <a:off x="4514966" y="200967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" name="footprint"/>
          <p:cNvSpPr/>
          <p:nvPr/>
        </p:nvSpPr>
        <p:spPr>
          <a:xfrm>
            <a:off x="5399031" y="58784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footprint"/>
          <p:cNvSpPr/>
          <p:nvPr/>
        </p:nvSpPr>
        <p:spPr>
          <a:xfrm>
            <a:off x="5088151" y="58784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" name="footprint"/>
          <p:cNvSpPr/>
          <p:nvPr/>
        </p:nvSpPr>
        <p:spPr>
          <a:xfrm>
            <a:off x="4806416" y="63204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footprint"/>
          <p:cNvSpPr/>
          <p:nvPr/>
        </p:nvSpPr>
        <p:spPr>
          <a:xfrm>
            <a:off x="4534396" y="72045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" name="footprint"/>
          <p:cNvSpPr/>
          <p:nvPr/>
        </p:nvSpPr>
        <p:spPr>
          <a:xfrm>
            <a:off x="4262376" y="80885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" name="footprint"/>
          <p:cNvSpPr/>
          <p:nvPr/>
        </p:nvSpPr>
        <p:spPr>
          <a:xfrm>
            <a:off x="3990356" y="88989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" name="footprint"/>
          <p:cNvSpPr/>
          <p:nvPr/>
        </p:nvSpPr>
        <p:spPr>
          <a:xfrm>
            <a:off x="3718336" y="97829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" name="footprint"/>
          <p:cNvSpPr/>
          <p:nvPr/>
        </p:nvSpPr>
        <p:spPr>
          <a:xfrm>
            <a:off x="3446316" y="106670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" name="footprint"/>
          <p:cNvSpPr/>
          <p:nvPr/>
        </p:nvSpPr>
        <p:spPr>
          <a:xfrm>
            <a:off x="3174296" y="115510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" name="footprint"/>
          <p:cNvSpPr/>
          <p:nvPr/>
        </p:nvSpPr>
        <p:spPr>
          <a:xfrm>
            <a:off x="2911991" y="124351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" name="footprint"/>
          <p:cNvSpPr/>
          <p:nvPr/>
        </p:nvSpPr>
        <p:spPr>
          <a:xfrm>
            <a:off x="2902276" y="140558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" name="footprint"/>
          <p:cNvSpPr/>
          <p:nvPr/>
        </p:nvSpPr>
        <p:spPr>
          <a:xfrm>
            <a:off x="2892561" y="158239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" name="footprint"/>
          <p:cNvSpPr/>
          <p:nvPr/>
        </p:nvSpPr>
        <p:spPr>
          <a:xfrm>
            <a:off x="2892561" y="175183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" name="footprint"/>
          <p:cNvSpPr/>
          <p:nvPr/>
        </p:nvSpPr>
        <p:spPr>
          <a:xfrm>
            <a:off x="2999426" y="190654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" name="footprint"/>
          <p:cNvSpPr/>
          <p:nvPr/>
        </p:nvSpPr>
        <p:spPr>
          <a:xfrm>
            <a:off x="3154866" y="206124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7" name="footprint"/>
          <p:cNvSpPr/>
          <p:nvPr/>
        </p:nvSpPr>
        <p:spPr>
          <a:xfrm>
            <a:off x="3310306" y="220858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8" name="footprint"/>
          <p:cNvSpPr/>
          <p:nvPr/>
        </p:nvSpPr>
        <p:spPr>
          <a:xfrm>
            <a:off x="3475461" y="236329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9" name="footprint"/>
          <p:cNvSpPr/>
          <p:nvPr/>
        </p:nvSpPr>
        <p:spPr>
          <a:xfrm>
            <a:off x="3456031" y="251800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0" name="footprint"/>
          <p:cNvSpPr/>
          <p:nvPr/>
        </p:nvSpPr>
        <p:spPr>
          <a:xfrm>
            <a:off x="3349166" y="268007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1" name="footprint"/>
          <p:cNvSpPr/>
          <p:nvPr/>
        </p:nvSpPr>
        <p:spPr>
          <a:xfrm>
            <a:off x="3242301" y="284214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2" name="footprint"/>
          <p:cNvSpPr/>
          <p:nvPr/>
        </p:nvSpPr>
        <p:spPr>
          <a:xfrm>
            <a:off x="3135436" y="300422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3" name="footprint"/>
          <p:cNvSpPr/>
          <p:nvPr/>
        </p:nvSpPr>
        <p:spPr>
          <a:xfrm>
            <a:off x="3028571" y="316629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4" name="footprint"/>
          <p:cNvSpPr/>
          <p:nvPr/>
        </p:nvSpPr>
        <p:spPr>
          <a:xfrm>
            <a:off x="3116006" y="330627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5" name="footprint"/>
          <p:cNvSpPr/>
          <p:nvPr/>
        </p:nvSpPr>
        <p:spPr>
          <a:xfrm>
            <a:off x="3290876" y="345361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6" name="footprint"/>
          <p:cNvSpPr/>
          <p:nvPr/>
        </p:nvSpPr>
        <p:spPr>
          <a:xfrm>
            <a:off x="3475461" y="359358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7" name="footprint"/>
          <p:cNvSpPr/>
          <p:nvPr/>
        </p:nvSpPr>
        <p:spPr>
          <a:xfrm>
            <a:off x="3533751" y="371882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8" name="footprint"/>
          <p:cNvSpPr/>
          <p:nvPr/>
        </p:nvSpPr>
        <p:spPr>
          <a:xfrm>
            <a:off x="3290876" y="365251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9" name="footprint"/>
          <p:cNvSpPr/>
          <p:nvPr/>
        </p:nvSpPr>
        <p:spPr>
          <a:xfrm>
            <a:off x="3485176" y="354938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0" name="footprint"/>
          <p:cNvSpPr/>
          <p:nvPr/>
        </p:nvSpPr>
        <p:spPr>
          <a:xfrm>
            <a:off x="3718336" y="343887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1" name="footprint"/>
          <p:cNvSpPr/>
          <p:nvPr/>
        </p:nvSpPr>
        <p:spPr>
          <a:xfrm>
            <a:off x="3961211" y="332837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2" name="footprint"/>
          <p:cNvSpPr/>
          <p:nvPr/>
        </p:nvSpPr>
        <p:spPr>
          <a:xfrm>
            <a:off x="4194371" y="331363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3" name="footprint"/>
          <p:cNvSpPr/>
          <p:nvPr/>
        </p:nvSpPr>
        <p:spPr>
          <a:xfrm>
            <a:off x="4427531" y="341677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4" name="footprint"/>
          <p:cNvSpPr/>
          <p:nvPr/>
        </p:nvSpPr>
        <p:spPr>
          <a:xfrm>
            <a:off x="4660691" y="352728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5" name="footprint"/>
          <p:cNvSpPr/>
          <p:nvPr/>
        </p:nvSpPr>
        <p:spPr>
          <a:xfrm>
            <a:off x="4903566" y="364515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6" name="footprint"/>
          <p:cNvSpPr/>
          <p:nvPr/>
        </p:nvSpPr>
        <p:spPr>
          <a:xfrm>
            <a:off x="5136726" y="375565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7" name="footprint"/>
          <p:cNvSpPr/>
          <p:nvPr/>
        </p:nvSpPr>
        <p:spPr>
          <a:xfrm>
            <a:off x="5399031" y="379249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8" name="footprint"/>
          <p:cNvSpPr/>
          <p:nvPr/>
        </p:nvSpPr>
        <p:spPr>
          <a:xfrm>
            <a:off x="5690481" y="373355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9" name="footprint"/>
          <p:cNvSpPr/>
          <p:nvPr/>
        </p:nvSpPr>
        <p:spPr>
          <a:xfrm>
            <a:off x="5981931" y="367462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0" name="footprint"/>
          <p:cNvSpPr/>
          <p:nvPr/>
        </p:nvSpPr>
        <p:spPr>
          <a:xfrm>
            <a:off x="6273381" y="361568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1" name="footprint"/>
          <p:cNvSpPr/>
          <p:nvPr/>
        </p:nvSpPr>
        <p:spPr>
          <a:xfrm>
            <a:off x="6564831" y="355674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2" name="footprint"/>
          <p:cNvSpPr/>
          <p:nvPr/>
        </p:nvSpPr>
        <p:spPr>
          <a:xfrm>
            <a:off x="6836851" y="358621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3" name="footprint"/>
          <p:cNvSpPr/>
          <p:nvPr/>
        </p:nvSpPr>
        <p:spPr>
          <a:xfrm>
            <a:off x="7118586" y="365251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4" name="footprint"/>
          <p:cNvSpPr/>
          <p:nvPr/>
        </p:nvSpPr>
        <p:spPr>
          <a:xfrm>
            <a:off x="7419751" y="363778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5" name="footprint"/>
          <p:cNvSpPr/>
          <p:nvPr/>
        </p:nvSpPr>
        <p:spPr>
          <a:xfrm>
            <a:off x="7614051" y="358621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6" name="footprint"/>
          <p:cNvSpPr/>
          <p:nvPr/>
        </p:nvSpPr>
        <p:spPr>
          <a:xfrm>
            <a:off x="7371176" y="350517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7" name="footprint"/>
          <p:cNvSpPr/>
          <p:nvPr/>
        </p:nvSpPr>
        <p:spPr>
          <a:xfrm>
            <a:off x="7108871" y="342414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8" name="footprint"/>
          <p:cNvSpPr/>
          <p:nvPr/>
        </p:nvSpPr>
        <p:spPr>
          <a:xfrm>
            <a:off x="6836851" y="333573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9" name="footprint"/>
          <p:cNvSpPr/>
          <p:nvPr/>
        </p:nvSpPr>
        <p:spPr>
          <a:xfrm>
            <a:off x="6564831" y="324733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0" name="footprint"/>
          <p:cNvSpPr/>
          <p:nvPr/>
        </p:nvSpPr>
        <p:spPr>
          <a:xfrm>
            <a:off x="6438536" y="309999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1" name="footprint"/>
          <p:cNvSpPr/>
          <p:nvPr/>
        </p:nvSpPr>
        <p:spPr>
          <a:xfrm>
            <a:off x="6331671" y="293792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2" name="footprint"/>
          <p:cNvSpPr/>
          <p:nvPr/>
        </p:nvSpPr>
        <p:spPr>
          <a:xfrm>
            <a:off x="6409391" y="280531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3" name="footprint"/>
          <p:cNvSpPr/>
          <p:nvPr/>
        </p:nvSpPr>
        <p:spPr>
          <a:xfrm>
            <a:off x="6681411" y="271691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4" name="footprint"/>
          <p:cNvSpPr/>
          <p:nvPr/>
        </p:nvSpPr>
        <p:spPr>
          <a:xfrm>
            <a:off x="6943716" y="262850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5" name="footprint"/>
          <p:cNvSpPr/>
          <p:nvPr/>
        </p:nvSpPr>
        <p:spPr>
          <a:xfrm>
            <a:off x="6797991" y="254010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6" name="footprint"/>
          <p:cNvSpPr/>
          <p:nvPr/>
        </p:nvSpPr>
        <p:spPr>
          <a:xfrm>
            <a:off x="6535686" y="245169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7" name="footprint"/>
          <p:cNvSpPr/>
          <p:nvPr/>
        </p:nvSpPr>
        <p:spPr>
          <a:xfrm>
            <a:off x="6263666" y="236329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8" name="footprint"/>
          <p:cNvSpPr/>
          <p:nvPr/>
        </p:nvSpPr>
        <p:spPr>
          <a:xfrm>
            <a:off x="5991646" y="228225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9" name="footprint"/>
          <p:cNvSpPr/>
          <p:nvPr/>
        </p:nvSpPr>
        <p:spPr>
          <a:xfrm>
            <a:off x="5709911" y="222332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0" name="footprint"/>
          <p:cNvSpPr/>
          <p:nvPr/>
        </p:nvSpPr>
        <p:spPr>
          <a:xfrm>
            <a:off x="5603046" y="207598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1" name="footprint"/>
          <p:cNvSpPr/>
          <p:nvPr/>
        </p:nvSpPr>
        <p:spPr>
          <a:xfrm>
            <a:off x="5496181" y="191390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2" name="footprint"/>
          <p:cNvSpPr/>
          <p:nvPr/>
        </p:nvSpPr>
        <p:spPr>
          <a:xfrm>
            <a:off x="5399031" y="175183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3" name="footprint"/>
          <p:cNvSpPr/>
          <p:nvPr/>
        </p:nvSpPr>
        <p:spPr>
          <a:xfrm>
            <a:off x="5292166" y="158239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marker"/>
          <p:cNvSpPr/>
          <p:nvPr/>
        </p:nvSpPr>
        <p:spPr>
          <a:xfrm>
            <a:off x="6843653" y="4111490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0064BD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COLL</a:t>
            </a:r>
          </a:p>
        </p:txBody>
      </p:sp>
      <p:sp>
        <p:nvSpPr>
          <p:cNvPr id="601" name="marker"/>
          <p:cNvSpPr/>
          <p:nvPr/>
        </p:nvSpPr>
        <p:spPr>
          <a:xfrm>
            <a:off x="4832507" y="214490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E01C3E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NELS</a:t>
            </a:r>
          </a:p>
        </p:txBody>
      </p:sp>
      <p:sp>
        <p:nvSpPr>
          <p:cNvPr id="11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1995-12-12T05:05:00Z</a:t>
            </a:r>
          </a:p>
        </p:txBody>
      </p:sp>
      <p:sp>
        <p:nvSpPr>
          <p:cNvPr id="30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1995-12-12T05:10:00Z</a:t>
            </a:r>
          </a:p>
        </p:txBody>
      </p:sp>
      <p:sp>
        <p:nvSpPr>
          <p:cNvPr id="30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1995-12-12T05:15:00Z</a:t>
            </a:r>
          </a:p>
        </p:txBody>
      </p:sp>
      <p:sp>
        <p:nvSpPr>
          <p:cNvPr id="30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1995-12-12T05:20:00Z</a:t>
            </a:r>
          </a:p>
        </p:txBody>
      </p:sp>
      <p:sp>
        <p:nvSpPr>
          <p:cNvPr id="30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1995-12-12T05:25:00Z</a:t>
            </a:r>
          </a:p>
        </p:txBody>
      </p:sp>
      <p:sp>
        <p:nvSpPr>
          <p:cNvPr id="30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1995-12-12T05:30:00Z</a:t>
            </a:r>
          </a:p>
        </p:txBody>
      </p:sp>
      <p:sp>
        <p:nvSpPr>
          <p:cNvPr id="30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1995-12-12T05:35:00Z</a:t>
            </a:r>
          </a:p>
        </p:txBody>
      </p:sp>
      <p:sp>
        <p:nvSpPr>
          <p:cNvPr id="30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1995-12-12T05:40:00Z</a:t>
            </a:r>
          </a:p>
        </p:txBody>
      </p:sp>
      <p:sp>
        <p:nvSpPr>
          <p:cNvPr id="30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1995-12-12T05:45:00Z</a:t>
            </a:r>
          </a:p>
        </p:txBody>
      </p:sp>
      <p:sp>
        <p:nvSpPr>
          <p:cNvPr id="30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1995-12-12T05:50:00Z</a:t>
            </a:r>
          </a:p>
        </p:txBody>
      </p:sp>
      <p:sp>
        <p:nvSpPr>
          <p:cNvPr id="31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1995-12-12T05:55:00Z</a:t>
            </a:r>
          </a:p>
        </p:txBody>
      </p:sp>
      <p:sp>
        <p:nvSpPr>
          <p:cNvPr id="31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1995-12-12T06:00:00Z</a:t>
            </a:r>
          </a:p>
        </p:txBody>
      </p:sp>
      <p:sp>
        <p:nvSpPr>
          <p:cNvPr id="31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1995-12-12T06:05:00Z</a:t>
            </a:r>
          </a:p>
        </p:txBody>
      </p:sp>
      <p:sp>
        <p:nvSpPr>
          <p:cNvPr id="31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1995-12-12T06:10:00Z</a:t>
            </a:r>
          </a:p>
        </p:txBody>
      </p:sp>
      <p:sp>
        <p:nvSpPr>
          <p:cNvPr id="31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1995-12-12T06:15:00Z</a:t>
            </a:r>
          </a:p>
        </p:txBody>
      </p:sp>
      <p:sp>
        <p:nvSpPr>
          <p:cNvPr id="31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1995-12-12T06:20:00Z</a:t>
            </a:r>
          </a:p>
        </p:txBody>
      </p:sp>
      <p:sp>
        <p:nvSpPr>
          <p:cNvPr id="31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1995-12-12T06:25:00Z</a:t>
            </a:r>
          </a:p>
        </p:txBody>
      </p:sp>
      <p:sp>
        <p:nvSpPr>
          <p:cNvPr id="31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1995-12-12T06:30:00Z</a:t>
            </a:r>
          </a:p>
        </p:txBody>
      </p:sp>
      <p:sp>
        <p:nvSpPr>
          <p:cNvPr id="31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1995-12-12T06:35:00Z</a:t>
            </a:r>
          </a:p>
        </p:txBody>
      </p:sp>
      <p:sp>
        <p:nvSpPr>
          <p:cNvPr id="31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1995-12-12T06:40:00Z</a:t>
            </a:r>
          </a:p>
        </p:txBody>
      </p:sp>
      <p:sp>
        <p:nvSpPr>
          <p:cNvPr id="32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1995-12-12T06:45:00Z</a:t>
            </a:r>
          </a:p>
        </p:txBody>
      </p:sp>
      <p:sp>
        <p:nvSpPr>
          <p:cNvPr id="32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1995-12-12T06:50:00Z</a:t>
            </a:r>
          </a:p>
        </p:txBody>
      </p:sp>
      <p:sp>
        <p:nvSpPr>
          <p:cNvPr id="32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1995-12-12T06:55:00Z</a:t>
            </a:r>
          </a:p>
        </p:txBody>
      </p:sp>
      <p:sp>
        <p:nvSpPr>
          <p:cNvPr id="32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1995-12-12T07:00:00Z</a:t>
            </a:r>
          </a:p>
        </p:txBody>
      </p:sp>
      <p:sp>
        <p:nvSpPr>
          <p:cNvPr id="32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1995-12-12T07:05:00Z</a:t>
            </a:r>
          </a:p>
        </p:txBody>
      </p:sp>
      <p:sp>
        <p:nvSpPr>
          <p:cNvPr id="32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1995-12-12T07:10:00Z</a:t>
            </a:r>
          </a:p>
        </p:txBody>
      </p:sp>
      <p:sp>
        <p:nvSpPr>
          <p:cNvPr id="32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1995-12-12T07:15:00Z</a:t>
            </a:r>
          </a:p>
        </p:txBody>
      </p:sp>
      <p:sp>
        <p:nvSpPr>
          <p:cNvPr id="32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1995-12-12T07:20:00Z</a:t>
            </a:r>
          </a:p>
        </p:txBody>
      </p:sp>
      <p:sp>
        <p:nvSpPr>
          <p:cNvPr id="32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1995-12-12T07:25:00Z</a:t>
            </a:r>
          </a:p>
        </p:txBody>
      </p:sp>
      <p:sp>
        <p:nvSpPr>
          <p:cNvPr id="32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1995-12-12T07:30:00Z</a:t>
            </a:r>
          </a:p>
        </p:txBody>
      </p:sp>
      <p:sp>
        <p:nvSpPr>
          <p:cNvPr id="33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1995-12-12T07:35:00Z</a:t>
            </a:r>
          </a:p>
        </p:txBody>
      </p:sp>
      <p:sp>
        <p:nvSpPr>
          <p:cNvPr id="33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1995-12-12T07:40:00Z</a:t>
            </a:r>
          </a:p>
        </p:txBody>
      </p:sp>
      <p:sp>
        <p:nvSpPr>
          <p:cNvPr id="33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1995-12-12T07:45:00Z</a:t>
            </a:r>
          </a:p>
        </p:txBody>
      </p:sp>
      <p:sp>
        <p:nvSpPr>
          <p:cNvPr id="33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1995-12-12T07:50:00Z</a:t>
            </a:r>
          </a:p>
        </p:txBody>
      </p:sp>
      <p:sp>
        <p:nvSpPr>
          <p:cNvPr id="33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1995-12-12T07:55:00Z</a:t>
            </a:r>
          </a:p>
        </p:txBody>
      </p:sp>
      <p:sp>
        <p:nvSpPr>
          <p:cNvPr id="33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1995-12-12T08:00:00Z</a:t>
            </a:r>
          </a:p>
        </p:txBody>
      </p:sp>
      <p:sp>
        <p:nvSpPr>
          <p:cNvPr id="33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1995-12-12T08:05:00Z</a:t>
            </a:r>
          </a:p>
        </p:txBody>
      </p:sp>
      <p:sp>
        <p:nvSpPr>
          <p:cNvPr id="33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1995-12-12T08:10:00Z</a:t>
            </a:r>
          </a:p>
        </p:txBody>
      </p:sp>
      <p:sp>
        <p:nvSpPr>
          <p:cNvPr id="33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1995-12-12T08:15:00Z</a:t>
            </a:r>
          </a:p>
        </p:txBody>
      </p:sp>
      <p:sp>
        <p:nvSpPr>
          <p:cNvPr id="33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1995-12-12T08:20:00Z</a:t>
            </a:r>
          </a:p>
        </p:txBody>
      </p:sp>
      <p:sp>
        <p:nvSpPr>
          <p:cNvPr id="34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1995-12-12T08:25:00Z</a:t>
            </a:r>
          </a:p>
        </p:txBody>
      </p:sp>
      <p:sp>
        <p:nvSpPr>
          <p:cNvPr id="34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1995-12-12T08:30:00Z</a:t>
            </a:r>
          </a:p>
        </p:txBody>
      </p:sp>
      <p:sp>
        <p:nvSpPr>
          <p:cNvPr id="34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1995-12-12T08:35:00Z</a:t>
            </a:r>
          </a:p>
        </p:txBody>
      </p:sp>
      <p:sp>
        <p:nvSpPr>
          <p:cNvPr id="34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1995-12-12T08:40:00Z</a:t>
            </a:r>
          </a:p>
        </p:txBody>
      </p:sp>
      <p:sp>
        <p:nvSpPr>
          <p:cNvPr id="34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1995-12-12T08:45:00Z</a:t>
            </a:r>
          </a:p>
        </p:txBody>
      </p:sp>
      <p:sp>
        <p:nvSpPr>
          <p:cNvPr id="34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1995-12-12T08:50:00Z</a:t>
            </a:r>
          </a:p>
        </p:txBody>
      </p:sp>
      <p:sp>
        <p:nvSpPr>
          <p:cNvPr id="34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1995-12-12T08:55:00Z</a:t>
            </a:r>
          </a:p>
        </p:txBody>
      </p:sp>
      <p:sp>
        <p:nvSpPr>
          <p:cNvPr id="34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1995-12-12T09:00:00Z</a:t>
            </a:r>
          </a:p>
        </p:txBody>
      </p:sp>
      <p:sp>
        <p:nvSpPr>
          <p:cNvPr id="34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1995-12-12T09:05:00Z</a:t>
            </a:r>
          </a:p>
        </p:txBody>
      </p:sp>
      <p:sp>
        <p:nvSpPr>
          <p:cNvPr id="34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1995-12-12T09:10:00Z</a:t>
            </a:r>
          </a:p>
        </p:txBody>
      </p:sp>
      <p:sp>
        <p:nvSpPr>
          <p:cNvPr id="35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1995-12-12T09:15:00Z</a:t>
            </a:r>
          </a:p>
        </p:txBody>
      </p:sp>
      <p:sp>
        <p:nvSpPr>
          <p:cNvPr id="35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1995-12-12T09:20:00Z</a:t>
            </a:r>
          </a:p>
        </p:txBody>
      </p:sp>
      <p:sp>
        <p:nvSpPr>
          <p:cNvPr id="35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1995-12-12T09:25:00Z</a:t>
            </a:r>
          </a:p>
        </p:txBody>
      </p:sp>
      <p:sp>
        <p:nvSpPr>
          <p:cNvPr id="35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1995-12-12T09:30:00Z</a:t>
            </a:r>
          </a:p>
        </p:txBody>
      </p:sp>
      <p:sp>
        <p:nvSpPr>
          <p:cNvPr id="35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1995-12-12T09:35:00Z</a:t>
            </a:r>
          </a:p>
        </p:txBody>
      </p:sp>
      <p:sp>
        <p:nvSpPr>
          <p:cNvPr id="35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1995-12-12T09:40:00Z</a:t>
            </a:r>
          </a:p>
        </p:txBody>
      </p:sp>
      <p:sp>
        <p:nvSpPr>
          <p:cNvPr id="35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1995-12-12T09:45:00Z</a:t>
            </a:r>
          </a:p>
        </p:txBody>
      </p:sp>
      <p:sp>
        <p:nvSpPr>
          <p:cNvPr id="35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1995-12-12T09:50:00Z</a:t>
            </a:r>
          </a:p>
        </p:txBody>
      </p:sp>
      <p:sp>
        <p:nvSpPr>
          <p:cNvPr id="35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1995-12-12T09:55:00Z</a:t>
            </a:r>
          </a:p>
        </p:txBody>
      </p:sp>
      <p:sp>
        <p:nvSpPr>
          <p:cNvPr id="35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1995-12-12T10:00:00Z</a:t>
            </a:r>
          </a:p>
        </p:txBody>
      </p:sp>
      <p:sp>
        <p:nvSpPr>
          <p:cNvPr id="36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1995-12-12T10:05:00Z</a:t>
            </a:r>
          </a:p>
        </p:txBody>
      </p:sp>
      <p:sp>
        <p:nvSpPr>
          <p:cNvPr id="36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1995-12-12T10:10:00Z</a:t>
            </a:r>
          </a:p>
        </p:txBody>
      </p:sp>
      <p:sp>
        <p:nvSpPr>
          <p:cNvPr id="199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0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120500.00 COMEX. Rule amendment Charlie 3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1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120501.00 Intend patrolling to the South, to take advantage of dawn light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2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120502.00 System Echo Trial 3 commencing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3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120522.00 Invsetigating System Echo Power-up failure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4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120612.00 System Echo working satisfactoritly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5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120622.00 System Echo given 3 invalid hits. Adjusting Gain to -2Db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6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120642.00 System Echo optimal level is 16.5 Db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7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120953.00 Moving search area to North, Dawn advantage gone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8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120954.00 Requset relaxation of amendment Charlie 13 from 120000 today;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9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120957.00 SUSPECTED DETECTION OF RED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0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121003.00 CONFIRMED. OBTAIN SOLUTION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36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seq>
                                <p:cTn id="1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 0.0000 L 0.0000 0.0000" pathEditMode="relative" rAng="0" ptsTypes="AAAAAAAA">
                                      <p:cBhvr>
                                        <p:cTn id="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0000 L -0.0008 -0.0118" pathEditMode="relative" rAng="0" ptsTypes="AAAAAAAA">
                                      <p:cBhvr>
                                        <p:cTn id="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08 -0.0118 L -0.0008 -0.0226" pathEditMode="relative" rAng="0" ptsTypes="AAAAAAAA">
                                      <p:cBhvr>
                                        <p:cTn id="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08 -0.0226 L -0.0008 -0.0344" pathEditMode="relative" rAng="0" ptsTypes="AAAAAAAA">
                                      <p:cBhvr>
                                        <p:cTn id="1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08 -0.0344 L -0.0008 -0.0462" pathEditMode="relative" rAng="0" ptsTypes="AAAAAAAA">
                                      <p:cBhvr>
                                        <p:cTn id="1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08 -0.0462 L 0.0032 -0.0559" pathEditMode="relative" rAng="0" ptsTypes="AAAAAAAA">
                                      <p:cBhvr>
                                        <p:cTn id="1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32 -0.0559 L 0.0104 -0.0645" pathEditMode="relative" rAng="0" ptsTypes="AAAAAAAA">
                                      <p:cBhvr>
                                        <p:cTn id="1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04 -0.0645 L 0.0183 -0.0741" pathEditMode="relative" rAng="0" ptsTypes="AAAAAAAA">
                                      <p:cBhvr>
                                        <p:cTn id="1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83 -0.0741 L 0.0255 -0.0827" pathEditMode="relative" rAng="0" ptsTypes="AAAAAAAA">
                                      <p:cBhvr>
                                        <p:cTn id="1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55 -0.0827 L 0.0263 -0.0945" pathEditMode="relative" rAng="0" ptsTypes="AAAAAAAA">
                                      <p:cBhvr>
                                        <p:cTn id="1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63 -0.0945 L 0.0199 -0.1053" pathEditMode="relative" rAng="0" ptsTypes="AAAAAAAA">
                                      <p:cBhvr>
                                        <p:cTn id="1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99 -0.1053 L 0.0143 -0.1149" pathEditMode="relative" rAng="0" ptsTypes="AAAAAAAA">
                                      <p:cBhvr>
                                        <p:cTn id="1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43 -0.1149 L 0.0088 -0.1246" pathEditMode="relative" rAng="0" ptsTypes="AAAAAAAA">
                                      <p:cBhvr>
                                        <p:cTn id="1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88 -0.1246 L 0.0024 -0.1353" pathEditMode="relative" rAng="0" ptsTypes="AAAAAAAA">
                                      <p:cBhvr>
                                        <p:cTn id="2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24 -0.1353 L -0.0032 -0.1450" pathEditMode="relative" rAng="0" ptsTypes="AAAAAAAA">
                                      <p:cBhvr>
                                        <p:cTn id="2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32 -0.1450 L -0.0096 -0.1558" pathEditMode="relative" rAng="0" ptsTypes="AAAAAAAA">
                                      <p:cBhvr>
                                        <p:cTn id="2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96 -0.1558 L -0.0159 -0.1665" pathEditMode="relative" rAng="0" ptsTypes="AAAAAAAA">
                                      <p:cBhvr>
                                        <p:cTn id="2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59 -0.1665 L -0.0231 -0.1783" pathEditMode="relative" rAng="0" ptsTypes="AAAAAAAA">
                                      <p:cBhvr>
                                        <p:cTn id="2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31 -0.1783 L -0.0343 -0.1826" pathEditMode="relative" rAng="0" ptsTypes="AAAAAAAA">
                                      <p:cBhvr>
                                        <p:cTn id="2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43 -0.1826 L -0.0383 -0.1697" pathEditMode="relative" rAng="0" ptsTypes="AAAAAAAA">
                                      <p:cBhvr>
                                        <p:cTn id="2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83 -0.1697 L -0.0486 -0.1633" pathEditMode="relative" rAng="0" ptsTypes="AAAAAAAA">
                                      <p:cBhvr>
                                        <p:cTn id="2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86 -0.1633 L -0.0590 -0.1719" pathEditMode="relative" rAng="0" ptsTypes="AAAAAAAA">
                                      <p:cBhvr>
                                        <p:cTn id="2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590 -0.1719 L -0.0701 -0.1805" pathEditMode="relative" rAng="0" ptsTypes="AAAAAAAA">
                                      <p:cBhvr>
                                        <p:cTn id="2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701 -0.1805 L -0.0813 -0.1901" pathEditMode="relative" rAng="0" ptsTypes="AAAAAAAA">
                                      <p:cBhvr>
                                        <p:cTn id="3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813 -0.1901 L -0.0924 -0.1987" pathEditMode="relative" rAng="0" ptsTypes="AAAAAAAA">
                                      <p:cBhvr>
                                        <p:cTn id="3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924 -0.1987 L -0.1036 -0.2084" pathEditMode="relative" rAng="0" ptsTypes="AAAAAAAA">
                                      <p:cBhvr>
                                        <p:cTn id="3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036 -0.2084 L -0.1148 -0.2181" pathEditMode="relative" rAng="0" ptsTypes="AAAAAAAA">
                                      <p:cBhvr>
                                        <p:cTn id="3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148 -0.2181 L -0.1259 -0.2267" pathEditMode="relative" rAng="0" ptsTypes="AAAAAAAA">
                                      <p:cBhvr>
                                        <p:cTn id="3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259 -0.2267 L -0.1371 -0.2363" pathEditMode="relative" rAng="0" ptsTypes="AAAAAAAA">
                                      <p:cBhvr>
                                        <p:cTn id="3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371 -0.2363 L -0.1474 -0.2460" pathEditMode="relative" rAng="0" ptsTypes="AAAAAAAA">
                                      <p:cBhvr>
                                        <p:cTn id="3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474 -0.2460 L -0.1594 -0.2503" pathEditMode="relative" rAng="0" ptsTypes="AAAAAAAA">
                                      <p:cBhvr>
                                        <p:cTn id="3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594 -0.2503 L -0.1705 -0.2417" pathEditMode="relative" rAng="0" ptsTypes="AAAAAAAA">
                                      <p:cBhvr>
                                        <p:cTn id="3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705 -0.2417 L -0.1809 -0.2320" pathEditMode="relative" rAng="0" ptsTypes="AAAAAAAA">
                                      <p:cBhvr>
                                        <p:cTn id="3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809 -0.2320 L -0.1921 -0.2234" pathEditMode="relative" rAng="0" ptsTypes="AAAAAAAA">
                                      <p:cBhvr>
                                        <p:cTn id="4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921 -0.2234 L -0.2032 -0.2138" pathEditMode="relative" rAng="0" ptsTypes="AAAAAAAA">
                                      <p:cBhvr>
                                        <p:cTn id="4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032 -0.2138 L -0.2144 -0.2052" pathEditMode="relative" rAng="0" ptsTypes="AAAAAAAA">
                                      <p:cBhvr>
                                        <p:cTn id="4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144 -0.2052 L -0.2255 -0.1955" pathEditMode="relative" rAng="0" ptsTypes="AAAAAAAA">
                                      <p:cBhvr>
                                        <p:cTn id="4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255 -0.1955 L -0.2367 -0.1869" pathEditMode="relative" rAng="0" ptsTypes="AAAAAAAA">
                                      <p:cBhvr>
                                        <p:cTn id="4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367 -0.1869 L -0.2478 -0.1772" pathEditMode="relative" rAng="0" ptsTypes="AAAAAAAA">
                                      <p:cBhvr>
                                        <p:cTn id="4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478 -0.1772 L -0.2590 -0.1676" pathEditMode="relative" rAng="0" ptsTypes="AAAAAAAA">
                                      <p:cBhvr>
                                        <p:cTn id="4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590 -0.1676 L -0.2701 -0.1590" pathEditMode="relative" rAng="0" ptsTypes="AAAAAAAA">
                                      <p:cBhvr>
                                        <p:cTn id="4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701 -0.1590 L -0.2813 -0.1493" pathEditMode="relative" rAng="0" ptsTypes="AAAAAAAA">
                                      <p:cBhvr>
                                        <p:cTn id="4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813 -0.1493 L -0.2925 -0.1407" pathEditMode="relative" rAng="0" ptsTypes="AAAAAAAA">
                                      <p:cBhvr>
                                        <p:cTn id="4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925 -0.1407 L -0.2972 -0.1482" pathEditMode="relative" rAng="0" ptsTypes="AAAAAAAA">
                                      <p:cBhvr>
                                        <p:cTn id="5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972 -0.1482 L -0.2948 -0.1622" pathEditMode="relative" rAng="0" ptsTypes="AAAAAAAA">
                                      <p:cBhvr>
                                        <p:cTn id="5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948 -0.1622 L -0.2925 -0.1762" pathEditMode="relative" rAng="0" ptsTypes="AAAAAAAA">
                                      <p:cBhvr>
                                        <p:cTn id="5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925 -0.1762 L -0.2901 -0.1901" pathEditMode="relative" rAng="0" ptsTypes="AAAAAAAA">
                                      <p:cBhvr>
                                        <p:cTn id="5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901 -0.1901 L -0.2877 -0.2041" pathEditMode="relative" rAng="0" ptsTypes="AAAAAAAA">
                                      <p:cBhvr>
                                        <p:cTn id="5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877 -0.2041 L -0.2845 -0.2181" pathEditMode="relative" rAng="0" ptsTypes="AAAAAAAA">
                                      <p:cBhvr>
                                        <p:cTn id="5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845 -0.2181 L -0.2821 -0.2320" pathEditMode="relative" rAng="0" ptsTypes="AAAAAAAA">
                                      <p:cBhvr>
                                        <p:cTn id="5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821 -0.2320 L -0.2797 -0.2471" pathEditMode="relative" rAng="0" ptsTypes="AAAAAAAA">
                                      <p:cBhvr>
                                        <p:cTn id="5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797 -0.2471 L -0.2773 -0.2610" pathEditMode="relative" rAng="0" ptsTypes="AAAAAAAA">
                                      <p:cBhvr>
                                        <p:cTn id="5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773 -0.2610 L -0.2749 -0.2750" pathEditMode="relative" rAng="0" ptsTypes="AAAAAAAA">
                                      <p:cBhvr>
                                        <p:cTn id="5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749 -0.2750 L -0.2709 -0.2890" pathEditMode="relative" rAng="0" ptsTypes="AAAAAAAA">
                                      <p:cBhvr>
                                        <p:cTn id="6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709 -0.2890 L -0.2622 -0.2836" pathEditMode="relative" rAng="0" ptsTypes="AAAAAAAA">
                                      <p:cBhvr>
                                        <p:cTn id="6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622 -0.2836 L -0.2534 -0.2782" pathEditMode="relative" rAng="0" ptsTypes="AAAAAAAA">
                                      <p:cBhvr>
                                        <p:cTn id="6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534 -0.2782 L -0.2502 -0.2900" pathEditMode="relative" rAng="0" ptsTypes="AAAAAAAA">
                                      <p:cBhvr>
                                        <p:cTn id="6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502 -0.2900 L -0.2478 -0.3040" pathEditMode="relative" rAng="0" ptsTypes="AAAAAAAA">
                                      <p:cBhvr>
                                        <p:cTn id="6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478 -0.3040 L -0.2446 -0.3180" pathEditMode="relative" rAng="0" ptsTypes="AAAAAAAA">
                                      <p:cBhvr>
                                        <p:cTn id="6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446 -0.3180 L -0.2423 -0.3330" pathEditMode="relative" rAng="0" ptsTypes="AAAAAAAA">
                                      <p:cBhvr>
                                        <p:cTn id="6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423 -0.3330 L -0.2399 -0.3470" pathEditMode="relative" rAng="0" ptsTypes="AAAAAAAA">
                                      <p:cBhvr>
                                        <p:cTn id="6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399 -0.3470 L -0.2375 -0.3609" pathEditMode="relative" rAng="0" ptsTypes="AAAAAAAA">
                                      <p:cBhvr>
                                        <p:cTn id="6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seq>
                                <p:cTn id="2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 0.0000 L 0.0000 0.0000" pathEditMode="relative" rAng="0" ptsTypes="AAAAAAAA">
                                      <p:cBhvr>
                                        <p:cTn id="8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0000 L -0.0255 0.0000" pathEditMode="relative" rAng="0" ptsTypes="AAAAAAAA">
                                      <p:cBhvr>
                                        <p:cTn id="9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55 0.0000 L -0.0486 0.0064" pathEditMode="relative" rAng="0" ptsTypes="AAAAAAAA">
                                      <p:cBhvr>
                                        <p:cTn id="10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86 0.0064 L -0.0709 0.0193" pathEditMode="relative" rAng="0" ptsTypes="AAAAAAAA">
                                      <p:cBhvr>
                                        <p:cTn id="11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709 0.0193 L -0.0932 0.0322" pathEditMode="relative" rAng="0" ptsTypes="AAAAAAAA">
                                      <p:cBhvr>
                                        <p:cTn id="12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932 0.0322 L -0.1155 0.0440" pathEditMode="relative" rAng="0" ptsTypes="AAAAAAAA">
                                      <p:cBhvr>
                                        <p:cTn id="13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155 0.0440 L -0.1379 0.0569" pathEditMode="relative" rAng="0" ptsTypes="AAAAAAAA">
                                      <p:cBhvr>
                                        <p:cTn id="14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379 0.0569 L -0.1602 0.0698" pathEditMode="relative" rAng="0" ptsTypes="AAAAAAAA">
                                      <p:cBhvr>
                                        <p:cTn id="15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602 0.0698 L -0.1825 0.0827" pathEditMode="relative" rAng="0" ptsTypes="AAAAAAAA">
                                      <p:cBhvr>
                                        <p:cTn id="16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825 0.0827 L -0.2040 0.0956" pathEditMode="relative" rAng="0" ptsTypes="AAAAAAAA">
                                      <p:cBhvr>
                                        <p:cTn id="17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040 0.0956 L -0.2048 0.1192" pathEditMode="relative" rAng="0" ptsTypes="AAAAAAAA">
                                      <p:cBhvr>
                                        <p:cTn id="18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048 0.1192 L -0.2056 0.1450" pathEditMode="relative" rAng="0" ptsTypes="AAAAAAAA">
                                      <p:cBhvr>
                                        <p:cTn id="19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056 0.1450 L -0.2056 0.1697" pathEditMode="relative" rAng="0" ptsTypes="AAAAAAAA">
                                      <p:cBhvr>
                                        <p:cTn id="20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056 0.1697 L -0.1968 0.1923" pathEditMode="relative" rAng="0" ptsTypes="AAAAAAAA">
                                      <p:cBhvr>
                                        <p:cTn id="21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968 0.1923 L -0.1841 0.2148" pathEditMode="relative" rAng="0" ptsTypes="AAAAAAAA">
                                      <p:cBhvr>
                                        <p:cTn id="22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841 0.2148 L -0.1713 0.2363" pathEditMode="relative" rAng="0" ptsTypes="AAAAAAAA">
                                      <p:cBhvr>
                                        <p:cTn id="23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713 0.2363 L -0.1578 0.2589" pathEditMode="relative" rAng="0" ptsTypes="AAAAAAAA">
                                      <p:cBhvr>
                                        <p:cTn id="24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578 0.2589 L -0.1594 0.2814" pathEditMode="relative" rAng="0" ptsTypes="AAAAAAAA">
                                      <p:cBhvr>
                                        <p:cTn id="25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594 0.2814 L -0.1681 0.3051" pathEditMode="relative" rAng="0" ptsTypes="AAAAAAAA">
                                      <p:cBhvr>
                                        <p:cTn id="26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681 0.3051 L -0.1769 0.3287" pathEditMode="relative" rAng="0" ptsTypes="AAAAAAAA">
                                      <p:cBhvr>
                                        <p:cTn id="27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769 0.3287 L -0.1857 0.3523" pathEditMode="relative" rAng="0" ptsTypes="AAAAAAAA">
                                      <p:cBhvr>
                                        <p:cTn id="28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857 0.3523 L -0.1944 0.3760" pathEditMode="relative" rAng="0" ptsTypes="AAAAAAAA">
                                      <p:cBhvr>
                                        <p:cTn id="29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944 0.3760 L -0.1873 0.3964" pathEditMode="relative" rAng="0" ptsTypes="AAAAAAAA">
                                      <p:cBhvr>
                                        <p:cTn id="30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873 0.3964 L -0.1729 0.4179" pathEditMode="relative" rAng="0" ptsTypes="AAAAAAAA">
                                      <p:cBhvr>
                                        <p:cTn id="31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729 0.4179 L -0.1578 0.4383" pathEditMode="relative" rAng="0" ptsTypes="AAAAAAAA">
                                      <p:cBhvr>
                                        <p:cTn id="32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578 0.4383 L -0.1530 0.4565" pathEditMode="relative" rAng="0" ptsTypes="AAAAAAAA">
                                      <p:cBhvr>
                                        <p:cTn id="33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530 0.4565 L -0.1729 0.4469" pathEditMode="relative" rAng="0" ptsTypes="AAAAAAAA">
                                      <p:cBhvr>
                                        <p:cTn id="34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729 0.4469 L -0.1570 0.4318" pathEditMode="relative" rAng="0" ptsTypes="AAAAAAAA">
                                      <p:cBhvr>
                                        <p:cTn id="35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570 0.4318 L -0.1379 0.4157" pathEditMode="relative" rAng="0" ptsTypes="AAAAAAAA">
                                      <p:cBhvr>
                                        <p:cTn id="36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379 0.4157 L -0.1179 0.3996" pathEditMode="relative" rAng="0" ptsTypes="AAAAAAAA">
                                      <p:cBhvr>
                                        <p:cTn id="37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179 0.3996 L -0.0988 0.3974" pathEditMode="relative" rAng="0" ptsTypes="AAAAAAAA">
                                      <p:cBhvr>
                                        <p:cTn id="38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988 0.3974 L -0.0797 0.4125" pathEditMode="relative" rAng="0" ptsTypes="AAAAAAAA">
                                      <p:cBhvr>
                                        <p:cTn id="39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797 0.4125 L -0.0606 0.4286" pathEditMode="relative" rAng="0" ptsTypes="AAAAAAAA">
                                      <p:cBhvr>
                                        <p:cTn id="40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606 0.4286 L -0.0406 0.4458" pathEditMode="relative" rAng="0" ptsTypes="AAAAAAAA">
                                      <p:cBhvr>
                                        <p:cTn id="41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06 0.4458 L -0.0215 0.4619" pathEditMode="relative" rAng="0" ptsTypes="AAAAAAAA">
                                      <p:cBhvr>
                                        <p:cTn id="42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15 0.4619 L 0.0000 0.4673" pathEditMode="relative" rAng="0" ptsTypes="AAAAAAAA">
                                      <p:cBhvr>
                                        <p:cTn id="43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4673 L 0.0239 0.4587" pathEditMode="relative" rAng="0" ptsTypes="AAAAAAAA">
                                      <p:cBhvr>
                                        <p:cTn id="44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39 0.4587 L 0.0478 0.4501" pathEditMode="relative" rAng="0" ptsTypes="AAAAAAAA">
                                      <p:cBhvr>
                                        <p:cTn id="45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78 0.4501 L 0.0717 0.4415" pathEditMode="relative" rAng="0" ptsTypes="AAAAAAAA">
                                      <p:cBhvr>
                                        <p:cTn id="46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17 0.4415 L 0.0956 0.4329" pathEditMode="relative" rAng="0" ptsTypes="AAAAAAAA">
                                      <p:cBhvr>
                                        <p:cTn id="47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56 0.4329 L 0.1179 0.4372" pathEditMode="relative" rAng="0" ptsTypes="AAAAAAAA">
                                      <p:cBhvr>
                                        <p:cTn id="48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79 0.4372 L 0.1410 0.4469" pathEditMode="relative" rAng="0" ptsTypes="AAAAAAAA">
                                      <p:cBhvr>
                                        <p:cTn id="49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10 0.4469 L 0.1658 0.4447" pathEditMode="relative" rAng="0" ptsTypes="AAAAAAAA">
                                      <p:cBhvr>
                                        <p:cTn id="50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58 0.4447 L 0.1817 0.4372" pathEditMode="relative" rAng="0" ptsTypes="AAAAAAAA">
                                      <p:cBhvr>
                                        <p:cTn id="51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17 0.4372 L 0.1618 0.4254" pathEditMode="relative" rAng="0" ptsTypes="AAAAAAAA">
                                      <p:cBhvr>
                                        <p:cTn id="52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18 0.4254 L 0.1403 0.4136" pathEditMode="relative" rAng="0" ptsTypes="AAAAAAAA">
                                      <p:cBhvr>
                                        <p:cTn id="53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03 0.4136 L 0.1179 0.4007" pathEditMode="relative" rAng="0" ptsTypes="AAAAAAAA">
                                      <p:cBhvr>
                                        <p:cTn id="54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79 0.4007 L 0.0956 0.3878" pathEditMode="relative" rAng="0" ptsTypes="AAAAAAAA">
                                      <p:cBhvr>
                                        <p:cTn id="55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56 0.3878 L 0.0853 0.3663" pathEditMode="relative" rAng="0" ptsTypes="AAAAAAAA">
                                      <p:cBhvr>
                                        <p:cTn id="56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53 0.3663 L 0.0765 0.3427" pathEditMode="relative" rAng="0" ptsTypes="AAAAAAAA">
                                      <p:cBhvr>
                                        <p:cTn id="57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65 0.3427 L 0.0829 0.3233" pathEditMode="relative" rAng="0" ptsTypes="AAAAAAAA">
                                      <p:cBhvr>
                                        <p:cTn id="58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29 0.3233 L 0.1052 0.3104" pathEditMode="relative" rAng="0" ptsTypes="AAAAAAAA">
                                      <p:cBhvr>
                                        <p:cTn id="59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52 0.3104 L 0.1267 0.2975" pathEditMode="relative" rAng="0" ptsTypes="AAAAAAAA">
                                      <p:cBhvr>
                                        <p:cTn id="60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267 0.2975 L 0.1148 0.2847" pathEditMode="relative" rAng="0" ptsTypes="AAAAAAAA">
                                      <p:cBhvr>
                                        <p:cTn id="61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48 0.2847 L 0.0932 0.2718" pathEditMode="relative" rAng="0" ptsTypes="AAAAAAAA">
                                      <p:cBhvr>
                                        <p:cTn id="62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32 0.2718 L 0.0709 0.2589" pathEditMode="relative" rAng="0" ptsTypes="AAAAAAAA">
                                      <p:cBhvr>
                                        <p:cTn id="63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09 0.2589 L 0.0486 0.2471" pathEditMode="relative" rAng="0" ptsTypes="AAAAAAAA">
                                      <p:cBhvr>
                                        <p:cTn id="64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86 0.2471 L 0.0255 0.2385" pathEditMode="relative" rAng="0" ptsTypes="AAAAAAAA">
                                      <p:cBhvr>
                                        <p:cTn id="65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55 0.2385 L 0.0167 0.2170" pathEditMode="relative" rAng="0" ptsTypes="AAAAAAAA">
                                      <p:cBhvr>
                                        <p:cTn id="66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67 0.2170 L 0.0080 0.1934" pathEditMode="relative" rAng="0" ptsTypes="AAAAAAAA">
                                      <p:cBhvr>
                                        <p:cTn id="67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80 0.1934 L 0.0000 0.1697" pathEditMode="relative" rAng="0" ptsTypes="AAAAAAAA">
                                      <p:cBhvr>
                                        <p:cTn id="68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1697 L -0.0088 0.1450" pathEditMode="relative" rAng="0" ptsTypes="AAAAAAAA">
                                      <p:cBhvr>
                                        <p:cTn id="69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8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88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28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08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72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76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88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12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2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21</Words>
  <Application>Microsoft Office PowerPoint</Application>
  <PresentationFormat>Panorámica</PresentationFormat>
  <Paragraphs>10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Courier New</vt:lpstr>
      <vt:lpstr>Open Sans</vt:lpstr>
      <vt:lpstr>Office Theme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Saul Hidalgo</cp:lastModifiedBy>
  <cp:revision>93</cp:revision>
  <dcterms:created xsi:type="dcterms:W3CDTF">2018-06-16T08:53:52Z</dcterms:created>
  <dcterms:modified xsi:type="dcterms:W3CDTF">2018-10-14T12:33:52Z</dcterms:modified>
</cp:coreProperties>
</file>