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 varScale="1">
        <p:scale>
          <a:sx n="69" d="100"/>
          <a:sy n="69" d="100"/>
        </p:scale>
        <p:origin x="79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EXERCISE TITLE 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 SERIAL 12D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2000" name="footprint"/>
          <p:cNvSpPr/>
          <p:nvPr/>
        </p:nvSpPr>
        <p:spPr>
          <a:xfrm>
            <a:off x="4670406" y="434501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1" name="footprint"/>
          <p:cNvSpPr/>
          <p:nvPr/>
        </p:nvSpPr>
        <p:spPr>
          <a:xfrm>
            <a:off x="4699551" y="42492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2" name="footprint"/>
          <p:cNvSpPr/>
          <p:nvPr/>
        </p:nvSpPr>
        <p:spPr>
          <a:xfrm>
            <a:off x="4728696" y="41534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3" name="footprint"/>
          <p:cNvSpPr/>
          <p:nvPr/>
        </p:nvSpPr>
        <p:spPr>
          <a:xfrm>
            <a:off x="4757841" y="406507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4" name="footprint"/>
          <p:cNvSpPr/>
          <p:nvPr/>
        </p:nvSpPr>
        <p:spPr>
          <a:xfrm>
            <a:off x="4786986" y="397666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5" name="footprint"/>
          <p:cNvSpPr/>
          <p:nvPr/>
        </p:nvSpPr>
        <p:spPr>
          <a:xfrm>
            <a:off x="4845276" y="37924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6" name="footprint"/>
          <p:cNvSpPr/>
          <p:nvPr/>
        </p:nvSpPr>
        <p:spPr>
          <a:xfrm>
            <a:off x="4874421" y="369672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7" name="footprint"/>
          <p:cNvSpPr/>
          <p:nvPr/>
        </p:nvSpPr>
        <p:spPr>
          <a:xfrm>
            <a:off x="4903566" y="360095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8" name="footprint"/>
          <p:cNvSpPr/>
          <p:nvPr/>
        </p:nvSpPr>
        <p:spPr>
          <a:xfrm>
            <a:off x="4932711" y="35125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9" name="footprint"/>
          <p:cNvSpPr/>
          <p:nvPr/>
        </p:nvSpPr>
        <p:spPr>
          <a:xfrm>
            <a:off x="4961856" y="34167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0" name="footprint"/>
          <p:cNvSpPr/>
          <p:nvPr/>
        </p:nvSpPr>
        <p:spPr>
          <a:xfrm>
            <a:off x="5000716" y="332837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1" name="footprint"/>
          <p:cNvSpPr/>
          <p:nvPr/>
        </p:nvSpPr>
        <p:spPr>
          <a:xfrm>
            <a:off x="5029861" y="323260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2" name="footprint"/>
          <p:cNvSpPr/>
          <p:nvPr/>
        </p:nvSpPr>
        <p:spPr>
          <a:xfrm>
            <a:off x="5049291" y="314419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3" name="footprint"/>
          <p:cNvSpPr/>
          <p:nvPr/>
        </p:nvSpPr>
        <p:spPr>
          <a:xfrm>
            <a:off x="5020146" y="30557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4" name="footprint"/>
          <p:cNvSpPr/>
          <p:nvPr/>
        </p:nvSpPr>
        <p:spPr>
          <a:xfrm>
            <a:off x="4922996" y="29968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5" name="footprint"/>
          <p:cNvSpPr/>
          <p:nvPr/>
        </p:nvSpPr>
        <p:spPr>
          <a:xfrm>
            <a:off x="4786986" y="296738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6" name="footprint"/>
          <p:cNvSpPr/>
          <p:nvPr/>
        </p:nvSpPr>
        <p:spPr>
          <a:xfrm>
            <a:off x="4641261" y="294528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7" name="footprint"/>
          <p:cNvSpPr/>
          <p:nvPr/>
        </p:nvSpPr>
        <p:spPr>
          <a:xfrm>
            <a:off x="4485821" y="292318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8" name="footprint"/>
          <p:cNvSpPr/>
          <p:nvPr/>
        </p:nvSpPr>
        <p:spPr>
          <a:xfrm>
            <a:off x="4340096" y="28863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9" name="footprint"/>
          <p:cNvSpPr/>
          <p:nvPr/>
        </p:nvSpPr>
        <p:spPr>
          <a:xfrm>
            <a:off x="4242946" y="282741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0" name="footprint"/>
          <p:cNvSpPr/>
          <p:nvPr/>
        </p:nvSpPr>
        <p:spPr>
          <a:xfrm>
            <a:off x="4213801" y="275374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1" name="footprint"/>
          <p:cNvSpPr/>
          <p:nvPr/>
        </p:nvSpPr>
        <p:spPr>
          <a:xfrm>
            <a:off x="4272091" y="26800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2" name="footprint"/>
          <p:cNvSpPr/>
          <p:nvPr/>
        </p:nvSpPr>
        <p:spPr>
          <a:xfrm>
            <a:off x="4378956" y="263587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3" name="footprint"/>
          <p:cNvSpPr/>
          <p:nvPr/>
        </p:nvSpPr>
        <p:spPr>
          <a:xfrm>
            <a:off x="4505251" y="261377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4" name="footprint"/>
          <p:cNvSpPr/>
          <p:nvPr/>
        </p:nvSpPr>
        <p:spPr>
          <a:xfrm>
            <a:off x="4621831" y="257693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5" name="footprint"/>
          <p:cNvSpPr/>
          <p:nvPr/>
        </p:nvSpPr>
        <p:spPr>
          <a:xfrm>
            <a:off x="4670406" y="251800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6" name="footprint"/>
          <p:cNvSpPr/>
          <p:nvPr/>
        </p:nvSpPr>
        <p:spPr>
          <a:xfrm>
            <a:off x="4660691" y="243696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7" name="footprint"/>
          <p:cNvSpPr/>
          <p:nvPr/>
        </p:nvSpPr>
        <p:spPr>
          <a:xfrm>
            <a:off x="4573256" y="237066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8" name="footprint"/>
          <p:cNvSpPr/>
          <p:nvPr/>
        </p:nvSpPr>
        <p:spPr>
          <a:xfrm>
            <a:off x="4417816" y="237066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9" name="footprint"/>
          <p:cNvSpPr/>
          <p:nvPr/>
        </p:nvSpPr>
        <p:spPr>
          <a:xfrm>
            <a:off x="4301236" y="242959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0" name="footprint"/>
          <p:cNvSpPr/>
          <p:nvPr/>
        </p:nvSpPr>
        <p:spPr>
          <a:xfrm>
            <a:off x="4262376" y="252536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1" name="footprint"/>
          <p:cNvSpPr/>
          <p:nvPr/>
        </p:nvSpPr>
        <p:spPr>
          <a:xfrm>
            <a:off x="4359526" y="259167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2" name="footprint"/>
          <p:cNvSpPr/>
          <p:nvPr/>
        </p:nvSpPr>
        <p:spPr>
          <a:xfrm>
            <a:off x="4524681" y="260640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3" name="footprint"/>
          <p:cNvSpPr/>
          <p:nvPr/>
        </p:nvSpPr>
        <p:spPr>
          <a:xfrm>
            <a:off x="4738411" y="261377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4" name="footprint"/>
          <p:cNvSpPr/>
          <p:nvPr/>
        </p:nvSpPr>
        <p:spPr>
          <a:xfrm>
            <a:off x="4835561" y="26800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5" name="footprint"/>
          <p:cNvSpPr/>
          <p:nvPr/>
        </p:nvSpPr>
        <p:spPr>
          <a:xfrm>
            <a:off x="4728696" y="273901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6" name="footprint"/>
          <p:cNvSpPr/>
          <p:nvPr/>
        </p:nvSpPr>
        <p:spPr>
          <a:xfrm>
            <a:off x="4534396" y="272427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7" name="footprint"/>
          <p:cNvSpPr/>
          <p:nvPr/>
        </p:nvSpPr>
        <p:spPr>
          <a:xfrm>
            <a:off x="4456676" y="262850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8" name="footprint"/>
          <p:cNvSpPr/>
          <p:nvPr/>
        </p:nvSpPr>
        <p:spPr>
          <a:xfrm>
            <a:off x="4699551" y="36156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9" name="footprint"/>
          <p:cNvSpPr/>
          <p:nvPr/>
        </p:nvSpPr>
        <p:spPr>
          <a:xfrm>
            <a:off x="4738411" y="36672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0" name="footprint"/>
          <p:cNvSpPr/>
          <p:nvPr/>
        </p:nvSpPr>
        <p:spPr>
          <a:xfrm>
            <a:off x="4825846" y="368198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1" name="footprint"/>
          <p:cNvSpPr/>
          <p:nvPr/>
        </p:nvSpPr>
        <p:spPr>
          <a:xfrm>
            <a:off x="4913281" y="36304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2" name="footprint"/>
          <p:cNvSpPr/>
          <p:nvPr/>
        </p:nvSpPr>
        <p:spPr>
          <a:xfrm>
            <a:off x="4932711" y="355674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3" name="footprint"/>
          <p:cNvSpPr/>
          <p:nvPr/>
        </p:nvSpPr>
        <p:spPr>
          <a:xfrm>
            <a:off x="5029861" y="35125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4" name="footprint"/>
          <p:cNvSpPr/>
          <p:nvPr/>
        </p:nvSpPr>
        <p:spPr>
          <a:xfrm>
            <a:off x="5107581" y="35420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5" name="footprint"/>
          <p:cNvSpPr/>
          <p:nvPr/>
        </p:nvSpPr>
        <p:spPr>
          <a:xfrm>
            <a:off x="5146441" y="358621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6" name="footprint"/>
          <p:cNvSpPr/>
          <p:nvPr/>
        </p:nvSpPr>
        <p:spPr>
          <a:xfrm>
            <a:off x="5185301" y="36377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7" name="footprint"/>
          <p:cNvSpPr/>
          <p:nvPr/>
        </p:nvSpPr>
        <p:spPr>
          <a:xfrm>
            <a:off x="5282451" y="365988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footprint"/>
          <p:cNvSpPr/>
          <p:nvPr/>
        </p:nvSpPr>
        <p:spPr>
          <a:xfrm>
            <a:off x="5369886" y="36377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footprint"/>
          <p:cNvSpPr/>
          <p:nvPr/>
        </p:nvSpPr>
        <p:spPr>
          <a:xfrm>
            <a:off x="5437891" y="359358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footprint"/>
          <p:cNvSpPr/>
          <p:nvPr/>
        </p:nvSpPr>
        <p:spPr>
          <a:xfrm>
            <a:off x="5525326" y="357884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1" name="footprint"/>
          <p:cNvSpPr/>
          <p:nvPr/>
        </p:nvSpPr>
        <p:spPr>
          <a:xfrm>
            <a:off x="5603046" y="36230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2" name="footprint"/>
          <p:cNvSpPr/>
          <p:nvPr/>
        </p:nvSpPr>
        <p:spPr>
          <a:xfrm>
            <a:off x="5525326" y="368198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footprint"/>
          <p:cNvSpPr/>
          <p:nvPr/>
        </p:nvSpPr>
        <p:spPr>
          <a:xfrm>
            <a:off x="5437891" y="365988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footprint"/>
          <p:cNvSpPr/>
          <p:nvPr/>
        </p:nvSpPr>
        <p:spPr>
          <a:xfrm>
            <a:off x="5379601" y="36230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footprint"/>
          <p:cNvSpPr/>
          <p:nvPr/>
        </p:nvSpPr>
        <p:spPr>
          <a:xfrm>
            <a:off x="5350456" y="356411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footprint"/>
          <p:cNvSpPr/>
          <p:nvPr/>
        </p:nvSpPr>
        <p:spPr>
          <a:xfrm>
            <a:off x="5369886" y="349044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ootprint"/>
          <p:cNvSpPr/>
          <p:nvPr/>
        </p:nvSpPr>
        <p:spPr>
          <a:xfrm>
            <a:off x="5496181" y="34388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footprint"/>
          <p:cNvSpPr/>
          <p:nvPr/>
        </p:nvSpPr>
        <p:spPr>
          <a:xfrm>
            <a:off x="5661336" y="345361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ootprint"/>
          <p:cNvSpPr/>
          <p:nvPr/>
        </p:nvSpPr>
        <p:spPr>
          <a:xfrm>
            <a:off x="5719626" y="35125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footprint"/>
          <p:cNvSpPr/>
          <p:nvPr/>
        </p:nvSpPr>
        <p:spPr>
          <a:xfrm>
            <a:off x="5719626" y="357148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footprint"/>
          <p:cNvSpPr/>
          <p:nvPr/>
        </p:nvSpPr>
        <p:spPr>
          <a:xfrm>
            <a:off x="5709911" y="36304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footprint"/>
          <p:cNvSpPr/>
          <p:nvPr/>
        </p:nvSpPr>
        <p:spPr>
          <a:xfrm>
            <a:off x="5671051" y="370408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footprint"/>
          <p:cNvSpPr/>
          <p:nvPr/>
        </p:nvSpPr>
        <p:spPr>
          <a:xfrm>
            <a:off x="5535041" y="37556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footprint"/>
          <p:cNvSpPr/>
          <p:nvPr/>
        </p:nvSpPr>
        <p:spPr>
          <a:xfrm>
            <a:off x="5360171" y="37261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footprint"/>
          <p:cNvSpPr/>
          <p:nvPr/>
        </p:nvSpPr>
        <p:spPr>
          <a:xfrm>
            <a:off x="5282451" y="36304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footprint"/>
          <p:cNvSpPr/>
          <p:nvPr/>
        </p:nvSpPr>
        <p:spPr>
          <a:xfrm>
            <a:off x="5204731" y="351991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footprint"/>
          <p:cNvSpPr/>
          <p:nvPr/>
        </p:nvSpPr>
        <p:spPr>
          <a:xfrm>
            <a:off x="5165871" y="340940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footprint"/>
          <p:cNvSpPr/>
          <p:nvPr/>
        </p:nvSpPr>
        <p:spPr>
          <a:xfrm>
            <a:off x="5214446" y="33357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footprint"/>
          <p:cNvSpPr/>
          <p:nvPr/>
        </p:nvSpPr>
        <p:spPr>
          <a:xfrm>
            <a:off x="5263021" y="326206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footprint"/>
          <p:cNvSpPr/>
          <p:nvPr/>
        </p:nvSpPr>
        <p:spPr>
          <a:xfrm>
            <a:off x="5301881" y="320313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footprint"/>
          <p:cNvSpPr/>
          <p:nvPr/>
        </p:nvSpPr>
        <p:spPr>
          <a:xfrm>
            <a:off x="5350456" y="312946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footprint"/>
          <p:cNvSpPr/>
          <p:nvPr/>
        </p:nvSpPr>
        <p:spPr>
          <a:xfrm>
            <a:off x="5408746" y="304842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footprint"/>
          <p:cNvSpPr/>
          <p:nvPr/>
        </p:nvSpPr>
        <p:spPr>
          <a:xfrm>
            <a:off x="5467036" y="29526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footprint"/>
          <p:cNvSpPr/>
          <p:nvPr/>
        </p:nvSpPr>
        <p:spPr>
          <a:xfrm>
            <a:off x="5544756" y="284214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" name="footprint"/>
          <p:cNvSpPr/>
          <p:nvPr/>
        </p:nvSpPr>
        <p:spPr>
          <a:xfrm>
            <a:off x="5622476" y="272427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footprint"/>
          <p:cNvSpPr/>
          <p:nvPr/>
        </p:nvSpPr>
        <p:spPr>
          <a:xfrm>
            <a:off x="5709911" y="25990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footprint"/>
          <p:cNvSpPr/>
          <p:nvPr/>
        </p:nvSpPr>
        <p:spPr>
          <a:xfrm>
            <a:off x="5787631" y="24737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" name="footprint"/>
          <p:cNvSpPr/>
          <p:nvPr/>
        </p:nvSpPr>
        <p:spPr>
          <a:xfrm>
            <a:off x="5865351" y="23632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" name="footprint"/>
          <p:cNvSpPr/>
          <p:nvPr/>
        </p:nvSpPr>
        <p:spPr>
          <a:xfrm>
            <a:off x="5943071" y="277584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0" name="footprint"/>
          <p:cNvSpPr/>
          <p:nvPr/>
        </p:nvSpPr>
        <p:spPr>
          <a:xfrm>
            <a:off x="5651621" y="274637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1" name="footprint"/>
          <p:cNvSpPr/>
          <p:nvPr/>
        </p:nvSpPr>
        <p:spPr>
          <a:xfrm>
            <a:off x="5360171" y="27169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2" name="footprint"/>
          <p:cNvSpPr/>
          <p:nvPr/>
        </p:nvSpPr>
        <p:spPr>
          <a:xfrm>
            <a:off x="5059006" y="268744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3" name="footprint"/>
          <p:cNvSpPr/>
          <p:nvPr/>
        </p:nvSpPr>
        <p:spPr>
          <a:xfrm>
            <a:off x="4767556" y="266534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4" name="footprint"/>
          <p:cNvSpPr/>
          <p:nvPr/>
        </p:nvSpPr>
        <p:spPr>
          <a:xfrm>
            <a:off x="4476106" y="263587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5" name="footprint"/>
          <p:cNvSpPr/>
          <p:nvPr/>
        </p:nvSpPr>
        <p:spPr>
          <a:xfrm>
            <a:off x="4184656" y="259903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6" name="footprint"/>
          <p:cNvSpPr/>
          <p:nvPr/>
        </p:nvSpPr>
        <p:spPr>
          <a:xfrm>
            <a:off x="3883491" y="257693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7" name="footprint"/>
          <p:cNvSpPr/>
          <p:nvPr/>
        </p:nvSpPr>
        <p:spPr>
          <a:xfrm>
            <a:off x="3592041" y="25474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8" name="footprint"/>
          <p:cNvSpPr/>
          <p:nvPr/>
        </p:nvSpPr>
        <p:spPr>
          <a:xfrm>
            <a:off x="3300591" y="251800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9" name="footprint"/>
          <p:cNvSpPr/>
          <p:nvPr/>
        </p:nvSpPr>
        <p:spPr>
          <a:xfrm>
            <a:off x="3009141" y="248853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0" name="footprint"/>
          <p:cNvSpPr/>
          <p:nvPr/>
        </p:nvSpPr>
        <p:spPr>
          <a:xfrm>
            <a:off x="2717691" y="245906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1" name="footprint"/>
          <p:cNvSpPr/>
          <p:nvPr/>
        </p:nvSpPr>
        <p:spPr>
          <a:xfrm>
            <a:off x="2445671" y="241486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2" name="footprint"/>
          <p:cNvSpPr/>
          <p:nvPr/>
        </p:nvSpPr>
        <p:spPr>
          <a:xfrm>
            <a:off x="2387381" y="228962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3" name="footprint"/>
          <p:cNvSpPr/>
          <p:nvPr/>
        </p:nvSpPr>
        <p:spPr>
          <a:xfrm>
            <a:off x="2552536" y="221595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4" name="footprint"/>
          <p:cNvSpPr/>
          <p:nvPr/>
        </p:nvSpPr>
        <p:spPr>
          <a:xfrm>
            <a:off x="2766266" y="21422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5" name="footprint"/>
          <p:cNvSpPr/>
          <p:nvPr/>
        </p:nvSpPr>
        <p:spPr>
          <a:xfrm>
            <a:off x="2999426" y="20686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6" name="footprint"/>
          <p:cNvSpPr/>
          <p:nvPr/>
        </p:nvSpPr>
        <p:spPr>
          <a:xfrm>
            <a:off x="3242301" y="19949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7" name="footprint"/>
          <p:cNvSpPr/>
          <p:nvPr/>
        </p:nvSpPr>
        <p:spPr>
          <a:xfrm>
            <a:off x="3514321" y="197284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8" name="footprint"/>
          <p:cNvSpPr/>
          <p:nvPr/>
        </p:nvSpPr>
        <p:spPr>
          <a:xfrm>
            <a:off x="3728051" y="205388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9" name="footprint"/>
          <p:cNvSpPr/>
          <p:nvPr/>
        </p:nvSpPr>
        <p:spPr>
          <a:xfrm>
            <a:off x="3844631" y="216438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0" name="footprint"/>
          <p:cNvSpPr/>
          <p:nvPr/>
        </p:nvSpPr>
        <p:spPr>
          <a:xfrm>
            <a:off x="3941781" y="226015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1" name="footprint"/>
          <p:cNvSpPr/>
          <p:nvPr/>
        </p:nvSpPr>
        <p:spPr>
          <a:xfrm>
            <a:off x="4029216" y="234119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2" name="footprint"/>
          <p:cNvSpPr/>
          <p:nvPr/>
        </p:nvSpPr>
        <p:spPr>
          <a:xfrm>
            <a:off x="4136081" y="239276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3" name="footprint"/>
          <p:cNvSpPr/>
          <p:nvPr/>
        </p:nvSpPr>
        <p:spPr>
          <a:xfrm>
            <a:off x="4272091" y="242959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4" name="footprint"/>
          <p:cNvSpPr/>
          <p:nvPr/>
        </p:nvSpPr>
        <p:spPr>
          <a:xfrm>
            <a:off x="4388671" y="248116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5" name="footprint"/>
          <p:cNvSpPr/>
          <p:nvPr/>
        </p:nvSpPr>
        <p:spPr>
          <a:xfrm>
            <a:off x="4514966" y="251800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6" name="footprint"/>
          <p:cNvSpPr/>
          <p:nvPr/>
        </p:nvSpPr>
        <p:spPr>
          <a:xfrm>
            <a:off x="4641261" y="250326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7" name="footprint"/>
          <p:cNvSpPr/>
          <p:nvPr/>
        </p:nvSpPr>
        <p:spPr>
          <a:xfrm>
            <a:off x="4689836" y="244433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8" name="footprint"/>
          <p:cNvSpPr/>
          <p:nvPr/>
        </p:nvSpPr>
        <p:spPr>
          <a:xfrm>
            <a:off x="4631546" y="239276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9" name="footprint"/>
          <p:cNvSpPr/>
          <p:nvPr/>
        </p:nvSpPr>
        <p:spPr>
          <a:xfrm>
            <a:off x="4524681" y="237802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0" name="footprint"/>
          <p:cNvSpPr/>
          <p:nvPr/>
        </p:nvSpPr>
        <p:spPr>
          <a:xfrm>
            <a:off x="4417816" y="240012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1" name="footprint"/>
          <p:cNvSpPr/>
          <p:nvPr/>
        </p:nvSpPr>
        <p:spPr>
          <a:xfrm>
            <a:off x="4320666" y="243696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2" name="footprint"/>
          <p:cNvSpPr/>
          <p:nvPr/>
        </p:nvSpPr>
        <p:spPr>
          <a:xfrm>
            <a:off x="4310951" y="25106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3" name="footprint"/>
          <p:cNvSpPr/>
          <p:nvPr/>
        </p:nvSpPr>
        <p:spPr>
          <a:xfrm>
            <a:off x="4398386" y="255483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4" name="footprint"/>
          <p:cNvSpPr/>
          <p:nvPr/>
        </p:nvSpPr>
        <p:spPr>
          <a:xfrm>
            <a:off x="4524681" y="257693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5" name="footprint"/>
          <p:cNvSpPr/>
          <p:nvPr/>
        </p:nvSpPr>
        <p:spPr>
          <a:xfrm>
            <a:off x="4650976" y="259167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6" name="footprint"/>
          <p:cNvSpPr/>
          <p:nvPr/>
        </p:nvSpPr>
        <p:spPr>
          <a:xfrm>
            <a:off x="4738411" y="264324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7" name="footprint"/>
          <p:cNvSpPr/>
          <p:nvPr/>
        </p:nvSpPr>
        <p:spPr>
          <a:xfrm>
            <a:off x="4680121" y="27169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8" name="footprint"/>
          <p:cNvSpPr/>
          <p:nvPr/>
        </p:nvSpPr>
        <p:spPr>
          <a:xfrm>
            <a:off x="4524681" y="272427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9" name="footprint"/>
          <p:cNvSpPr/>
          <p:nvPr/>
        </p:nvSpPr>
        <p:spPr>
          <a:xfrm>
            <a:off x="4446961" y="26506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0" name="footprint"/>
          <p:cNvSpPr/>
          <p:nvPr/>
        </p:nvSpPr>
        <p:spPr>
          <a:xfrm>
            <a:off x="4553826" y="255483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1" name="footprint"/>
          <p:cNvSpPr/>
          <p:nvPr/>
        </p:nvSpPr>
        <p:spPr>
          <a:xfrm>
            <a:off x="4728696" y="256957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2" name="footprint"/>
          <p:cNvSpPr/>
          <p:nvPr/>
        </p:nvSpPr>
        <p:spPr>
          <a:xfrm>
            <a:off x="4777271" y="263587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3" name="footprint"/>
          <p:cNvSpPr/>
          <p:nvPr/>
        </p:nvSpPr>
        <p:spPr>
          <a:xfrm>
            <a:off x="4825846" y="270217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4" name="footprint"/>
          <p:cNvSpPr/>
          <p:nvPr/>
        </p:nvSpPr>
        <p:spPr>
          <a:xfrm>
            <a:off x="4932711" y="27169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5" name="footprint"/>
          <p:cNvSpPr/>
          <p:nvPr/>
        </p:nvSpPr>
        <p:spPr>
          <a:xfrm>
            <a:off x="5029861" y="26506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6" name="footprint"/>
          <p:cNvSpPr/>
          <p:nvPr/>
        </p:nvSpPr>
        <p:spPr>
          <a:xfrm>
            <a:off x="5049291" y="256957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7" name="footprint"/>
          <p:cNvSpPr/>
          <p:nvPr/>
        </p:nvSpPr>
        <p:spPr>
          <a:xfrm>
            <a:off x="5165871" y="251800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8" name="footprint"/>
          <p:cNvSpPr/>
          <p:nvPr/>
        </p:nvSpPr>
        <p:spPr>
          <a:xfrm>
            <a:off x="5253306" y="25474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9" name="footprint"/>
          <p:cNvSpPr/>
          <p:nvPr/>
        </p:nvSpPr>
        <p:spPr>
          <a:xfrm>
            <a:off x="5301881" y="260640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0" name="footprint"/>
          <p:cNvSpPr/>
          <p:nvPr/>
        </p:nvSpPr>
        <p:spPr>
          <a:xfrm>
            <a:off x="5350456" y="266534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1" name="footprint"/>
          <p:cNvSpPr/>
          <p:nvPr/>
        </p:nvSpPr>
        <p:spPr>
          <a:xfrm>
            <a:off x="5467036" y="268744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2" name="footprint"/>
          <p:cNvSpPr/>
          <p:nvPr/>
        </p:nvSpPr>
        <p:spPr>
          <a:xfrm>
            <a:off x="5554471" y="26579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3" name="footprint"/>
          <p:cNvSpPr/>
          <p:nvPr/>
        </p:nvSpPr>
        <p:spPr>
          <a:xfrm>
            <a:off x="5641906" y="261377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4" name="footprint"/>
          <p:cNvSpPr/>
          <p:nvPr/>
        </p:nvSpPr>
        <p:spPr>
          <a:xfrm>
            <a:off x="5748771" y="259167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5" name="footprint"/>
          <p:cNvSpPr/>
          <p:nvPr/>
        </p:nvSpPr>
        <p:spPr>
          <a:xfrm>
            <a:off x="5836206" y="264324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6" name="footprint"/>
          <p:cNvSpPr/>
          <p:nvPr/>
        </p:nvSpPr>
        <p:spPr>
          <a:xfrm>
            <a:off x="5748771" y="27169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7" name="footprint"/>
          <p:cNvSpPr/>
          <p:nvPr/>
        </p:nvSpPr>
        <p:spPr>
          <a:xfrm>
            <a:off x="5641906" y="268744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8" name="footprint"/>
          <p:cNvSpPr/>
          <p:nvPr/>
        </p:nvSpPr>
        <p:spPr>
          <a:xfrm>
            <a:off x="5573901" y="264324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9" name="footprint"/>
          <p:cNvSpPr/>
          <p:nvPr/>
        </p:nvSpPr>
        <p:spPr>
          <a:xfrm>
            <a:off x="5535041" y="257693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0" name="footprint"/>
          <p:cNvSpPr/>
          <p:nvPr/>
        </p:nvSpPr>
        <p:spPr>
          <a:xfrm>
            <a:off x="5564186" y="249590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1" name="footprint"/>
          <p:cNvSpPr/>
          <p:nvPr/>
        </p:nvSpPr>
        <p:spPr>
          <a:xfrm>
            <a:off x="5709911" y="242959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2" name="footprint"/>
          <p:cNvSpPr/>
          <p:nvPr/>
        </p:nvSpPr>
        <p:spPr>
          <a:xfrm>
            <a:off x="5894496" y="244433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3" name="footprint"/>
          <p:cNvSpPr/>
          <p:nvPr/>
        </p:nvSpPr>
        <p:spPr>
          <a:xfrm>
            <a:off x="5962501" y="251800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4" name="footprint"/>
          <p:cNvSpPr/>
          <p:nvPr/>
        </p:nvSpPr>
        <p:spPr>
          <a:xfrm>
            <a:off x="5962501" y="258430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5" name="footprint"/>
          <p:cNvSpPr/>
          <p:nvPr/>
        </p:nvSpPr>
        <p:spPr>
          <a:xfrm>
            <a:off x="5962501" y="26506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6" name="footprint"/>
          <p:cNvSpPr/>
          <p:nvPr/>
        </p:nvSpPr>
        <p:spPr>
          <a:xfrm>
            <a:off x="5913926" y="273901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7" name="footprint"/>
          <p:cNvSpPr/>
          <p:nvPr/>
        </p:nvSpPr>
        <p:spPr>
          <a:xfrm>
            <a:off x="5748771" y="28053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8" name="footprint"/>
          <p:cNvSpPr/>
          <p:nvPr/>
        </p:nvSpPr>
        <p:spPr>
          <a:xfrm>
            <a:off x="5554471" y="276847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9" name="footprint"/>
          <p:cNvSpPr/>
          <p:nvPr/>
        </p:nvSpPr>
        <p:spPr>
          <a:xfrm>
            <a:off x="5457321" y="26506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" name="footprint"/>
          <p:cNvSpPr/>
          <p:nvPr/>
        </p:nvSpPr>
        <p:spPr>
          <a:xfrm>
            <a:off x="5369886" y="252536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" name="footprint"/>
          <p:cNvSpPr/>
          <p:nvPr/>
        </p:nvSpPr>
        <p:spPr>
          <a:xfrm>
            <a:off x="5321311" y="240012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2" name="footprint"/>
          <p:cNvSpPr/>
          <p:nvPr/>
        </p:nvSpPr>
        <p:spPr>
          <a:xfrm>
            <a:off x="5379601" y="231172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3" name="footprint"/>
          <p:cNvSpPr/>
          <p:nvPr/>
        </p:nvSpPr>
        <p:spPr>
          <a:xfrm>
            <a:off x="5437891" y="223068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4" name="footprint"/>
          <p:cNvSpPr/>
          <p:nvPr/>
        </p:nvSpPr>
        <p:spPr>
          <a:xfrm>
            <a:off x="5486466" y="214965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5" name="footprint"/>
          <p:cNvSpPr/>
          <p:nvPr/>
        </p:nvSpPr>
        <p:spPr>
          <a:xfrm>
            <a:off x="5535041" y="207598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6" name="footprint"/>
          <p:cNvSpPr/>
          <p:nvPr/>
        </p:nvSpPr>
        <p:spPr>
          <a:xfrm>
            <a:off x="5603046" y="197284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7" name="footprint"/>
          <p:cNvSpPr/>
          <p:nvPr/>
        </p:nvSpPr>
        <p:spPr>
          <a:xfrm>
            <a:off x="5680766" y="186233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8" name="footprint"/>
          <p:cNvSpPr/>
          <p:nvPr/>
        </p:nvSpPr>
        <p:spPr>
          <a:xfrm>
            <a:off x="5768201" y="172973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arker"/>
          <p:cNvSpPr/>
          <p:nvPr/>
        </p:nvSpPr>
        <p:spPr>
          <a:xfrm>
            <a:off x="4103830" y="3971522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COLL</a:t>
            </a:r>
          </a:p>
        </p:txBody>
      </p:sp>
      <p:sp>
        <p:nvSpPr>
          <p:cNvPr id="601" name="marker"/>
          <p:cNvSpPr/>
          <p:nvPr/>
        </p:nvSpPr>
        <p:spPr>
          <a:xfrm>
            <a:off x="5376585" y="2402409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NELS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1995-12-12T10:18:00Z</a:t>
            </a:r>
          </a:p>
        </p:txBody>
      </p:sp>
      <p:sp>
        <p:nvSpPr>
          <p:cNvPr id="30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1995-12-12T10:19:00Z</a:t>
            </a:r>
          </a:p>
        </p:txBody>
      </p:sp>
      <p:sp>
        <p:nvSpPr>
          <p:cNvPr id="30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1995-12-12T10:20:00Z</a:t>
            </a:r>
          </a:p>
        </p:txBody>
      </p:sp>
      <p:sp>
        <p:nvSpPr>
          <p:cNvPr id="30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1995-12-12T10:21:00Z</a:t>
            </a:r>
          </a:p>
        </p:txBody>
      </p:sp>
      <p:sp>
        <p:nvSpPr>
          <p:cNvPr id="30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1995-12-12T10:22:34Z</a:t>
            </a:r>
          </a:p>
        </p:txBody>
      </p:sp>
      <p:sp>
        <p:nvSpPr>
          <p:cNvPr id="30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1995-12-12T10:24:00Z</a:t>
            </a:r>
          </a:p>
        </p:txBody>
      </p:sp>
      <p:sp>
        <p:nvSpPr>
          <p:cNvPr id="30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1995-12-12T10:25:00Z</a:t>
            </a:r>
          </a:p>
        </p:txBody>
      </p:sp>
      <p:sp>
        <p:nvSpPr>
          <p:cNvPr id="30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1995-12-12T10:26:00Z</a:t>
            </a:r>
          </a:p>
        </p:txBody>
      </p:sp>
      <p:sp>
        <p:nvSpPr>
          <p:cNvPr id="30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1995-12-12T10:27:00Z</a:t>
            </a:r>
          </a:p>
        </p:txBody>
      </p:sp>
      <p:sp>
        <p:nvSpPr>
          <p:cNvPr id="30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1995-12-12T10:28:00Z</a:t>
            </a:r>
          </a:p>
        </p:txBody>
      </p:sp>
      <p:sp>
        <p:nvSpPr>
          <p:cNvPr id="31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1995-12-12T10:29:00Z</a:t>
            </a:r>
          </a:p>
        </p:txBody>
      </p:sp>
      <p:sp>
        <p:nvSpPr>
          <p:cNvPr id="31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1995-12-12T10:30:00Z</a:t>
            </a:r>
          </a:p>
        </p:txBody>
      </p:sp>
      <p:sp>
        <p:nvSpPr>
          <p:cNvPr id="31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1995-12-12T10:31:00Z</a:t>
            </a:r>
          </a:p>
        </p:txBody>
      </p:sp>
      <p:sp>
        <p:nvSpPr>
          <p:cNvPr id="3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1995-12-12T10:32:00Z</a:t>
            </a:r>
          </a:p>
        </p:txBody>
      </p:sp>
      <p:sp>
        <p:nvSpPr>
          <p:cNvPr id="31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1995-12-12T10:33:00Z</a:t>
            </a:r>
          </a:p>
        </p:txBody>
      </p:sp>
      <p:sp>
        <p:nvSpPr>
          <p:cNvPr id="31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1995-12-12T10:34:00Z</a:t>
            </a:r>
          </a:p>
        </p:txBody>
      </p:sp>
      <p:sp>
        <p:nvSpPr>
          <p:cNvPr id="31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1995-12-12T10:35:00Z</a:t>
            </a:r>
          </a:p>
        </p:txBody>
      </p:sp>
      <p:sp>
        <p:nvSpPr>
          <p:cNvPr id="31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1995-12-12T10:36:00Z</a:t>
            </a:r>
          </a:p>
        </p:txBody>
      </p:sp>
      <p:sp>
        <p:nvSpPr>
          <p:cNvPr id="31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1995-12-12T10:37:00Z</a:t>
            </a:r>
          </a:p>
        </p:txBody>
      </p:sp>
      <p:sp>
        <p:nvSpPr>
          <p:cNvPr id="31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1995-12-12T10:38:00Z</a:t>
            </a:r>
          </a:p>
        </p:txBody>
      </p:sp>
      <p:sp>
        <p:nvSpPr>
          <p:cNvPr id="32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1995-12-12T10:39:00Z</a:t>
            </a:r>
          </a:p>
        </p:txBody>
      </p:sp>
      <p:sp>
        <p:nvSpPr>
          <p:cNvPr id="32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1995-12-12T10:40:00Z</a:t>
            </a:r>
          </a:p>
        </p:txBody>
      </p:sp>
      <p:sp>
        <p:nvSpPr>
          <p:cNvPr id="32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1995-12-12T10:41:00Z</a:t>
            </a:r>
          </a:p>
        </p:txBody>
      </p:sp>
      <p:sp>
        <p:nvSpPr>
          <p:cNvPr id="32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1995-12-12T10:42:00Z</a:t>
            </a:r>
          </a:p>
        </p:txBody>
      </p:sp>
      <p:sp>
        <p:nvSpPr>
          <p:cNvPr id="32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1995-12-12T10:43:00Z</a:t>
            </a:r>
          </a:p>
        </p:txBody>
      </p:sp>
      <p:sp>
        <p:nvSpPr>
          <p:cNvPr id="32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1995-12-12T10:44:00Z</a:t>
            </a:r>
          </a:p>
        </p:txBody>
      </p:sp>
      <p:sp>
        <p:nvSpPr>
          <p:cNvPr id="32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1995-12-12T10:45:00Z</a:t>
            </a:r>
          </a:p>
        </p:txBody>
      </p:sp>
      <p:sp>
        <p:nvSpPr>
          <p:cNvPr id="32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1995-12-12T10:46:00Z</a:t>
            </a:r>
          </a:p>
        </p:txBody>
      </p:sp>
      <p:sp>
        <p:nvSpPr>
          <p:cNvPr id="32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1995-12-12T10:47:00Z</a:t>
            </a:r>
          </a:p>
        </p:txBody>
      </p:sp>
      <p:sp>
        <p:nvSpPr>
          <p:cNvPr id="32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1995-12-12T10:48:00Z</a:t>
            </a:r>
          </a:p>
        </p:txBody>
      </p:sp>
      <p:sp>
        <p:nvSpPr>
          <p:cNvPr id="33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1995-12-12T10:49:00Z</a:t>
            </a:r>
          </a:p>
        </p:txBody>
      </p:sp>
      <p:sp>
        <p:nvSpPr>
          <p:cNvPr id="33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1995-12-12T10:50:00Z</a:t>
            </a:r>
          </a:p>
        </p:txBody>
      </p:sp>
      <p:sp>
        <p:nvSpPr>
          <p:cNvPr id="33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1995-12-12T10:51:00Z</a:t>
            </a:r>
          </a:p>
        </p:txBody>
      </p:sp>
      <p:sp>
        <p:nvSpPr>
          <p:cNvPr id="33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1995-12-12T10:52:00Z</a:t>
            </a:r>
          </a:p>
        </p:txBody>
      </p:sp>
      <p:sp>
        <p:nvSpPr>
          <p:cNvPr id="33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1995-12-12T10:53:00Z</a:t>
            </a:r>
          </a:p>
        </p:txBody>
      </p:sp>
      <p:sp>
        <p:nvSpPr>
          <p:cNvPr id="33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1995-12-12T10:54:00Z</a:t>
            </a:r>
          </a:p>
        </p:txBody>
      </p:sp>
      <p:sp>
        <p:nvSpPr>
          <p:cNvPr id="33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1995-12-12T10:55:00Z</a:t>
            </a:r>
          </a:p>
        </p:txBody>
      </p:sp>
      <p:sp>
        <p:nvSpPr>
          <p:cNvPr id="33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1995-12-12T10:56:00Z</a:t>
            </a:r>
          </a:p>
        </p:txBody>
      </p:sp>
      <p:sp>
        <p:nvSpPr>
          <p:cNvPr id="33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1995-12-12T11:00:34Z</a:t>
            </a:r>
          </a:p>
        </p:txBody>
      </p:sp>
      <p:sp>
        <p:nvSpPr>
          <p:cNvPr id="33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1995-12-12T11:01:34Z</a:t>
            </a:r>
          </a:p>
        </p:txBody>
      </p:sp>
      <p:sp>
        <p:nvSpPr>
          <p:cNvPr id="34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1995-12-12T11:02:34Z</a:t>
            </a:r>
          </a:p>
        </p:txBody>
      </p:sp>
      <p:sp>
        <p:nvSpPr>
          <p:cNvPr id="34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1995-12-12T11:03:34Z</a:t>
            </a:r>
          </a:p>
        </p:txBody>
      </p:sp>
      <p:sp>
        <p:nvSpPr>
          <p:cNvPr id="34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1995-12-12T11:04:34Z</a:t>
            </a:r>
          </a:p>
        </p:txBody>
      </p:sp>
      <p:sp>
        <p:nvSpPr>
          <p:cNvPr id="34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1995-12-12T11:05:34Z</a:t>
            </a:r>
          </a:p>
        </p:txBody>
      </p:sp>
      <p:sp>
        <p:nvSpPr>
          <p:cNvPr id="34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1995-12-12T11:06:34Z</a:t>
            </a:r>
          </a:p>
        </p:txBody>
      </p:sp>
      <p:sp>
        <p:nvSpPr>
          <p:cNvPr id="34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1995-12-12T11:07:34Z</a:t>
            </a:r>
          </a:p>
        </p:txBody>
      </p:sp>
      <p:sp>
        <p:nvSpPr>
          <p:cNvPr id="34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1995-12-12T11:08:34Z</a:t>
            </a:r>
          </a:p>
        </p:txBody>
      </p:sp>
      <p:sp>
        <p:nvSpPr>
          <p:cNvPr id="34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1995-12-12T11:09:34Z</a:t>
            </a:r>
          </a:p>
        </p:txBody>
      </p:sp>
      <p:sp>
        <p:nvSpPr>
          <p:cNvPr id="34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1995-12-12T11:10:34Z</a:t>
            </a:r>
          </a:p>
        </p:txBody>
      </p:sp>
      <p:sp>
        <p:nvSpPr>
          <p:cNvPr id="34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1995-12-12T11:11:34Z</a:t>
            </a:r>
          </a:p>
        </p:txBody>
      </p:sp>
      <p:sp>
        <p:nvSpPr>
          <p:cNvPr id="35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1995-12-12T11:12:34Z</a:t>
            </a:r>
          </a:p>
        </p:txBody>
      </p:sp>
      <p:sp>
        <p:nvSpPr>
          <p:cNvPr id="35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1995-12-12T11:13:34Z</a:t>
            </a:r>
          </a:p>
        </p:txBody>
      </p:sp>
      <p:sp>
        <p:nvSpPr>
          <p:cNvPr id="35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1995-12-12T11:14:34Z</a:t>
            </a:r>
          </a:p>
        </p:txBody>
      </p:sp>
      <p:sp>
        <p:nvSpPr>
          <p:cNvPr id="35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1995-12-12T11:15:34Z</a:t>
            </a:r>
          </a:p>
        </p:txBody>
      </p:sp>
      <p:sp>
        <p:nvSpPr>
          <p:cNvPr id="35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1995-12-12T11:16:34Z</a:t>
            </a:r>
          </a:p>
        </p:txBody>
      </p:sp>
      <p:sp>
        <p:nvSpPr>
          <p:cNvPr id="35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1995-12-12T11:17:34Z</a:t>
            </a:r>
          </a:p>
        </p:txBody>
      </p:sp>
      <p:sp>
        <p:nvSpPr>
          <p:cNvPr id="35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1995-12-12T11:18:34Z</a:t>
            </a:r>
          </a:p>
        </p:txBody>
      </p:sp>
      <p:sp>
        <p:nvSpPr>
          <p:cNvPr id="35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1995-12-12T11:19:34Z</a:t>
            </a:r>
          </a:p>
        </p:txBody>
      </p:sp>
      <p:sp>
        <p:nvSpPr>
          <p:cNvPr id="35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1995-12-12T11:20:34Z</a:t>
            </a:r>
          </a:p>
        </p:txBody>
      </p:sp>
      <p:sp>
        <p:nvSpPr>
          <p:cNvPr id="35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1995-12-12T11:21:34Z</a:t>
            </a:r>
          </a:p>
        </p:txBody>
      </p:sp>
      <p:sp>
        <p:nvSpPr>
          <p:cNvPr id="36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1995-12-12T11:22:34Z</a:t>
            </a:r>
          </a:p>
        </p:txBody>
      </p:sp>
      <p:sp>
        <p:nvSpPr>
          <p:cNvPr id="36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1995-12-12T11:23:34Z</a:t>
            </a:r>
          </a:p>
        </p:txBody>
      </p:sp>
      <p:sp>
        <p:nvSpPr>
          <p:cNvPr id="36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1995-12-12T11:24:34Z</a:t>
            </a:r>
          </a:p>
        </p:txBody>
      </p:sp>
      <p:sp>
        <p:nvSpPr>
          <p:cNvPr id="36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1995-12-12T11:25:34Z</a:t>
            </a:r>
          </a:p>
        </p:txBody>
      </p:sp>
      <p:sp>
        <p:nvSpPr>
          <p:cNvPr id="36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1995-12-12T11:26:34Z</a:t>
            </a:r>
          </a:p>
        </p:txBody>
      </p:sp>
      <p:sp>
        <p:nvSpPr>
          <p:cNvPr id="36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1995-12-12T11:27:34Z</a:t>
            </a:r>
          </a:p>
        </p:txBody>
      </p:sp>
      <p:sp>
        <p:nvSpPr>
          <p:cNvPr id="36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1995-12-12T11:28:34Z</a:t>
            </a:r>
          </a:p>
        </p:txBody>
      </p:sp>
      <p:sp>
        <p:nvSpPr>
          <p:cNvPr id="36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1995-12-12T11:29:34Z</a:t>
            </a:r>
          </a:p>
        </p:txBody>
      </p:sp>
      <p:sp>
        <p:nvSpPr>
          <p:cNvPr id="36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1995-12-12T11:30:34Z</a:t>
            </a:r>
          </a:p>
        </p:txBody>
      </p:sp>
      <p:sp>
        <p:nvSpPr>
          <p:cNvPr id="36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1995-12-12T11:31:34Z</a:t>
            </a:r>
          </a:p>
        </p:txBody>
      </p:sp>
      <p:sp>
        <p:nvSpPr>
          <p:cNvPr id="37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1995-12-12T11:32:34Z</a:t>
            </a:r>
          </a:p>
        </p:txBody>
      </p:sp>
      <p:sp>
        <p:nvSpPr>
          <p:cNvPr id="37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1995-12-12T11:33:34Z</a:t>
            </a:r>
          </a:p>
        </p:txBody>
      </p:sp>
      <p:sp>
        <p:nvSpPr>
          <p:cNvPr id="37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1995-12-12T11:34:34Z</a:t>
            </a:r>
          </a:p>
        </p:txBody>
      </p:sp>
      <p:sp>
        <p:nvSpPr>
          <p:cNvPr id="37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1995-12-12T11:35:34Z</a:t>
            </a:r>
          </a:p>
        </p:txBody>
      </p:sp>
      <p:sp>
        <p:nvSpPr>
          <p:cNvPr id="37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1995-12-12T11:36:34Z</a:t>
            </a:r>
          </a:p>
        </p:txBody>
      </p:sp>
      <p:sp>
        <p:nvSpPr>
          <p:cNvPr id="37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1995-12-12T11:37:34Z</a:t>
            </a:r>
          </a:p>
        </p:txBody>
      </p:sp>
      <p:sp>
        <p:nvSpPr>
          <p:cNvPr id="37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1995-12-12T11:38:34Z</a:t>
            </a:r>
          </a:p>
        </p:txBody>
      </p:sp>
      <p:sp>
        <p:nvSpPr>
          <p:cNvPr id="37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1995-12-12T11:39:34Z</a:t>
            </a:r>
          </a:p>
        </p:txBody>
      </p:sp>
      <p:sp>
        <p:nvSpPr>
          <p:cNvPr id="37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1995-12-12T11:40:34Z</a:t>
            </a:r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0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121029.00 ENTER TRAIL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1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121037.00 TARGET ZIG DETECTED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2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121044.00 FINEX CALLED, ENTER TRANSITION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3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121120.00 System ECHO over-heating.  Recycling secondary pumps.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4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121137.00 System ECHO Stable.  Return to Transit Speed.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seq>
                                <p:cTn id="1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24 -0.0140" pathEditMode="relative" rAng="0" ptsTypes="AAAAAAAA">
                                      <p:cBhvr>
                                        <p:cTn id="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4 -0.0140 L 0.0048 -0.0279" pathEditMode="relative" rAng="0" ptsTypes="AAAAAAAA">
                                      <p:cBhvr>
                                        <p:cTn id="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8 -0.0279 L 0.0072 -0.0408" pathEditMode="relative" rAng="0" ptsTypes="AAAAAAAA">
                                      <p:cBhvr>
                                        <p:cTn id="1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72 -0.0408 L 0.0096 -0.0537" pathEditMode="relative" rAng="0" ptsTypes="AAAAAAAA">
                                      <p:cBhvr>
                                        <p:cTn id="1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96 -0.0537 L 0.0143 -0.0806" pathEditMode="relative" rAng="0" ptsTypes="AAAAAAAA">
                                      <p:cBhvr>
                                        <p:cTn id="1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3 -0.0806 L 0.0167 -0.0945" pathEditMode="relative" rAng="0" ptsTypes="AAAAAAAA">
                                      <p:cBhvr>
                                        <p:cTn id="1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67 -0.0945 L 0.0191 -0.1085" pathEditMode="relative" rAng="0" ptsTypes="AAAAAAAA">
                                      <p:cBhvr>
                                        <p:cTn id="1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1 -0.1085 L 0.0215 -0.1214" pathEditMode="relative" rAng="0" ptsTypes="AAAAAAAA">
                                      <p:cBhvr>
                                        <p:cTn id="1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5 -0.1214 L 0.0239 -0.1353" pathEditMode="relative" rAng="0" ptsTypes="AAAAAAAA">
                                      <p:cBhvr>
                                        <p:cTn id="1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9 -0.1353 L 0.0271 -0.1482" pathEditMode="relative" rAng="0" ptsTypes="AAAAAAAA">
                                      <p:cBhvr>
                                        <p:cTn id="1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71 -0.1482 L 0.0295 -0.1622" pathEditMode="relative" rAng="0" ptsTypes="AAAAAAAA">
                                      <p:cBhvr>
                                        <p:cTn id="1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95 -0.1622 L 0.0311 -0.1751" pathEditMode="relative" rAng="0" ptsTypes="AAAAAAAA">
                                      <p:cBhvr>
                                        <p:cTn id="1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11 -0.1751 L 0.0287 -0.1880" pathEditMode="relative" rAng="0" ptsTypes="AAAAAAAA">
                                      <p:cBhvr>
                                        <p:cTn id="2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87 -0.1880 L 0.0207 -0.1966" pathEditMode="relative" rAng="0" ptsTypes="AAAAAAAA">
                                      <p:cBhvr>
                                        <p:cTn id="2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7 -0.1966 L 0.0096 -0.2009" pathEditMode="relative" rAng="0" ptsTypes="AAAAAAAA">
                                      <p:cBhvr>
                                        <p:cTn id="2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96 -0.2009 L -0.0024 -0.2041" pathEditMode="relative" rAng="0" ptsTypes="AAAAAAAA">
                                      <p:cBhvr>
                                        <p:cTn id="2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24 -0.2041 L -0.0151 -0.2073" pathEditMode="relative" rAng="0" ptsTypes="AAAAAAAA">
                                      <p:cBhvr>
                                        <p:cTn id="2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51 -0.2073 L -0.0271 -0.2127" pathEditMode="relative" rAng="0" ptsTypes="AAAAAAAA">
                                      <p:cBhvr>
                                        <p:cTn id="2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71 -0.2127 L -0.0351 -0.2213" pathEditMode="relative" rAng="0" ptsTypes="AAAAAAAA">
                                      <p:cBhvr>
                                        <p:cTn id="2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51 -0.2213 L -0.0375 -0.2320" pathEditMode="relative" rAng="0" ptsTypes="AAAAAAAA">
                                      <p:cBhvr>
                                        <p:cTn id="2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75 -0.2320 L -0.0327 -0.2428" pathEditMode="relative" rAng="0" ptsTypes="AAAAAAAA">
                                      <p:cBhvr>
                                        <p:cTn id="2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27 -0.2428 L -0.0239 -0.2492" pathEditMode="relative" rAng="0" ptsTypes="AAAAAAAA">
                                      <p:cBhvr>
                                        <p:cTn id="2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39 -0.2492 L -0.0135 -0.2524" pathEditMode="relative" rAng="0" ptsTypes="AAAAAAAA">
                                      <p:cBhvr>
                                        <p:cTn id="3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35 -0.2524 L -0.0040 -0.2578" pathEditMode="relative" rAng="0" ptsTypes="AAAAAAAA">
                                      <p:cBhvr>
                                        <p:cTn id="3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40 -0.2578 L 0.0000 -0.2664" pathEditMode="relative" rAng="0" ptsTypes="AAAAAAAA">
                                      <p:cBhvr>
                                        <p:cTn id="3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-0.2664 L -0.0008 -0.2782" pathEditMode="relative" rAng="0" ptsTypes="AAAAAAAA">
                                      <p:cBhvr>
                                        <p:cTn id="3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08 -0.2782 L -0.0080 -0.2879" pathEditMode="relative" rAng="0" ptsTypes="AAAAAAAA">
                                      <p:cBhvr>
                                        <p:cTn id="3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80 -0.2879 L -0.0207 -0.2879" pathEditMode="relative" rAng="0" ptsTypes="AAAAAAAA">
                                      <p:cBhvr>
                                        <p:cTn id="3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07 -0.2879 L -0.0303 -0.2793" pathEditMode="relative" rAng="0" ptsTypes="AAAAAAAA">
                                      <p:cBhvr>
                                        <p:cTn id="3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03 -0.2793 L -0.0335 -0.2653" pathEditMode="relative" rAng="0" ptsTypes="AAAAAAAA">
                                      <p:cBhvr>
                                        <p:cTn id="3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35 -0.2653 L -0.0255 -0.2557" pathEditMode="relative" rAng="0" ptsTypes="AAAAAAAA">
                                      <p:cBhvr>
                                        <p:cTn id="3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55 -0.2557 L -0.0120 -0.2535" pathEditMode="relative" rAng="0" ptsTypes="AAAAAAAA">
                                      <p:cBhvr>
                                        <p:cTn id="3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20 -0.2535 L 0.0056 -0.2524" pathEditMode="relative" rAng="0" ptsTypes="AAAAAAAA">
                                      <p:cBhvr>
                                        <p:cTn id="4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56 -0.2524 L 0.0135 -0.2428" pathEditMode="relative" rAng="0" ptsTypes="AAAAAAAA">
                                      <p:cBhvr>
                                        <p:cTn id="4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35 -0.2428 L 0.0048 -0.2342" pathEditMode="relative" rAng="0" ptsTypes="AAAAAAAA">
                                      <p:cBhvr>
                                        <p:cTn id="4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8 -0.2342 L -0.0112 -0.2363" pathEditMode="relative" rAng="0" ptsTypes="AAAAAAAA">
                                      <p:cBhvr>
                                        <p:cTn id="4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12 -0.2363 L -0.0175 -0.2503" pathEditMode="relative" rAng="0" ptsTypes="AAAAAAAA">
                                      <p:cBhvr>
                                        <p:cTn id="4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75 -0.2503 L 0.0024 -0.1063" pathEditMode="relative" rAng="0" ptsTypes="AAAAAAAA">
                                      <p:cBhvr>
                                        <p:cTn id="4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4 -0.1063 L 0.0056 -0.0988" pathEditMode="relative" rAng="0" ptsTypes="AAAAAAAA">
                                      <p:cBhvr>
                                        <p:cTn id="4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56 -0.0988 L 0.0128 -0.0967" pathEditMode="relative" rAng="0" ptsTypes="AAAAAAAA">
                                      <p:cBhvr>
                                        <p:cTn id="4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28 -0.0967 L 0.0199 -0.1042" pathEditMode="relative" rAng="0" ptsTypes="AAAAAAAA">
                                      <p:cBhvr>
                                        <p:cTn id="4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9 -0.1042 L 0.0215 -0.1149" pathEditMode="relative" rAng="0" ptsTypes="AAAAAAAA">
                                      <p:cBhvr>
                                        <p:cTn id="4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5 -0.1149 L 0.0295 -0.1214" pathEditMode="relative" rAng="0" ptsTypes="AAAAAAAA">
                                      <p:cBhvr>
                                        <p:cTn id="5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95 -0.1214 L 0.0359 -0.1171" pathEditMode="relative" rAng="0" ptsTypes="AAAAAAAA">
                                      <p:cBhvr>
                                        <p:cTn id="5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59 -0.1171 L 0.0390 -0.1106" pathEditMode="relative" rAng="0" ptsTypes="AAAAAAAA">
                                      <p:cBhvr>
                                        <p:cTn id="5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90 -0.1106 L 0.0422 -0.1031" pathEditMode="relative" rAng="0" ptsTypes="AAAAAAAA">
                                      <p:cBhvr>
                                        <p:cTn id="5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22 -0.1031 L 0.0502 -0.0999" pathEditMode="relative" rAng="0" ptsTypes="AAAAAAAA">
                                      <p:cBhvr>
                                        <p:cTn id="5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02 -0.0999 L 0.0574 -0.1031" pathEditMode="relative" rAng="0" ptsTypes="AAAAAAAA">
                                      <p:cBhvr>
                                        <p:cTn id="5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74 -0.1031 L 0.0630 -0.1096" pathEditMode="relative" rAng="0" ptsTypes="AAAAAAAA">
                                      <p:cBhvr>
                                        <p:cTn id="5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30 -0.1096 L 0.0701 -0.1117" pathEditMode="relative" rAng="0" ptsTypes="AAAAAAAA">
                                      <p:cBhvr>
                                        <p:cTn id="5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01 -0.1117 L 0.0765 -0.1053" pathEditMode="relative" rAng="0" ptsTypes="AAAAAAAA">
                                      <p:cBhvr>
                                        <p:cTn id="5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65 -0.1053 L 0.0701 -0.0967" pathEditMode="relative" rAng="0" ptsTypes="AAAAAAAA">
                                      <p:cBhvr>
                                        <p:cTn id="5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01 -0.0967 L 0.0630 -0.0999" pathEditMode="relative" rAng="0" ptsTypes="AAAAAAAA">
                                      <p:cBhvr>
                                        <p:cTn id="6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30 -0.0999 L 0.0582 -0.1053" pathEditMode="relative" rAng="0" ptsTypes="AAAAAAAA">
                                      <p:cBhvr>
                                        <p:cTn id="6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82 -0.1053 L 0.0558 -0.1139" pathEditMode="relative" rAng="0" ptsTypes="AAAAAAAA">
                                      <p:cBhvr>
                                        <p:cTn id="6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58 -0.1139 L 0.0574 -0.1246" pathEditMode="relative" rAng="0" ptsTypes="AAAAAAAA">
                                      <p:cBhvr>
                                        <p:cTn id="6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74 -0.1246 L 0.0677 -0.1321" pathEditMode="relative" rAng="0" ptsTypes="AAAAAAAA">
                                      <p:cBhvr>
                                        <p:cTn id="6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77 -0.1321 L 0.0813 -0.1300" pathEditMode="relative" rAng="0" ptsTypes="AAAAAAAA">
                                      <p:cBhvr>
                                        <p:cTn id="6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13 -0.1300 L 0.0861 -0.1214" pathEditMode="relative" rAng="0" ptsTypes="AAAAAAAA">
                                      <p:cBhvr>
                                        <p:cTn id="6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61 -0.1214 L 0.0861 -0.1128" pathEditMode="relative" rAng="0" ptsTypes="AAAAAAAA">
                                      <p:cBhvr>
                                        <p:cTn id="6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61 -0.1128 L 0.0853 -0.1042" pathEditMode="relative" rAng="0" ptsTypes="AAAAAAAA">
                                      <p:cBhvr>
                                        <p:cTn id="6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53 -0.1042 L 0.0821 -0.0935" pathEditMode="relative" rAng="0" ptsTypes="AAAAAAAA">
                                      <p:cBhvr>
                                        <p:cTn id="6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21 -0.0935 L 0.0709 -0.0859" pathEditMode="relative" rAng="0" ptsTypes="AAAAAAAA">
                                      <p:cBhvr>
                                        <p:cTn id="7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09 -0.0859 L 0.0566 -0.0902" pathEditMode="relative" rAng="0" ptsTypes="AAAAAAAA">
                                      <p:cBhvr>
                                        <p:cTn id="7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66 -0.0902 L 0.0502 -0.1042" pathEditMode="relative" rAng="0" ptsTypes="AAAAAAAA">
                                      <p:cBhvr>
                                        <p:cTn id="7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02 -0.1042 L 0.0438 -0.1203" pathEditMode="relative" rAng="0" ptsTypes="AAAAAAAA">
                                      <p:cBhvr>
                                        <p:cTn id="7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38 -0.1203 L 0.0406 -0.1364" pathEditMode="relative" rAng="0" ptsTypes="AAAAAAAA">
                                      <p:cBhvr>
                                        <p:cTn id="7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06 -0.1364 L 0.0446 -0.1472" pathEditMode="relative" rAng="0" ptsTypes="AAAAAAAA">
                                      <p:cBhvr>
                                        <p:cTn id="7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46 -0.1472 L 0.0486 -0.1579" pathEditMode="relative" rAng="0" ptsTypes="AAAAAAAA">
                                      <p:cBhvr>
                                        <p:cTn id="7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86 -0.1579 L 0.0518 -0.1665" pathEditMode="relative" rAng="0" ptsTypes="AAAAAAAA">
                                      <p:cBhvr>
                                        <p:cTn id="7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18 -0.1665 L 0.0558 -0.1772" pathEditMode="relative" rAng="0" ptsTypes="AAAAAAAA">
                                      <p:cBhvr>
                                        <p:cTn id="7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58 -0.1772 L 0.0606 -0.1891" pathEditMode="relative" rAng="0" ptsTypes="AAAAAAAA">
                                      <p:cBhvr>
                                        <p:cTn id="7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06 -0.1891 L 0.0653 -0.2030" pathEditMode="relative" rAng="0" ptsTypes="AAAAAAAA">
                                      <p:cBhvr>
                                        <p:cTn id="8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53 -0.2030 L 0.0717 -0.2191" pathEditMode="relative" rAng="0" ptsTypes="AAAAAAAA">
                                      <p:cBhvr>
                                        <p:cTn id="8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17 -0.2191 L 0.0781 -0.2363" pathEditMode="relative" rAng="0" ptsTypes="AAAAAAAA">
                                      <p:cBhvr>
                                        <p:cTn id="8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81 -0.2363 L 0.0853 -0.2546" pathEditMode="relative" rAng="0" ptsTypes="AAAAAAAA">
                                      <p:cBhvr>
                                        <p:cTn id="8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53 -0.2546 L 0.0916 -0.2728" pathEditMode="relative" rAng="0" ptsTypes="AAAAAAAA">
                                      <p:cBhvr>
                                        <p:cTn id="8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16 -0.2728 L 0.0980 -0.2890" pathEditMode="relative" rAng="0" ptsTypes="AAAAAAAA">
                                      <p:cBhvr>
                                        <p:cTn id="8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2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-0.0239 -0.0043" pathEditMode="relative" rAng="0" ptsTypes="AAAAAAAA">
                                      <p:cBhvr>
                                        <p:cTn id="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39 -0.0043 L -0.0478 -0.0086" pathEditMode="relative" rAng="0" ptsTypes="AAAAAAAA">
                                      <p:cBhvr>
                                        <p:cTn id="1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78 -0.0086 L -0.0725 -0.0129" pathEditMode="relative" rAng="0" ptsTypes="AAAAAAAA">
                                      <p:cBhvr>
                                        <p:cTn id="1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25 -0.0129 L -0.0964 -0.0161" pathEditMode="relative" rAng="0" ptsTypes="AAAAAAAA">
                                      <p:cBhvr>
                                        <p:cTn id="1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64 -0.0161 L -0.1203 -0.0204" pathEditMode="relative" rAng="0" ptsTypes="AAAAAAAA">
                                      <p:cBhvr>
                                        <p:cTn id="1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03 -0.0204 L -0.1442 -0.0258" pathEditMode="relative" rAng="0" ptsTypes="AAAAAAAA">
                                      <p:cBhvr>
                                        <p:cTn id="1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42 -0.0258 L -0.1689 -0.0290" pathEditMode="relative" rAng="0" ptsTypes="AAAAAAAA">
                                      <p:cBhvr>
                                        <p:cTn id="1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689 -0.0290 L -0.1928 -0.0333" pathEditMode="relative" rAng="0" ptsTypes="AAAAAAAA">
                                      <p:cBhvr>
                                        <p:cTn id="1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928 -0.0333 L -0.2168 -0.0376" pathEditMode="relative" rAng="0" ptsTypes="AAAAAAAA">
                                      <p:cBhvr>
                                        <p:cTn id="1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168 -0.0376 L -0.2407 -0.0419" pathEditMode="relative" rAng="0" ptsTypes="AAAAAAAA">
                                      <p:cBhvr>
                                        <p:cTn id="1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407 -0.0419 L -0.2646 -0.0462" pathEditMode="relative" rAng="0" ptsTypes="AAAAAAAA">
                                      <p:cBhvr>
                                        <p:cTn id="1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646 -0.0462 L -0.2869 -0.0526" pathEditMode="relative" rAng="0" ptsTypes="AAAAAAAA">
                                      <p:cBhvr>
                                        <p:cTn id="2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869 -0.0526 L -0.2917 -0.0709" pathEditMode="relative" rAng="0" ptsTypes="AAAAAAAA">
                                      <p:cBhvr>
                                        <p:cTn id="2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917 -0.0709 L -0.2781 -0.0816" pathEditMode="relative" rAng="0" ptsTypes="AAAAAAAA">
                                      <p:cBhvr>
                                        <p:cTn id="2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781 -0.0816 L -0.2606 -0.0924" pathEditMode="relative" rAng="0" ptsTypes="AAAAAAAA">
                                      <p:cBhvr>
                                        <p:cTn id="2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606 -0.0924 L -0.2415 -0.1031" pathEditMode="relative" rAng="0" ptsTypes="AAAAAAAA">
                                      <p:cBhvr>
                                        <p:cTn id="2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415 -0.1031 L -0.2215 -0.1139" pathEditMode="relative" rAng="0" ptsTypes="AAAAAAAA">
                                      <p:cBhvr>
                                        <p:cTn id="2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215 -0.1139 L -0.1992 -0.1171" pathEditMode="relative" rAng="0" ptsTypes="AAAAAAAA">
                                      <p:cBhvr>
                                        <p:cTn id="2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992 -0.1171 L -0.1817 -0.1053" pathEditMode="relative" rAng="0" ptsTypes="AAAAAAAA">
                                      <p:cBhvr>
                                        <p:cTn id="2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817 -0.1053 L -0.1721 -0.0892" pathEditMode="relative" rAng="0" ptsTypes="AAAAAAAA">
                                      <p:cBhvr>
                                        <p:cTn id="2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721 -0.0892 L -0.1642 -0.0752" pathEditMode="relative" rAng="0" ptsTypes="AAAAAAAA">
                                      <p:cBhvr>
                                        <p:cTn id="2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642 -0.0752 L -0.1570 -0.0634" pathEditMode="relative" rAng="0" ptsTypes="AAAAAAAA">
                                      <p:cBhvr>
                                        <p:cTn id="3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70 -0.0634 L -0.1482 -0.0559" pathEditMode="relative" rAng="0" ptsTypes="AAAAAAAA">
                                      <p:cBhvr>
                                        <p:cTn id="3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82 -0.0559 L -0.1371 -0.0505" pathEditMode="relative" rAng="0" ptsTypes="AAAAAAAA">
                                      <p:cBhvr>
                                        <p:cTn id="3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71 -0.0505 L -0.1275 -0.0430" pathEditMode="relative" rAng="0" ptsTypes="AAAAAAAA">
                                      <p:cBhvr>
                                        <p:cTn id="3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75 -0.0430 L -0.1171 -0.0376" pathEditMode="relative" rAng="0" ptsTypes="AAAAAAAA">
                                      <p:cBhvr>
                                        <p:cTn id="3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71 -0.0376 L -0.1068 -0.0397" pathEditMode="relative" rAng="0" ptsTypes="AAAAAAAA">
                                      <p:cBhvr>
                                        <p:cTn id="3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68 -0.0397 L -0.1028 -0.0483" pathEditMode="relative" rAng="0" ptsTypes="AAAAAAAA">
                                      <p:cBhvr>
                                        <p:cTn id="3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28 -0.0483 L -0.1076 -0.0559" pathEditMode="relative" rAng="0" ptsTypes="AAAAAAAA">
                                      <p:cBhvr>
                                        <p:cTn id="3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76 -0.0559 L -0.1163 -0.0580" pathEditMode="relative" rAng="0" ptsTypes="AAAAAAAA">
                                      <p:cBhvr>
                                        <p:cTn id="3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63 -0.0580 L -0.1251 -0.0548" pathEditMode="relative" rAng="0" ptsTypes="AAAAAAAA">
                                      <p:cBhvr>
                                        <p:cTn id="3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51 -0.0548 L -0.1331 -0.0494" pathEditMode="relative" rAng="0" ptsTypes="AAAAAAAA">
                                      <p:cBhvr>
                                        <p:cTn id="4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31 -0.0494 L -0.1339 -0.0387" pathEditMode="relative" rAng="0" ptsTypes="AAAAAAAA">
                                      <p:cBhvr>
                                        <p:cTn id="4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39 -0.0387 L -0.1267 -0.0322" pathEditMode="relative" rAng="0" ptsTypes="AAAAAAAA">
                                      <p:cBhvr>
                                        <p:cTn id="4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67 -0.0322 L -0.1163 -0.0290" pathEditMode="relative" rAng="0" ptsTypes="AAAAAAAA">
                                      <p:cBhvr>
                                        <p:cTn id="4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63 -0.0290 L -0.1060 -0.0269" pathEditMode="relative" rAng="0" ptsTypes="AAAAAAAA">
                                      <p:cBhvr>
                                        <p:cTn id="4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60 -0.0269 L -0.0988 -0.0193" pathEditMode="relative" rAng="0" ptsTypes="AAAAAAAA">
                                      <p:cBhvr>
                                        <p:cTn id="4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88 -0.0193 L -0.1036 -0.0086" pathEditMode="relative" rAng="0" ptsTypes="AAAAAAAA">
                                      <p:cBhvr>
                                        <p:cTn id="4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36 -0.0086 L -0.1163 -0.0075" pathEditMode="relative" rAng="0" ptsTypes="AAAAAAAA">
                                      <p:cBhvr>
                                        <p:cTn id="4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63 -0.0075 L -0.1227 -0.0183" pathEditMode="relative" rAng="0" ptsTypes="AAAAAAAA">
                                      <p:cBhvr>
                                        <p:cTn id="4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27 -0.0183 L -0.1140 -0.0322" pathEditMode="relative" rAng="0" ptsTypes="AAAAAAAA">
                                      <p:cBhvr>
                                        <p:cTn id="4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40 -0.0322 L -0.0996 -0.0301" pathEditMode="relative" rAng="0" ptsTypes="AAAAAAAA">
                                      <p:cBhvr>
                                        <p:cTn id="5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96 -0.0301 L -0.0956 -0.0204" pathEditMode="relative" rAng="0" ptsTypes="AAAAAAAA">
                                      <p:cBhvr>
                                        <p:cTn id="5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56 -0.0204 L -0.0916 -0.0107" pathEditMode="relative" rAng="0" ptsTypes="AAAAAAAA">
                                      <p:cBhvr>
                                        <p:cTn id="5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16 -0.0107 L -0.0829 -0.0086" pathEditMode="relative" rAng="0" ptsTypes="AAAAAAAA">
                                      <p:cBhvr>
                                        <p:cTn id="5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29 -0.0086 L -0.0749 -0.0183" pathEditMode="relative" rAng="0" ptsTypes="AAAAAAAA">
                                      <p:cBhvr>
                                        <p:cTn id="5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49 -0.0183 L -0.0733 -0.0301" pathEditMode="relative" rAng="0" ptsTypes="AAAAAAAA">
                                      <p:cBhvr>
                                        <p:cTn id="5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33 -0.0301 L -0.0638 -0.0376" pathEditMode="relative" rAng="0" ptsTypes="AAAAAAAA">
                                      <p:cBhvr>
                                        <p:cTn id="5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38 -0.0376 L -0.0566 -0.0333" pathEditMode="relative" rAng="0" ptsTypes="AAAAAAAA">
                                      <p:cBhvr>
                                        <p:cTn id="5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66 -0.0333 L -0.0526 -0.0247" pathEditMode="relative" rAng="0" ptsTypes="AAAAAAAA">
                                      <p:cBhvr>
                                        <p:cTn id="5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26 -0.0247 L -0.0486 -0.0161" pathEditMode="relative" rAng="0" ptsTypes="AAAAAAAA">
                                      <p:cBhvr>
                                        <p:cTn id="5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86 -0.0161 L -0.0390 -0.0129" pathEditMode="relative" rAng="0" ptsTypes="AAAAAAAA">
                                      <p:cBhvr>
                                        <p:cTn id="6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90 -0.0129 L -0.0319 -0.0172" pathEditMode="relative" rAng="0" ptsTypes="AAAAAAAA">
                                      <p:cBhvr>
                                        <p:cTn id="6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19 -0.0172 L -0.0247 -0.0236" pathEditMode="relative" rAng="0" ptsTypes="AAAAAAAA">
                                      <p:cBhvr>
                                        <p:cTn id="6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47 -0.0236 L -0.0159 -0.0269" pathEditMode="relative" rAng="0" ptsTypes="AAAAAAAA">
                                      <p:cBhvr>
                                        <p:cTn id="6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59 -0.0269 L -0.0088 -0.0193" pathEditMode="relative" rAng="0" ptsTypes="AAAAAAAA">
                                      <p:cBhvr>
                                        <p:cTn id="6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88 -0.0193 L -0.0159 -0.0086" pathEditMode="relative" rAng="0" ptsTypes="AAAAAAAA">
                                      <p:cBhvr>
                                        <p:cTn id="6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59 -0.0086 L -0.0247 -0.0129" pathEditMode="relative" rAng="0" ptsTypes="AAAAAAAA">
                                      <p:cBhvr>
                                        <p:cTn id="6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47 -0.0129 L -0.0303 -0.0193" pathEditMode="relative" rAng="0" ptsTypes="AAAAAAAA">
                                      <p:cBhvr>
                                        <p:cTn id="6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03 -0.0193 L -0.0335 -0.0290" pathEditMode="relative" rAng="0" ptsTypes="AAAAAAAA">
                                      <p:cBhvr>
                                        <p:cTn id="6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35 -0.0290 L -0.0311 -0.0408" pathEditMode="relative" rAng="0" ptsTypes="AAAAAAAA">
                                      <p:cBhvr>
                                        <p:cTn id="6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11 -0.0408 L -0.0191 -0.0505" pathEditMode="relative" rAng="0" ptsTypes="AAAAAAAA">
                                      <p:cBhvr>
                                        <p:cTn id="7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91 -0.0505 L -0.0040 -0.0483" pathEditMode="relative" rAng="0" ptsTypes="AAAAAAAA">
                                      <p:cBhvr>
                                        <p:cTn id="7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40 -0.0483 L 0.0016 -0.0376" pathEditMode="relative" rAng="0" ptsTypes="AAAAAAAA">
                                      <p:cBhvr>
                                        <p:cTn id="7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6 -0.0376 L 0.0016 -0.0279" pathEditMode="relative" rAng="0" ptsTypes="AAAAAAAA">
                                      <p:cBhvr>
                                        <p:cTn id="7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6 -0.0279 L 0.0016 -0.0183" pathEditMode="relative" rAng="0" ptsTypes="AAAAAAAA">
                                      <p:cBhvr>
                                        <p:cTn id="7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6 -0.0183 L -0.0024 -0.0054" pathEditMode="relative" rAng="0" ptsTypes="AAAAAAAA">
                                      <p:cBhvr>
                                        <p:cTn id="7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24 -0.0054 L -0.0159 0.0043" pathEditMode="relative" rAng="0" ptsTypes="AAAAAAAA">
                                      <p:cBhvr>
                                        <p:cTn id="7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59 0.0043 L -0.0319 -0.0011" pathEditMode="relative" rAng="0" ptsTypes="AAAAAAAA">
                                      <p:cBhvr>
                                        <p:cTn id="7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19 -0.0011 L -0.0398 -0.0183" pathEditMode="relative" rAng="0" ptsTypes="AAAAAAAA">
                                      <p:cBhvr>
                                        <p:cTn id="7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98 -0.0183 L -0.0470 -0.0365" pathEditMode="relative" rAng="0" ptsTypes="AAAAAAAA">
                                      <p:cBhvr>
                                        <p:cTn id="7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70 -0.0365 L -0.0510 -0.0548" pathEditMode="relative" rAng="0" ptsTypes="AAAAAAAA">
                                      <p:cBhvr>
                                        <p:cTn id="8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10 -0.0548 L -0.0462 -0.0677" pathEditMode="relative" rAng="0" ptsTypes="AAAAAAAA">
                                      <p:cBhvr>
                                        <p:cTn id="8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62 -0.0677 L -0.0414 -0.0795" pathEditMode="relative" rAng="0" ptsTypes="AAAAAAAA">
                                      <p:cBhvr>
                                        <p:cTn id="8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14 -0.0795 L -0.0375 -0.0913" pathEditMode="relative" rAng="0" ptsTypes="AAAAAAAA">
                                      <p:cBhvr>
                                        <p:cTn id="8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75 -0.0913 L -0.0335 -0.1020" pathEditMode="relative" rAng="0" ptsTypes="AAAAAAAA">
                                      <p:cBhvr>
                                        <p:cTn id="8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35 -0.1020 L -0.0279 -0.1171" pathEditMode="relative" rAng="0" ptsTypes="AAAAAAAA">
                                      <p:cBhvr>
                                        <p:cTn id="8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79 -0.1171 L -0.0215 -0.1332" pathEditMode="relative" rAng="0" ptsTypes="AAAAAAAA">
                                      <p:cBhvr>
                                        <p:cTn id="8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15 -0.1332 L -0.0143 -0.1525" pathEditMode="relative" rAng="0" ptsTypes="AAAAAAAA">
                                      <p:cBhvr>
                                        <p:cTn id="8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21</Words>
  <Application>Microsoft Office PowerPoint</Application>
  <PresentationFormat>Panorámica</PresentationFormat>
  <Paragraphs>10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Open Sans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93</cp:revision>
  <dcterms:created xsi:type="dcterms:W3CDTF">2018-06-16T08:53:52Z</dcterms:created>
  <dcterms:modified xsi:type="dcterms:W3CDTF">2018-10-14T12:33:52Z</dcterms:modified>
</cp:coreProperties>
</file>