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449014" y="4442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6120811" y="25351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1995-12-12T10:15:31Z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1995-12-12T10:16:31Z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1995-12-12T10:17:31Z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1995-12-12T10:18:31Z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1995-12-12T10:19:31Z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1995-12-12T10:20:31Z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1995-12-12T10:21:31Z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1995-12-12T10:23:31Z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1995-12-12T10:24:31Z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1995-12-12T10:25:31Z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1995-12-12T10:26:31Z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1995-12-12T10:27:31Z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1995-12-12T10:28:31Z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1995-12-12T10:29:31Z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1995-12-12T10:30:31Z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1995-12-12T10:31:31Z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1995-12-12T10:32:31Z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1995-12-12T10:33:31Z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1995-12-12T10:34:31Z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1995-12-12T10:35:31Z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1995-12-12T10:36:31Z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1995-12-12T10:37:31Z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1995-12-12T10:38:31Z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1995-12-12T10:39:31Z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1995-12-12T10:40:31Z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1995-12-12T10:41:31Z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1995-12-12T10:42:31Z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1995-12-12T10:43:31Z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1995-12-12T10:44:31Z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1995-12-12T10:45:31Z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1995-12-12T10:46:31Z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1995-12-12T10:47:31Z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1995-12-12T10:48:31Z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1995-12-12T10:49:31Z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1995-12-12T10:50:31Z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1995-12-12T10:51:31Z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1995-12-12T10:52:31Z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1995-12-12T10:53:31Z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1995-12-12T10:54:31Z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1995-12-12T10:55:31Z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1995-12-12T10:56:31Z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1995-12-12T10:57:31Z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1995-12-12T10:58:31Z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1995-12-12T10:59:31Z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1995-12-12T11:00:31Z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1995-12-12T11:01:31Z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1995-12-12T11:02:31Z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1995-12-12T11:03:31Z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1995-12-12T11:04:31Z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1995-12-12T11:05:31Z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1995-12-12T11:06:31Z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1995-12-12T11:07:31Z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1995-12-12T11:08:31Z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1995-12-12T11:09:31Z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1995-12-12T11:10:31Z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1995-12-12T11:11:31Z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1995-12-12T11:12:31Z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1995-12-12T11:13:31Z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1995-12-12T11:14:31Z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1995-12-12T11:15:31Z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1995-12-12T11:16:31Z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1995-12-12T11:17:31Z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1995-12-12T11:18:31Z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1995-12-12T11:19:31Z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1995-12-12T11:20:31Z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1995-12-12T11:21:31Z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1995-12-12T11:22:31Z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1995-12-12T11:23:31Z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1995-12-12T11:24:31Z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1995-12-12T11:25:31Z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1995-12-12T11:26:31Z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1995-12-12T11:27:31Z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1995-12-12T11:28:31Z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1995-12-12T11:29:31Z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1995-12-12T11:30:31Z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1995-12-12T11:31:31Z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1995-12-12T11:32:31Z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1995-12-12T11:33:31Z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1995-12-12T11:34:31Z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1995-12-12T11:35:31Z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1995-12-12T11:36:31Z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1995-12-12T11:37:31Z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1995-12-12T11:38:31Z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1995-12-12T11:39:31Z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1995-12-12T11:40:31Z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1995-12-12T11:41:31Z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0 -0.0155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55 L 0.0041 -0.029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297 L 0.0061 -0.045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1 -0.0452 L 0.0082 -0.060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606 L 0.0102 -0.076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761 L 0.0123 -0.090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903 L 0.0150 -0.105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1058 L 0.0171 -0.1212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1212 L 0.0191 -0.136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367 L 0.0211 -0.152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1521 L 0.0232 -0.166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1664 L 0.0252 -0.181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1818 L 0.0273 -0.197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3 -0.1973 L 0.0300 -0.211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0 -0.2116 L 0.0314 -0.227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4 -0.2270 L 0.0293 -0.241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3 -0.2413 L 0.0225 -0.250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2508 L 0.0130 -0.2567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2567 L 0.0020 -0.259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2591 L -0.0089 -0.263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9 -0.2639 L -0.0191 -0.268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2686 L -0.0259 -0.279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2793 L -0.0280 -0.291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0 -0.2912 L -0.0246 -0.303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031 L -0.0171 -0.31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3102 L -0.0075 -0.315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5 -0.3150 L 0.0007 -0.319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3197 L 0.0048 -0.330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3304 L 0.0041 -0.343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3435 L -0.0027 -0.353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-0.3530 L -0.0136 -0.35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6 -0.3542 L -0.0225 -0.3447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5 -0.3447 L -0.0246 -0.329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292 L -0.0177 -0.317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7 -0.3173 L -0.0061 -0.315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1 -0.3150 L 0.0089 -0.315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3150 L 0.0164 -0.303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4 -0.3031 L 0.0089 -0.293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2936 L -0.0055 -0.295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2959 L -0.0109 -0.311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3114 L -0.0068 -0.332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8 -0.3328 L 0.0068 -0.3387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3387 L 0.0150 -0.3233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3233 L 0.0143 -0.2983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2983 L 0.0191 -0.278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2781 L 0.0307 -0.2793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7 -0.2793 L 0.0348 -0.2983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-0.2983 L 0.0368 -0.32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8 -0.3221 L 0.0471 -0.3280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1 -0.3280 L 0.0505 -0.3162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5 -0.3162 L 0.0478 -0.2959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-0.2959 L 0.0566 -0.281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2817 L 0.0703 -0.287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3 -0.2876 L 0.0757 -0.3078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3078 L 0.0873 -0.3197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3 -0.3197 L 0.0969 -0.3102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9 -0.3102 L 0.0901 -0.297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1 -0.2971 L 0.0757 -0.2983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983 L 0.0634 -0.291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2912 L 0.0518 -0.27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2746 L 0.0491 -0.2567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91 -0.2567 L 0.0573 -0.2484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3 -0.2484 L 0.0669 -0.2543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9 -0.2543 L 0.0757 -0.2674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674 L 0.0853 -0.2817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817 L 0.0955 -0.297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5 -0.2971 L 0.1044 -0.3102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4 -0.3102 L 0.1126 -0.322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6 -0.3221 L 0.1187 -0.3340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7 -0.3340 L 0.1228 -0.347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28 -0.3471 L 0.1262 -0.3589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3589 L 0.1296 -0.36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6 -0.3696 L 0.1323 -0.3815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3 -0.3815 L 0.1358 -0.3922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8 -0.3922 L 0.1385 -0.4029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5 -0.4029 L 0.1419 -0.413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9 -0.4136 L 0.1446 -0.4243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6 -0.4243 L 0.1480 -0.4350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0 -0.4350 L 0.1508 -0.4457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8 -0.4457 L 0.1542 -0.4552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2 -0.4552 L 0.1569 -0.4659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9 -0.4659 L 0.1596 -0.4766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6 -0.4766 L 0.1630 -0.4873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-0.4873 L 0.1658 -0.4968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-0.4968 L 0.1692 -0.5075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2 -0.5075 L 0.1719 -0.5194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11 -0.004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1 -0.0048 L -0.0416 -0.009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095 L -0.0628 -0.014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143 L -0.0839 -0.019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190 L -0.1051 -0.023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1 -0.0238 L -0.1255 -0.027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273 L -0.1467 -0.033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67 -0.0333 L -0.1678 -0.038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78 -0.0380 L -0.1890 -0.042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90 -0.0428 L -0.2101 -0.047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01 -0.0475 L -0.2306 -0.052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06 -0.0523 L -0.2517 -0.057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17 -0.0570 L -0.2729 -0.061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29 -0.0618 L -0.2927 -0.068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7 -0.0689 L -0.2968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68 -0.0891 L -0.2845 -0.1022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1022 L -0.2688 -0.112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88 -0.1129 L -0.2524 -0.12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24 -0.1248 L -0.2354 -0.137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54 -0.1379 L -0.2156 -0.14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56 -0.1414 L -0.2006 -0.128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06 -0.1284 L -0.1924 -0.1093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4 -0.1093 L -0.1849 -0.093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9 -0.0939 L -0.1794 -0.0808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94 -0.0808 L -0.1706 -0.072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6 -0.0725 L -0.1617 -0.0654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17 -0.0654 L -0.1528 -0.058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8 -0.0582 L -0.1439 -0.052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9 -0.0523 L -0.1351 -0.054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1 -0.0547 L -0.1317 -0.06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642 L -0.1358 -0.072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8 -0.0725 L -0.1433 -0.07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749 L -0.1514 -0.071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14 -0.0713 L -0.1583 -0.06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642 L -0.1583 -0.05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535 L -0.1521 -0.0452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1 -0.0452 L -0.1433 -0.0428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428 L -0.1344 -0.0404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44 -0.0404 L -0.1283 -0.0309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3 -0.0309 L -0.1317 -0.019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190 L -0.1433 -0.017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178 L -0.1494 -0.030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94 -0.0309 L -0.1412 -0.0464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12 -0.0464 L -0.1289 -0.0440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9 -0.0440 L -0.1255 -0.0321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321 L -0.1221 -0.0214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1 -0.0214 L -0.1146 -0.0190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6 -0.0190 L -0.1078 -0.0297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8 -0.0297 L -0.1057 -0.0428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7 -0.0428 L -0.0976 -0.0523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76 -0.0523 L -0.0907 -0.0464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07 -0.0464 L -0.0880 -0.038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80 -0.0380 L -0.0839 -0.0273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273 L -0.0764 -0.0238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38 L -0.0696 -0.028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285 L -0.0634 -0.0368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368 L -0.0559 -0.0392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392 L -0.0498 -0.0309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8 -0.0309 L -0.0559 -0.0190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190 L -0.0634 -0.0238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238 L -0.0682 -0.0309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2 -0.0309 L -0.0709 -0.0416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0416 L -0.0689 -0.0559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9 -0.0559 L -0.0587 -0.0666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7 -0.0666 L -0.0450 -0.0630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630 L -0.0402 -0.0523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523 L -0.0402 -0.0404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404 L -0.0409 -0.0297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0297 L -0.0437 -0.0155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155 L -0.0559 -0.0048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048 L -0.0696 -0.0107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107 L -0.0764 -0.029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97 L -0.0825 -0.0511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5 -0.0511 L -0.0866 -0.071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66 -0.0713 L -0.0819 -0.0868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9 -0.0868 L -0.0778 -0.0998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78 -0.0998 L -0.0744 -0.1117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4 -0.1117 L -0.0709 -0.1248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1248 L -0.0662 -0.1414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62 -0.1414 L -0.0607 -0.1593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7 -0.1593 L -0.0546 -0.1807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6 -0.1807 L -0.0478 -0.203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2032 L -0.0409 -0.2270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2270 L -0.0341 -0.2508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1 -0.2508 L -0.0280 -0.272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