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600" name="footprint"/>
          <p:cNvSpPr/>
          <p:nvPr/>
        </p:nvSpPr>
        <p:spPr>
          <a:xfrm>
            <a:off x="4707895" y="24321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1" name="footprint"/>
          <p:cNvSpPr/>
          <p:nvPr/>
        </p:nvSpPr>
        <p:spPr>
          <a:xfrm>
            <a:off x="4707895" y="24225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2" name="footprint"/>
          <p:cNvSpPr/>
          <p:nvPr/>
        </p:nvSpPr>
        <p:spPr>
          <a:xfrm>
            <a:off x="4716212" y="24128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3" name="footprint"/>
          <p:cNvSpPr/>
          <p:nvPr/>
        </p:nvSpPr>
        <p:spPr>
          <a:xfrm>
            <a:off x="4716212" y="24032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4" name="footprint"/>
          <p:cNvSpPr/>
          <p:nvPr/>
        </p:nvSpPr>
        <p:spPr>
          <a:xfrm>
            <a:off x="4724529" y="23936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5" name="footprint"/>
          <p:cNvSpPr/>
          <p:nvPr/>
        </p:nvSpPr>
        <p:spPr>
          <a:xfrm>
            <a:off x="4724529" y="23839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6" name="footprint"/>
          <p:cNvSpPr/>
          <p:nvPr/>
        </p:nvSpPr>
        <p:spPr>
          <a:xfrm>
            <a:off x="4732846" y="23743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7" name="footprint"/>
          <p:cNvSpPr/>
          <p:nvPr/>
        </p:nvSpPr>
        <p:spPr>
          <a:xfrm>
            <a:off x="4732846" y="23599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8" name="footprint"/>
          <p:cNvSpPr/>
          <p:nvPr/>
        </p:nvSpPr>
        <p:spPr>
          <a:xfrm>
            <a:off x="4741163" y="23502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9" name="footprint"/>
          <p:cNvSpPr/>
          <p:nvPr/>
        </p:nvSpPr>
        <p:spPr>
          <a:xfrm>
            <a:off x="4741163" y="23406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0" name="footprint"/>
          <p:cNvSpPr/>
          <p:nvPr/>
        </p:nvSpPr>
        <p:spPr>
          <a:xfrm>
            <a:off x="474948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1" name="footprint"/>
          <p:cNvSpPr/>
          <p:nvPr/>
        </p:nvSpPr>
        <p:spPr>
          <a:xfrm>
            <a:off x="4749480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2" name="footprint"/>
          <p:cNvSpPr/>
          <p:nvPr/>
        </p:nvSpPr>
        <p:spPr>
          <a:xfrm>
            <a:off x="475779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3" name="footprint"/>
          <p:cNvSpPr/>
          <p:nvPr/>
        </p:nvSpPr>
        <p:spPr>
          <a:xfrm>
            <a:off x="4757797" y="2302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4" name="footprint"/>
          <p:cNvSpPr/>
          <p:nvPr/>
        </p:nvSpPr>
        <p:spPr>
          <a:xfrm>
            <a:off x="4774431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5" name="footprint"/>
          <p:cNvSpPr/>
          <p:nvPr/>
        </p:nvSpPr>
        <p:spPr>
          <a:xfrm>
            <a:off x="4791065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6" name="footprint"/>
          <p:cNvSpPr/>
          <p:nvPr/>
        </p:nvSpPr>
        <p:spPr>
          <a:xfrm>
            <a:off x="4807699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7" name="footprint"/>
          <p:cNvSpPr/>
          <p:nvPr/>
        </p:nvSpPr>
        <p:spPr>
          <a:xfrm>
            <a:off x="4824333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8" name="footprint"/>
          <p:cNvSpPr/>
          <p:nvPr/>
        </p:nvSpPr>
        <p:spPr>
          <a:xfrm>
            <a:off x="4832650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9" name="footprint"/>
          <p:cNvSpPr/>
          <p:nvPr/>
        </p:nvSpPr>
        <p:spPr>
          <a:xfrm>
            <a:off x="484096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0" name="footprint"/>
          <p:cNvSpPr/>
          <p:nvPr/>
        </p:nvSpPr>
        <p:spPr>
          <a:xfrm>
            <a:off x="4849284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1" name="footprint"/>
          <p:cNvSpPr/>
          <p:nvPr/>
        </p:nvSpPr>
        <p:spPr>
          <a:xfrm>
            <a:off x="4865918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2" name="footprint"/>
          <p:cNvSpPr/>
          <p:nvPr/>
        </p:nvSpPr>
        <p:spPr>
          <a:xfrm>
            <a:off x="4882552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3" name="footprint"/>
          <p:cNvSpPr/>
          <p:nvPr/>
        </p:nvSpPr>
        <p:spPr>
          <a:xfrm>
            <a:off x="4899186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4" name="footprint"/>
          <p:cNvSpPr/>
          <p:nvPr/>
        </p:nvSpPr>
        <p:spPr>
          <a:xfrm>
            <a:off x="491582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5" name="footprint"/>
          <p:cNvSpPr/>
          <p:nvPr/>
        </p:nvSpPr>
        <p:spPr>
          <a:xfrm>
            <a:off x="4924137" y="23262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6" name="footprint"/>
          <p:cNvSpPr/>
          <p:nvPr/>
        </p:nvSpPr>
        <p:spPr>
          <a:xfrm>
            <a:off x="4932454" y="23165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7" name="footprint"/>
          <p:cNvSpPr/>
          <p:nvPr/>
        </p:nvSpPr>
        <p:spPr>
          <a:xfrm>
            <a:off x="4932454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8" name="footprint"/>
          <p:cNvSpPr/>
          <p:nvPr/>
        </p:nvSpPr>
        <p:spPr>
          <a:xfrm>
            <a:off x="4940771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9" name="footprint"/>
          <p:cNvSpPr/>
          <p:nvPr/>
        </p:nvSpPr>
        <p:spPr>
          <a:xfrm>
            <a:off x="4940771" y="2287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0" name="footprint"/>
          <p:cNvSpPr/>
          <p:nvPr/>
        </p:nvSpPr>
        <p:spPr>
          <a:xfrm>
            <a:off x="4949088" y="22780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1" name="footprint"/>
          <p:cNvSpPr/>
          <p:nvPr/>
        </p:nvSpPr>
        <p:spPr>
          <a:xfrm>
            <a:off x="4949088" y="22684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2" name="footprint"/>
          <p:cNvSpPr/>
          <p:nvPr/>
        </p:nvSpPr>
        <p:spPr>
          <a:xfrm>
            <a:off x="4957405" y="2258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3" name="footprint"/>
          <p:cNvSpPr/>
          <p:nvPr/>
        </p:nvSpPr>
        <p:spPr>
          <a:xfrm>
            <a:off x="4957405" y="22491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4" name="footprint"/>
          <p:cNvSpPr/>
          <p:nvPr/>
        </p:nvSpPr>
        <p:spPr>
          <a:xfrm>
            <a:off x="4965722" y="22395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5" name="footprint"/>
          <p:cNvSpPr/>
          <p:nvPr/>
        </p:nvSpPr>
        <p:spPr>
          <a:xfrm>
            <a:off x="4965722" y="22299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6" name="footprint"/>
          <p:cNvSpPr/>
          <p:nvPr/>
        </p:nvSpPr>
        <p:spPr>
          <a:xfrm>
            <a:off x="4974039" y="22202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7" name="footprint"/>
          <p:cNvSpPr/>
          <p:nvPr/>
        </p:nvSpPr>
        <p:spPr>
          <a:xfrm>
            <a:off x="4974039" y="22106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8" name="footprint"/>
          <p:cNvSpPr/>
          <p:nvPr/>
        </p:nvSpPr>
        <p:spPr>
          <a:xfrm>
            <a:off x="4982356" y="2201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9" name="footprint"/>
          <p:cNvSpPr/>
          <p:nvPr/>
        </p:nvSpPr>
        <p:spPr>
          <a:xfrm>
            <a:off x="4982356" y="21913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0" name="footprint"/>
          <p:cNvSpPr/>
          <p:nvPr/>
        </p:nvSpPr>
        <p:spPr>
          <a:xfrm>
            <a:off x="4990673" y="21817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1" name="footprint"/>
          <p:cNvSpPr/>
          <p:nvPr/>
        </p:nvSpPr>
        <p:spPr>
          <a:xfrm>
            <a:off x="4990673" y="21721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2" name="footprint"/>
          <p:cNvSpPr/>
          <p:nvPr/>
        </p:nvSpPr>
        <p:spPr>
          <a:xfrm>
            <a:off x="4998990" y="21624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3" name="footprint"/>
          <p:cNvSpPr/>
          <p:nvPr/>
        </p:nvSpPr>
        <p:spPr>
          <a:xfrm>
            <a:off x="5348304" y="26776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4" name="footprint"/>
          <p:cNvSpPr/>
          <p:nvPr/>
        </p:nvSpPr>
        <p:spPr>
          <a:xfrm>
            <a:off x="5381572" y="26680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5" name="footprint"/>
          <p:cNvSpPr/>
          <p:nvPr/>
        </p:nvSpPr>
        <p:spPr>
          <a:xfrm>
            <a:off x="5414840" y="26632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6" name="footprint"/>
          <p:cNvSpPr/>
          <p:nvPr/>
        </p:nvSpPr>
        <p:spPr>
          <a:xfrm>
            <a:off x="5456425" y="2653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7" name="footprint"/>
          <p:cNvSpPr/>
          <p:nvPr/>
        </p:nvSpPr>
        <p:spPr>
          <a:xfrm>
            <a:off x="5489693" y="2643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8" name="footprint"/>
          <p:cNvSpPr/>
          <p:nvPr/>
        </p:nvSpPr>
        <p:spPr>
          <a:xfrm>
            <a:off x="5522961" y="26343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9" name="footprint"/>
          <p:cNvSpPr/>
          <p:nvPr/>
        </p:nvSpPr>
        <p:spPr>
          <a:xfrm>
            <a:off x="5564546" y="26247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0" name="footprint"/>
          <p:cNvSpPr/>
          <p:nvPr/>
        </p:nvSpPr>
        <p:spPr>
          <a:xfrm>
            <a:off x="5597814" y="26151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1" name="footprint"/>
          <p:cNvSpPr/>
          <p:nvPr/>
        </p:nvSpPr>
        <p:spPr>
          <a:xfrm>
            <a:off x="5631082" y="26102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2" name="footprint"/>
          <p:cNvSpPr/>
          <p:nvPr/>
        </p:nvSpPr>
        <p:spPr>
          <a:xfrm>
            <a:off x="5672667" y="26006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3" name="footprint"/>
          <p:cNvSpPr/>
          <p:nvPr/>
        </p:nvSpPr>
        <p:spPr>
          <a:xfrm>
            <a:off x="5689301" y="25862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4" name="footprint"/>
          <p:cNvSpPr/>
          <p:nvPr/>
        </p:nvSpPr>
        <p:spPr>
          <a:xfrm>
            <a:off x="5664350" y="2576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5" name="footprint"/>
          <p:cNvSpPr/>
          <p:nvPr/>
        </p:nvSpPr>
        <p:spPr>
          <a:xfrm>
            <a:off x="5639399" y="2566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6" name="footprint"/>
          <p:cNvSpPr/>
          <p:nvPr/>
        </p:nvSpPr>
        <p:spPr>
          <a:xfrm>
            <a:off x="5606131" y="25621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7" name="footprint"/>
          <p:cNvSpPr/>
          <p:nvPr/>
        </p:nvSpPr>
        <p:spPr>
          <a:xfrm>
            <a:off x="5572863" y="25525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8" name="footprint"/>
          <p:cNvSpPr/>
          <p:nvPr/>
        </p:nvSpPr>
        <p:spPr>
          <a:xfrm>
            <a:off x="5531278" y="25428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9" name="footprint"/>
          <p:cNvSpPr/>
          <p:nvPr/>
        </p:nvSpPr>
        <p:spPr>
          <a:xfrm>
            <a:off x="5498010" y="25332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0" name="footprint"/>
          <p:cNvSpPr/>
          <p:nvPr/>
        </p:nvSpPr>
        <p:spPr>
          <a:xfrm>
            <a:off x="5464742" y="252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1" name="footprint"/>
          <p:cNvSpPr/>
          <p:nvPr/>
        </p:nvSpPr>
        <p:spPr>
          <a:xfrm>
            <a:off x="5431474" y="25188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2" name="footprint"/>
          <p:cNvSpPr/>
          <p:nvPr/>
        </p:nvSpPr>
        <p:spPr>
          <a:xfrm>
            <a:off x="5389889" y="25091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3" name="footprint"/>
          <p:cNvSpPr/>
          <p:nvPr/>
        </p:nvSpPr>
        <p:spPr>
          <a:xfrm>
            <a:off x="5356621" y="24995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4" name="footprint"/>
          <p:cNvSpPr/>
          <p:nvPr/>
        </p:nvSpPr>
        <p:spPr>
          <a:xfrm>
            <a:off x="5323353" y="24899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5" name="footprint"/>
          <p:cNvSpPr/>
          <p:nvPr/>
        </p:nvSpPr>
        <p:spPr>
          <a:xfrm>
            <a:off x="5281768" y="2480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6" name="footprint"/>
          <p:cNvSpPr/>
          <p:nvPr/>
        </p:nvSpPr>
        <p:spPr>
          <a:xfrm>
            <a:off x="5248500" y="2475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7" name="footprint"/>
          <p:cNvSpPr/>
          <p:nvPr/>
        </p:nvSpPr>
        <p:spPr>
          <a:xfrm>
            <a:off x="5215232" y="24658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8" name="footprint"/>
          <p:cNvSpPr/>
          <p:nvPr/>
        </p:nvSpPr>
        <p:spPr>
          <a:xfrm>
            <a:off x="5173647" y="24562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9" name="footprint"/>
          <p:cNvSpPr/>
          <p:nvPr/>
        </p:nvSpPr>
        <p:spPr>
          <a:xfrm>
            <a:off x="5140379" y="24465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0" name="footprint"/>
          <p:cNvSpPr/>
          <p:nvPr/>
        </p:nvSpPr>
        <p:spPr>
          <a:xfrm>
            <a:off x="5107111" y="24369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1" name="footprint"/>
          <p:cNvSpPr/>
          <p:nvPr/>
        </p:nvSpPr>
        <p:spPr>
          <a:xfrm>
            <a:off x="5065526" y="24273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2" name="footprint"/>
          <p:cNvSpPr/>
          <p:nvPr/>
        </p:nvSpPr>
        <p:spPr>
          <a:xfrm>
            <a:off x="5032258" y="24225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3" name="footprint"/>
          <p:cNvSpPr/>
          <p:nvPr/>
        </p:nvSpPr>
        <p:spPr>
          <a:xfrm>
            <a:off x="4998990" y="24128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4" name="footprint"/>
          <p:cNvSpPr/>
          <p:nvPr/>
        </p:nvSpPr>
        <p:spPr>
          <a:xfrm>
            <a:off x="4957405" y="2403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5" name="footprint"/>
          <p:cNvSpPr/>
          <p:nvPr/>
        </p:nvSpPr>
        <p:spPr>
          <a:xfrm>
            <a:off x="492413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6" name="footprint"/>
          <p:cNvSpPr/>
          <p:nvPr/>
        </p:nvSpPr>
        <p:spPr>
          <a:xfrm>
            <a:off x="4882552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7" name="footprint"/>
          <p:cNvSpPr/>
          <p:nvPr/>
        </p:nvSpPr>
        <p:spPr>
          <a:xfrm>
            <a:off x="484096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8" name="footprint"/>
          <p:cNvSpPr/>
          <p:nvPr/>
        </p:nvSpPr>
        <p:spPr>
          <a:xfrm>
            <a:off x="4832650" y="23791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9" name="footprint"/>
          <p:cNvSpPr/>
          <p:nvPr/>
        </p:nvSpPr>
        <p:spPr>
          <a:xfrm>
            <a:off x="4816016" y="23647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0" name="footprint"/>
          <p:cNvSpPr/>
          <p:nvPr/>
        </p:nvSpPr>
        <p:spPr>
          <a:xfrm>
            <a:off x="4799382" y="23502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1" name="footprint"/>
          <p:cNvSpPr/>
          <p:nvPr/>
        </p:nvSpPr>
        <p:spPr>
          <a:xfrm>
            <a:off x="4791065" y="23310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2" name="footprint"/>
          <p:cNvSpPr/>
          <p:nvPr/>
        </p:nvSpPr>
        <p:spPr>
          <a:xfrm>
            <a:off x="4774431" y="2316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3" name="footprint"/>
          <p:cNvSpPr/>
          <p:nvPr/>
        </p:nvSpPr>
        <p:spPr>
          <a:xfrm>
            <a:off x="4757797" y="2297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4" name="footprint"/>
          <p:cNvSpPr/>
          <p:nvPr/>
        </p:nvSpPr>
        <p:spPr>
          <a:xfrm>
            <a:off x="4749480" y="22828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5" name="footprint"/>
          <p:cNvSpPr/>
          <p:nvPr/>
        </p:nvSpPr>
        <p:spPr>
          <a:xfrm>
            <a:off x="4732846" y="22684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6" name="footprint"/>
          <p:cNvSpPr/>
          <p:nvPr/>
        </p:nvSpPr>
        <p:spPr>
          <a:xfrm>
            <a:off x="5040575" y="303400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7" name="footprint"/>
          <p:cNvSpPr/>
          <p:nvPr/>
        </p:nvSpPr>
        <p:spPr>
          <a:xfrm>
            <a:off x="5073843" y="30243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8" name="footprint"/>
          <p:cNvSpPr/>
          <p:nvPr/>
        </p:nvSpPr>
        <p:spPr>
          <a:xfrm>
            <a:off x="5107111" y="30195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9" name="footprint"/>
          <p:cNvSpPr/>
          <p:nvPr/>
        </p:nvSpPr>
        <p:spPr>
          <a:xfrm>
            <a:off x="5148696" y="30099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0" name="footprint"/>
          <p:cNvSpPr/>
          <p:nvPr/>
        </p:nvSpPr>
        <p:spPr>
          <a:xfrm>
            <a:off x="5181964" y="300030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1" name="footprint"/>
          <p:cNvSpPr/>
          <p:nvPr/>
        </p:nvSpPr>
        <p:spPr>
          <a:xfrm>
            <a:off x="5215232" y="299067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2" name="footprint"/>
          <p:cNvSpPr/>
          <p:nvPr/>
        </p:nvSpPr>
        <p:spPr>
          <a:xfrm>
            <a:off x="5256817" y="29810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3" name="footprint"/>
          <p:cNvSpPr/>
          <p:nvPr/>
        </p:nvSpPr>
        <p:spPr>
          <a:xfrm>
            <a:off x="5290085" y="29714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4" name="footprint"/>
          <p:cNvSpPr/>
          <p:nvPr/>
        </p:nvSpPr>
        <p:spPr>
          <a:xfrm>
            <a:off x="5323353" y="29665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5" name="footprint"/>
          <p:cNvSpPr/>
          <p:nvPr/>
        </p:nvSpPr>
        <p:spPr>
          <a:xfrm>
            <a:off x="5364938" y="295696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6" name="footprint"/>
          <p:cNvSpPr/>
          <p:nvPr/>
        </p:nvSpPr>
        <p:spPr>
          <a:xfrm>
            <a:off x="5381572" y="29425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7" name="footprint"/>
          <p:cNvSpPr/>
          <p:nvPr/>
        </p:nvSpPr>
        <p:spPr>
          <a:xfrm>
            <a:off x="5356621" y="29328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8" name="footprint"/>
          <p:cNvSpPr/>
          <p:nvPr/>
        </p:nvSpPr>
        <p:spPr>
          <a:xfrm>
            <a:off x="5331670" y="29232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9" name="footprint"/>
          <p:cNvSpPr/>
          <p:nvPr/>
        </p:nvSpPr>
        <p:spPr>
          <a:xfrm>
            <a:off x="5298402" y="29184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0" name="footprint"/>
          <p:cNvSpPr/>
          <p:nvPr/>
        </p:nvSpPr>
        <p:spPr>
          <a:xfrm>
            <a:off x="5265134" y="29088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1" name="footprint"/>
          <p:cNvSpPr/>
          <p:nvPr/>
        </p:nvSpPr>
        <p:spPr>
          <a:xfrm>
            <a:off x="5231866" y="28991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2" name="footprint"/>
          <p:cNvSpPr/>
          <p:nvPr/>
        </p:nvSpPr>
        <p:spPr>
          <a:xfrm>
            <a:off x="5190281" y="28895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3" name="footprint"/>
          <p:cNvSpPr/>
          <p:nvPr/>
        </p:nvSpPr>
        <p:spPr>
          <a:xfrm>
            <a:off x="5157013" y="28847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4" name="footprint"/>
          <p:cNvSpPr/>
          <p:nvPr/>
        </p:nvSpPr>
        <p:spPr>
          <a:xfrm>
            <a:off x="5123745" y="28751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5" name="footprint"/>
          <p:cNvSpPr/>
          <p:nvPr/>
        </p:nvSpPr>
        <p:spPr>
          <a:xfrm>
            <a:off x="5082160" y="28654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6" name="footprint"/>
          <p:cNvSpPr/>
          <p:nvPr/>
        </p:nvSpPr>
        <p:spPr>
          <a:xfrm>
            <a:off x="5048892" y="28558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7" name="footprint"/>
          <p:cNvSpPr/>
          <p:nvPr/>
        </p:nvSpPr>
        <p:spPr>
          <a:xfrm>
            <a:off x="5015624" y="28462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8" name="footprint"/>
          <p:cNvSpPr/>
          <p:nvPr/>
        </p:nvSpPr>
        <p:spPr>
          <a:xfrm>
            <a:off x="4974039" y="28365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9" name="footprint"/>
          <p:cNvSpPr/>
          <p:nvPr/>
        </p:nvSpPr>
        <p:spPr>
          <a:xfrm>
            <a:off x="4940771" y="28269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0" name="footprint"/>
          <p:cNvSpPr/>
          <p:nvPr/>
        </p:nvSpPr>
        <p:spPr>
          <a:xfrm>
            <a:off x="4907503" y="28221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1" name="footprint"/>
          <p:cNvSpPr/>
          <p:nvPr/>
        </p:nvSpPr>
        <p:spPr>
          <a:xfrm>
            <a:off x="4865918" y="28125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2" name="footprint"/>
          <p:cNvSpPr/>
          <p:nvPr/>
        </p:nvSpPr>
        <p:spPr>
          <a:xfrm>
            <a:off x="4832650" y="28028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3" name="footprint"/>
          <p:cNvSpPr/>
          <p:nvPr/>
        </p:nvSpPr>
        <p:spPr>
          <a:xfrm>
            <a:off x="4799382" y="27932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4" name="footprint"/>
          <p:cNvSpPr/>
          <p:nvPr/>
        </p:nvSpPr>
        <p:spPr>
          <a:xfrm>
            <a:off x="4757797" y="27836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5" name="footprint"/>
          <p:cNvSpPr/>
          <p:nvPr/>
        </p:nvSpPr>
        <p:spPr>
          <a:xfrm>
            <a:off x="4724529" y="27739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6" name="footprint"/>
          <p:cNvSpPr/>
          <p:nvPr/>
        </p:nvSpPr>
        <p:spPr>
          <a:xfrm>
            <a:off x="4691261" y="27691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7" name="footprint"/>
          <p:cNvSpPr/>
          <p:nvPr/>
        </p:nvSpPr>
        <p:spPr>
          <a:xfrm>
            <a:off x="4649676" y="27595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8" name="footprint"/>
          <p:cNvSpPr/>
          <p:nvPr/>
        </p:nvSpPr>
        <p:spPr>
          <a:xfrm>
            <a:off x="461640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9" name="footprint"/>
          <p:cNvSpPr/>
          <p:nvPr/>
        </p:nvSpPr>
        <p:spPr>
          <a:xfrm>
            <a:off x="4574823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0" name="footprint"/>
          <p:cNvSpPr/>
          <p:nvPr/>
        </p:nvSpPr>
        <p:spPr>
          <a:xfrm>
            <a:off x="453323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1" name="footprint"/>
          <p:cNvSpPr/>
          <p:nvPr/>
        </p:nvSpPr>
        <p:spPr>
          <a:xfrm>
            <a:off x="4524921" y="27354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2" name="footprint"/>
          <p:cNvSpPr/>
          <p:nvPr/>
        </p:nvSpPr>
        <p:spPr>
          <a:xfrm>
            <a:off x="4508287" y="27210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3" name="footprint"/>
          <p:cNvSpPr/>
          <p:nvPr/>
        </p:nvSpPr>
        <p:spPr>
          <a:xfrm>
            <a:off x="4491653" y="27065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4" name="footprint"/>
          <p:cNvSpPr/>
          <p:nvPr/>
        </p:nvSpPr>
        <p:spPr>
          <a:xfrm>
            <a:off x="4483336" y="26873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5" name="footprint"/>
          <p:cNvSpPr/>
          <p:nvPr/>
        </p:nvSpPr>
        <p:spPr>
          <a:xfrm>
            <a:off x="4466702" y="26728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6" name="footprint"/>
          <p:cNvSpPr/>
          <p:nvPr/>
        </p:nvSpPr>
        <p:spPr>
          <a:xfrm>
            <a:off x="4450068" y="26536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7" name="footprint"/>
          <p:cNvSpPr/>
          <p:nvPr/>
        </p:nvSpPr>
        <p:spPr>
          <a:xfrm>
            <a:off x="4441751" y="26391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8" name="footprint"/>
          <p:cNvSpPr/>
          <p:nvPr/>
        </p:nvSpPr>
        <p:spPr>
          <a:xfrm>
            <a:off x="4425117" y="26247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9" name="footprint"/>
          <p:cNvSpPr/>
          <p:nvPr/>
        </p:nvSpPr>
        <p:spPr>
          <a:xfrm>
            <a:off x="3709855" y="26728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0" name="footprint"/>
          <p:cNvSpPr/>
          <p:nvPr/>
        </p:nvSpPr>
        <p:spPr>
          <a:xfrm>
            <a:off x="3709855" y="26632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1" name="footprint"/>
          <p:cNvSpPr/>
          <p:nvPr/>
        </p:nvSpPr>
        <p:spPr>
          <a:xfrm>
            <a:off x="3718172" y="26536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2" name="footprint"/>
          <p:cNvSpPr/>
          <p:nvPr/>
        </p:nvSpPr>
        <p:spPr>
          <a:xfrm>
            <a:off x="3718172" y="26439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3" name="footprint"/>
          <p:cNvSpPr/>
          <p:nvPr/>
        </p:nvSpPr>
        <p:spPr>
          <a:xfrm>
            <a:off x="3726489" y="26343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4" name="footprint"/>
          <p:cNvSpPr/>
          <p:nvPr/>
        </p:nvSpPr>
        <p:spPr>
          <a:xfrm>
            <a:off x="3726489" y="26247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5" name="footprint"/>
          <p:cNvSpPr/>
          <p:nvPr/>
        </p:nvSpPr>
        <p:spPr>
          <a:xfrm>
            <a:off x="3734806" y="261028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6" name="footprint"/>
          <p:cNvSpPr/>
          <p:nvPr/>
        </p:nvSpPr>
        <p:spPr>
          <a:xfrm>
            <a:off x="3734806" y="260065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7" name="footprint"/>
          <p:cNvSpPr/>
          <p:nvPr/>
        </p:nvSpPr>
        <p:spPr>
          <a:xfrm>
            <a:off x="3743123" y="259102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8" name="footprint"/>
          <p:cNvSpPr/>
          <p:nvPr/>
        </p:nvSpPr>
        <p:spPr>
          <a:xfrm>
            <a:off x="3743123" y="258139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9" name="footprint"/>
          <p:cNvSpPr/>
          <p:nvPr/>
        </p:nvSpPr>
        <p:spPr>
          <a:xfrm>
            <a:off x="375144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0" name="footprint"/>
          <p:cNvSpPr/>
          <p:nvPr/>
        </p:nvSpPr>
        <p:spPr>
          <a:xfrm>
            <a:off x="3751440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1" name="footprint"/>
          <p:cNvSpPr/>
          <p:nvPr/>
        </p:nvSpPr>
        <p:spPr>
          <a:xfrm>
            <a:off x="375975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2" name="footprint"/>
          <p:cNvSpPr/>
          <p:nvPr/>
        </p:nvSpPr>
        <p:spPr>
          <a:xfrm>
            <a:off x="3759757" y="254287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3" name="footprint"/>
          <p:cNvSpPr/>
          <p:nvPr/>
        </p:nvSpPr>
        <p:spPr>
          <a:xfrm>
            <a:off x="3776391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4" name="footprint"/>
          <p:cNvSpPr/>
          <p:nvPr/>
        </p:nvSpPr>
        <p:spPr>
          <a:xfrm>
            <a:off x="3793025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5" name="footprint"/>
          <p:cNvSpPr/>
          <p:nvPr/>
        </p:nvSpPr>
        <p:spPr>
          <a:xfrm>
            <a:off x="3809659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6" name="footprint"/>
          <p:cNvSpPr/>
          <p:nvPr/>
        </p:nvSpPr>
        <p:spPr>
          <a:xfrm>
            <a:off x="3826293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7" name="footprint"/>
          <p:cNvSpPr/>
          <p:nvPr/>
        </p:nvSpPr>
        <p:spPr>
          <a:xfrm>
            <a:off x="3834610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8" name="footprint"/>
          <p:cNvSpPr/>
          <p:nvPr/>
        </p:nvSpPr>
        <p:spPr>
          <a:xfrm>
            <a:off x="384292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9" name="footprint"/>
          <p:cNvSpPr/>
          <p:nvPr/>
        </p:nvSpPr>
        <p:spPr>
          <a:xfrm>
            <a:off x="3859561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0" name="footprint"/>
          <p:cNvSpPr/>
          <p:nvPr/>
        </p:nvSpPr>
        <p:spPr>
          <a:xfrm>
            <a:off x="3867878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1" name="footprint"/>
          <p:cNvSpPr/>
          <p:nvPr/>
        </p:nvSpPr>
        <p:spPr>
          <a:xfrm>
            <a:off x="3884512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2" name="footprint"/>
          <p:cNvSpPr/>
          <p:nvPr/>
        </p:nvSpPr>
        <p:spPr>
          <a:xfrm>
            <a:off x="3901146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3" name="footprint"/>
          <p:cNvSpPr/>
          <p:nvPr/>
        </p:nvSpPr>
        <p:spPr>
          <a:xfrm>
            <a:off x="391778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4" name="footprint"/>
          <p:cNvSpPr/>
          <p:nvPr/>
        </p:nvSpPr>
        <p:spPr>
          <a:xfrm>
            <a:off x="3926097" y="25669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5" name="footprint"/>
          <p:cNvSpPr/>
          <p:nvPr/>
        </p:nvSpPr>
        <p:spPr>
          <a:xfrm>
            <a:off x="3934414" y="25573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6" name="footprint"/>
          <p:cNvSpPr/>
          <p:nvPr/>
        </p:nvSpPr>
        <p:spPr>
          <a:xfrm>
            <a:off x="3934414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7" name="footprint"/>
          <p:cNvSpPr/>
          <p:nvPr/>
        </p:nvSpPr>
        <p:spPr>
          <a:xfrm>
            <a:off x="3942731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8" name="footprint"/>
          <p:cNvSpPr/>
          <p:nvPr/>
        </p:nvSpPr>
        <p:spPr>
          <a:xfrm>
            <a:off x="3942731" y="25284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9" name="footprint"/>
          <p:cNvSpPr/>
          <p:nvPr/>
        </p:nvSpPr>
        <p:spPr>
          <a:xfrm>
            <a:off x="3951048" y="25188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0" name="footprint"/>
          <p:cNvSpPr/>
          <p:nvPr/>
        </p:nvSpPr>
        <p:spPr>
          <a:xfrm>
            <a:off x="3951048" y="25091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1" name="footprint"/>
          <p:cNvSpPr/>
          <p:nvPr/>
        </p:nvSpPr>
        <p:spPr>
          <a:xfrm>
            <a:off x="3959365" y="24995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2" name="footprint"/>
          <p:cNvSpPr/>
          <p:nvPr/>
        </p:nvSpPr>
        <p:spPr>
          <a:xfrm>
            <a:off x="3959365" y="248991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3" name="footprint"/>
          <p:cNvSpPr/>
          <p:nvPr/>
        </p:nvSpPr>
        <p:spPr>
          <a:xfrm>
            <a:off x="3967682" y="24802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4" name="footprint"/>
          <p:cNvSpPr/>
          <p:nvPr/>
        </p:nvSpPr>
        <p:spPr>
          <a:xfrm>
            <a:off x="3967682" y="24706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5" name="footprint"/>
          <p:cNvSpPr/>
          <p:nvPr/>
        </p:nvSpPr>
        <p:spPr>
          <a:xfrm>
            <a:off x="3975999" y="24610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6" name="footprint"/>
          <p:cNvSpPr/>
          <p:nvPr/>
        </p:nvSpPr>
        <p:spPr>
          <a:xfrm>
            <a:off x="3975999" y="24513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7" name="footprint"/>
          <p:cNvSpPr/>
          <p:nvPr/>
        </p:nvSpPr>
        <p:spPr>
          <a:xfrm>
            <a:off x="3984316" y="24417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8" name="footprint"/>
          <p:cNvSpPr/>
          <p:nvPr/>
        </p:nvSpPr>
        <p:spPr>
          <a:xfrm>
            <a:off x="3984316" y="24321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9" name="footprint"/>
          <p:cNvSpPr/>
          <p:nvPr/>
        </p:nvSpPr>
        <p:spPr>
          <a:xfrm>
            <a:off x="3992633" y="24225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0" name="footprint"/>
          <p:cNvSpPr/>
          <p:nvPr/>
        </p:nvSpPr>
        <p:spPr>
          <a:xfrm>
            <a:off x="3992633" y="24128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1" name="footprint"/>
          <p:cNvSpPr/>
          <p:nvPr/>
        </p:nvSpPr>
        <p:spPr>
          <a:xfrm>
            <a:off x="4000950" y="24032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41271" y="205877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4781710" y="2304333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NEL2</a:t>
            </a:r>
          </a:p>
        </p:txBody>
      </p:sp>
      <p:sp>
        <p:nvSpPr>
          <p:cNvPr id="602" name="marker"/>
          <p:cNvSpPr/>
          <p:nvPr/>
        </p:nvSpPr>
        <p:spPr>
          <a:xfrm>
            <a:off x="4473967" y="266063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96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603" name="marker"/>
          <p:cNvSpPr/>
          <p:nvPr/>
        </p:nvSpPr>
        <p:spPr>
          <a:xfrm>
            <a:off x="3143183" y="2299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64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COL2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1995-12-12T09:15:47Z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1995-12-12T09:16:47Z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1995-12-12T09:17:47Z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1995-12-12T09:18:47Z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1995-12-12T09:19:47Z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1995-12-12T09:20:47Z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1995-12-12T09:21:47Z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1995-12-12T09:22:47Z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1995-12-12T09:23:47Z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1995-12-12T09:24:47Z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1995-12-12T09:25:47Z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1995-12-12T09:26:47Z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1995-12-12T09:27:47Z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1995-12-12T09:28:47Z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1995-12-12T09:29:47Z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1995-12-12T09:30:47Z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1995-12-12T09:31:47Z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1995-12-12T09:32:47Z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1995-12-12T09:33:47Z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1995-12-12T09:34:47Z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1995-12-12T09:35:47Z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1995-12-12T09:36:47Z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1995-12-12T09:37:47Z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1995-12-12T09:38:47Z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1995-12-12T09:39:47Z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1995-12-12T09:40:47Z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1995-12-12T09:41:47Z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1995-12-12T09:42:47Z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1995-12-12T09:43:47Z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1995-12-12T09:44:47Z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1995-12-12T09:45:47Z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1995-12-12T09:46:47Z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1995-12-12T09:47:47Z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1995-12-12T09:48:47Z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1995-12-12T09:49:47Z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1995-12-12T09:50:47Z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1995-12-12T09:51:47Z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1995-12-12T09:52:47Z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1995-12-12T09:53:47Z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1995-12-12T09:54:47Z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1995-12-12T09:55:47Z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1995-12-12T09:56:47Z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1995-12-12T09:57:47Z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84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84 L 0.0020 -0.0105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16 -0.0161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161 L 0.0130 -0.0147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0 -0.0197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0197 L 0.0123 -0.021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29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295 L -0.0109 -0.0309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2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2 L -0.0287 -0.0386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7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97 L 0.0123 -0.021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3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302 L -0.0109 -0.030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9 L -0.0287 -0.038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91 L 0.0020 -0.010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23 -0.016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161 L 0.0130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