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1995-12-12T09:15:47Z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1995-12-12T09:16:47Z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1995-12-12T09:17:47Z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1995-12-12T09:18:47Z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1995-12-12T09:19:47Z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1995-12-12T09:20:47Z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1995-12-12T09:21:47Z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1995-12-12T09:22:47Z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1995-12-12T09:23:47Z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1995-12-12T09:24:47Z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1995-12-12T09:25:47Z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1995-12-12T09:26:47Z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1995-12-12T09:27:47Z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1995-12-12T09:28:47Z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1995-12-12T09:29:47Z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1995-12-12T09:30:47Z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1995-12-12T09:31:47Z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1995-12-12T09:32:47Z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1995-12-12T09:33:47Z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1995-12-12T09:34:47Z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1995-12-12T09:35:47Z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1995-12-12T09:36:47Z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1995-12-12T09:37:47Z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1995-12-12T09:38:47Z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1995-12-12T09:39:47Z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1995-12-12T09:40:47Z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1995-12-12T09:41:47Z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1995-12-12T09:42:47Z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1995-12-12T09:43:47Z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1995-12-12T09:44:47Z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1995-12-12T09:45:47Z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1995-12-12T09:46:47Z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1995-12-12T09:47:47Z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1995-12-12T09:48:47Z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1995-12-12T09:49:47Z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1995-12-12T09:50:47Z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1995-12-12T09:51:47Z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1995-12-12T09:52:47Z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1995-12-12T09:53:47Z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1995-12-12T09:54:47Z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1995-12-12T09:55:47Z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1995-12-12T09:56:47Z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1995-12-12T09:57:47Z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