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00" name="footprint"/>
          <p:cNvSpPr/>
          <p:nvPr/>
        </p:nvSpPr>
        <p:spPr>
          <a:xfrm>
            <a:off x="4670406" y="43450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ootprint"/>
          <p:cNvSpPr/>
          <p:nvPr/>
        </p:nvSpPr>
        <p:spPr>
          <a:xfrm>
            <a:off x="4699551" y="42492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ootprint"/>
          <p:cNvSpPr/>
          <p:nvPr/>
        </p:nvSpPr>
        <p:spPr>
          <a:xfrm>
            <a:off x="4728696" y="4153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ootprint"/>
          <p:cNvSpPr/>
          <p:nvPr/>
        </p:nvSpPr>
        <p:spPr>
          <a:xfrm>
            <a:off x="4757841" y="40650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ootprint"/>
          <p:cNvSpPr/>
          <p:nvPr/>
        </p:nvSpPr>
        <p:spPr>
          <a:xfrm>
            <a:off x="4786986" y="39766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otprint"/>
          <p:cNvSpPr/>
          <p:nvPr/>
        </p:nvSpPr>
        <p:spPr>
          <a:xfrm>
            <a:off x="4845276" y="37924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ootprint"/>
          <p:cNvSpPr/>
          <p:nvPr/>
        </p:nvSpPr>
        <p:spPr>
          <a:xfrm>
            <a:off x="4874421" y="36967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ootprint"/>
          <p:cNvSpPr/>
          <p:nvPr/>
        </p:nvSpPr>
        <p:spPr>
          <a:xfrm>
            <a:off x="4903566" y="36009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ootprint"/>
          <p:cNvSpPr/>
          <p:nvPr/>
        </p:nvSpPr>
        <p:spPr>
          <a:xfrm>
            <a:off x="4932711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ootprint"/>
          <p:cNvSpPr/>
          <p:nvPr/>
        </p:nvSpPr>
        <p:spPr>
          <a:xfrm>
            <a:off x="4961856" y="34167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ootprint"/>
          <p:cNvSpPr/>
          <p:nvPr/>
        </p:nvSpPr>
        <p:spPr>
          <a:xfrm>
            <a:off x="5000716" y="33283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otprint"/>
          <p:cNvSpPr/>
          <p:nvPr/>
        </p:nvSpPr>
        <p:spPr>
          <a:xfrm>
            <a:off x="5029861" y="32326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otprint"/>
          <p:cNvSpPr/>
          <p:nvPr/>
        </p:nvSpPr>
        <p:spPr>
          <a:xfrm>
            <a:off x="5049291" y="31441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otprint"/>
          <p:cNvSpPr/>
          <p:nvPr/>
        </p:nvSpPr>
        <p:spPr>
          <a:xfrm>
            <a:off x="5020146" y="30557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otprint"/>
          <p:cNvSpPr/>
          <p:nvPr/>
        </p:nvSpPr>
        <p:spPr>
          <a:xfrm>
            <a:off x="4922996" y="29968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otprint"/>
          <p:cNvSpPr/>
          <p:nvPr/>
        </p:nvSpPr>
        <p:spPr>
          <a:xfrm>
            <a:off x="4786986" y="29673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otprint"/>
          <p:cNvSpPr/>
          <p:nvPr/>
        </p:nvSpPr>
        <p:spPr>
          <a:xfrm>
            <a:off x="4641261" y="29452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otprint"/>
          <p:cNvSpPr/>
          <p:nvPr/>
        </p:nvSpPr>
        <p:spPr>
          <a:xfrm>
            <a:off x="4485821" y="29231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otprint"/>
          <p:cNvSpPr/>
          <p:nvPr/>
        </p:nvSpPr>
        <p:spPr>
          <a:xfrm>
            <a:off x="4340096" y="28863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otprint"/>
          <p:cNvSpPr/>
          <p:nvPr/>
        </p:nvSpPr>
        <p:spPr>
          <a:xfrm>
            <a:off x="4242946" y="28274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otprint"/>
          <p:cNvSpPr/>
          <p:nvPr/>
        </p:nvSpPr>
        <p:spPr>
          <a:xfrm>
            <a:off x="4213801" y="27537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otprint"/>
          <p:cNvSpPr/>
          <p:nvPr/>
        </p:nvSpPr>
        <p:spPr>
          <a:xfrm>
            <a:off x="4272091" y="26800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otprint"/>
          <p:cNvSpPr/>
          <p:nvPr/>
        </p:nvSpPr>
        <p:spPr>
          <a:xfrm>
            <a:off x="4378956" y="263587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otprint"/>
          <p:cNvSpPr/>
          <p:nvPr/>
        </p:nvSpPr>
        <p:spPr>
          <a:xfrm>
            <a:off x="4505251" y="26137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otprint"/>
          <p:cNvSpPr/>
          <p:nvPr/>
        </p:nvSpPr>
        <p:spPr>
          <a:xfrm>
            <a:off x="4621831" y="25769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otprint"/>
          <p:cNvSpPr/>
          <p:nvPr/>
        </p:nvSpPr>
        <p:spPr>
          <a:xfrm>
            <a:off x="4670406" y="25180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otprint"/>
          <p:cNvSpPr/>
          <p:nvPr/>
        </p:nvSpPr>
        <p:spPr>
          <a:xfrm>
            <a:off x="4660691" y="24369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otprint"/>
          <p:cNvSpPr/>
          <p:nvPr/>
        </p:nvSpPr>
        <p:spPr>
          <a:xfrm>
            <a:off x="4573256" y="23706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otprint"/>
          <p:cNvSpPr/>
          <p:nvPr/>
        </p:nvSpPr>
        <p:spPr>
          <a:xfrm>
            <a:off x="4417816" y="23706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ootprint"/>
          <p:cNvSpPr/>
          <p:nvPr/>
        </p:nvSpPr>
        <p:spPr>
          <a:xfrm>
            <a:off x="4301236" y="24295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otprint"/>
          <p:cNvSpPr/>
          <p:nvPr/>
        </p:nvSpPr>
        <p:spPr>
          <a:xfrm>
            <a:off x="4262376" y="25253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otprint"/>
          <p:cNvSpPr/>
          <p:nvPr/>
        </p:nvSpPr>
        <p:spPr>
          <a:xfrm>
            <a:off x="4359526" y="25916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otprint"/>
          <p:cNvSpPr/>
          <p:nvPr/>
        </p:nvSpPr>
        <p:spPr>
          <a:xfrm>
            <a:off x="4524681" y="26064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otprint"/>
          <p:cNvSpPr/>
          <p:nvPr/>
        </p:nvSpPr>
        <p:spPr>
          <a:xfrm>
            <a:off x="4738411" y="26137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otprint"/>
          <p:cNvSpPr/>
          <p:nvPr/>
        </p:nvSpPr>
        <p:spPr>
          <a:xfrm>
            <a:off x="4835561" y="26800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otprint"/>
          <p:cNvSpPr/>
          <p:nvPr/>
        </p:nvSpPr>
        <p:spPr>
          <a:xfrm>
            <a:off x="4728696" y="27390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otprint"/>
          <p:cNvSpPr/>
          <p:nvPr/>
        </p:nvSpPr>
        <p:spPr>
          <a:xfrm>
            <a:off x="4534396" y="27242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otprint"/>
          <p:cNvSpPr/>
          <p:nvPr/>
        </p:nvSpPr>
        <p:spPr>
          <a:xfrm>
            <a:off x="4456676" y="26285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otprint"/>
          <p:cNvSpPr/>
          <p:nvPr/>
        </p:nvSpPr>
        <p:spPr>
          <a:xfrm>
            <a:off x="4699551" y="3615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otprint"/>
          <p:cNvSpPr/>
          <p:nvPr/>
        </p:nvSpPr>
        <p:spPr>
          <a:xfrm>
            <a:off x="4738411" y="36672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otprint"/>
          <p:cNvSpPr/>
          <p:nvPr/>
        </p:nvSpPr>
        <p:spPr>
          <a:xfrm>
            <a:off x="4825846" y="36819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otprint"/>
          <p:cNvSpPr/>
          <p:nvPr/>
        </p:nvSpPr>
        <p:spPr>
          <a:xfrm>
            <a:off x="491328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otprint"/>
          <p:cNvSpPr/>
          <p:nvPr/>
        </p:nvSpPr>
        <p:spPr>
          <a:xfrm>
            <a:off x="4932711" y="35567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otprint"/>
          <p:cNvSpPr/>
          <p:nvPr/>
        </p:nvSpPr>
        <p:spPr>
          <a:xfrm>
            <a:off x="5029861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otprint"/>
          <p:cNvSpPr/>
          <p:nvPr/>
        </p:nvSpPr>
        <p:spPr>
          <a:xfrm>
            <a:off x="5107581" y="35420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otprint"/>
          <p:cNvSpPr/>
          <p:nvPr/>
        </p:nvSpPr>
        <p:spPr>
          <a:xfrm>
            <a:off x="5146441" y="35862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otprint"/>
          <p:cNvSpPr/>
          <p:nvPr/>
        </p:nvSpPr>
        <p:spPr>
          <a:xfrm>
            <a:off x="5185301" y="3637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otprint"/>
          <p:cNvSpPr/>
          <p:nvPr/>
        </p:nvSpPr>
        <p:spPr>
          <a:xfrm>
            <a:off x="5282451" y="36598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ootprint"/>
          <p:cNvSpPr/>
          <p:nvPr/>
        </p:nvSpPr>
        <p:spPr>
          <a:xfrm>
            <a:off x="5369886" y="3637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ootprint"/>
          <p:cNvSpPr/>
          <p:nvPr/>
        </p:nvSpPr>
        <p:spPr>
          <a:xfrm>
            <a:off x="5437891" y="35935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footprint"/>
          <p:cNvSpPr/>
          <p:nvPr/>
        </p:nvSpPr>
        <p:spPr>
          <a:xfrm>
            <a:off x="5525326" y="35788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footprint"/>
          <p:cNvSpPr/>
          <p:nvPr/>
        </p:nvSpPr>
        <p:spPr>
          <a:xfrm>
            <a:off x="5603046" y="36230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footprint"/>
          <p:cNvSpPr/>
          <p:nvPr/>
        </p:nvSpPr>
        <p:spPr>
          <a:xfrm>
            <a:off x="5525326" y="36819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ootprint"/>
          <p:cNvSpPr/>
          <p:nvPr/>
        </p:nvSpPr>
        <p:spPr>
          <a:xfrm>
            <a:off x="5437891" y="36598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ootprint"/>
          <p:cNvSpPr/>
          <p:nvPr/>
        </p:nvSpPr>
        <p:spPr>
          <a:xfrm>
            <a:off x="5379601" y="36230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ootprint"/>
          <p:cNvSpPr/>
          <p:nvPr/>
        </p:nvSpPr>
        <p:spPr>
          <a:xfrm>
            <a:off x="5350456" y="35641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ootprint"/>
          <p:cNvSpPr/>
          <p:nvPr/>
        </p:nvSpPr>
        <p:spPr>
          <a:xfrm>
            <a:off x="5369886" y="34904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ootprint"/>
          <p:cNvSpPr/>
          <p:nvPr/>
        </p:nvSpPr>
        <p:spPr>
          <a:xfrm>
            <a:off x="5496181" y="34388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ootprint"/>
          <p:cNvSpPr/>
          <p:nvPr/>
        </p:nvSpPr>
        <p:spPr>
          <a:xfrm>
            <a:off x="5661336" y="345361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ootprint"/>
          <p:cNvSpPr/>
          <p:nvPr/>
        </p:nvSpPr>
        <p:spPr>
          <a:xfrm>
            <a:off x="5719626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ootprint"/>
          <p:cNvSpPr/>
          <p:nvPr/>
        </p:nvSpPr>
        <p:spPr>
          <a:xfrm>
            <a:off x="5719626" y="35714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ootprint"/>
          <p:cNvSpPr/>
          <p:nvPr/>
        </p:nvSpPr>
        <p:spPr>
          <a:xfrm>
            <a:off x="570991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ootprint"/>
          <p:cNvSpPr/>
          <p:nvPr/>
        </p:nvSpPr>
        <p:spPr>
          <a:xfrm>
            <a:off x="5671051" y="37040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ootprint"/>
          <p:cNvSpPr/>
          <p:nvPr/>
        </p:nvSpPr>
        <p:spPr>
          <a:xfrm>
            <a:off x="5535041" y="3755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ootprint"/>
          <p:cNvSpPr/>
          <p:nvPr/>
        </p:nvSpPr>
        <p:spPr>
          <a:xfrm>
            <a:off x="5360171" y="37261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ootprint"/>
          <p:cNvSpPr/>
          <p:nvPr/>
        </p:nvSpPr>
        <p:spPr>
          <a:xfrm>
            <a:off x="528245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ootprint"/>
          <p:cNvSpPr/>
          <p:nvPr/>
        </p:nvSpPr>
        <p:spPr>
          <a:xfrm>
            <a:off x="5204731" y="35199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ootprint"/>
          <p:cNvSpPr/>
          <p:nvPr/>
        </p:nvSpPr>
        <p:spPr>
          <a:xfrm>
            <a:off x="5165871" y="340940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ootprint"/>
          <p:cNvSpPr/>
          <p:nvPr/>
        </p:nvSpPr>
        <p:spPr>
          <a:xfrm>
            <a:off x="5214446" y="33357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ootprint"/>
          <p:cNvSpPr/>
          <p:nvPr/>
        </p:nvSpPr>
        <p:spPr>
          <a:xfrm>
            <a:off x="5263021" y="32620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ootprint"/>
          <p:cNvSpPr/>
          <p:nvPr/>
        </p:nvSpPr>
        <p:spPr>
          <a:xfrm>
            <a:off x="5301881" y="32031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ootprint"/>
          <p:cNvSpPr/>
          <p:nvPr/>
        </p:nvSpPr>
        <p:spPr>
          <a:xfrm>
            <a:off x="5350456" y="31294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ootprint"/>
          <p:cNvSpPr/>
          <p:nvPr/>
        </p:nvSpPr>
        <p:spPr>
          <a:xfrm>
            <a:off x="5408746" y="304842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ootprint"/>
          <p:cNvSpPr/>
          <p:nvPr/>
        </p:nvSpPr>
        <p:spPr>
          <a:xfrm>
            <a:off x="5467036" y="29526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ootprint"/>
          <p:cNvSpPr/>
          <p:nvPr/>
        </p:nvSpPr>
        <p:spPr>
          <a:xfrm>
            <a:off x="5544756" y="28421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ootprint"/>
          <p:cNvSpPr/>
          <p:nvPr/>
        </p:nvSpPr>
        <p:spPr>
          <a:xfrm>
            <a:off x="5622476" y="27242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ootprint"/>
          <p:cNvSpPr/>
          <p:nvPr/>
        </p:nvSpPr>
        <p:spPr>
          <a:xfrm>
            <a:off x="5709911" y="25990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ootprint"/>
          <p:cNvSpPr/>
          <p:nvPr/>
        </p:nvSpPr>
        <p:spPr>
          <a:xfrm>
            <a:off x="5787631" y="24737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ootprint"/>
          <p:cNvSpPr/>
          <p:nvPr/>
        </p:nvSpPr>
        <p:spPr>
          <a:xfrm>
            <a:off x="5865351" y="23632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ootprint"/>
          <p:cNvSpPr/>
          <p:nvPr/>
        </p:nvSpPr>
        <p:spPr>
          <a:xfrm>
            <a:off x="5943071" y="277584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ootprint"/>
          <p:cNvSpPr/>
          <p:nvPr/>
        </p:nvSpPr>
        <p:spPr>
          <a:xfrm>
            <a:off x="5651621" y="274637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ootprint"/>
          <p:cNvSpPr/>
          <p:nvPr/>
        </p:nvSpPr>
        <p:spPr>
          <a:xfrm>
            <a:off x="536017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ootprint"/>
          <p:cNvSpPr/>
          <p:nvPr/>
        </p:nvSpPr>
        <p:spPr>
          <a:xfrm>
            <a:off x="505900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ootprint"/>
          <p:cNvSpPr/>
          <p:nvPr/>
        </p:nvSpPr>
        <p:spPr>
          <a:xfrm>
            <a:off x="4767556" y="266534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ootprint"/>
          <p:cNvSpPr/>
          <p:nvPr/>
        </p:nvSpPr>
        <p:spPr>
          <a:xfrm>
            <a:off x="4476106" y="263587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ootprint"/>
          <p:cNvSpPr/>
          <p:nvPr/>
        </p:nvSpPr>
        <p:spPr>
          <a:xfrm>
            <a:off x="4184656" y="25990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ootprint"/>
          <p:cNvSpPr/>
          <p:nvPr/>
        </p:nvSpPr>
        <p:spPr>
          <a:xfrm>
            <a:off x="388349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ootprint"/>
          <p:cNvSpPr/>
          <p:nvPr/>
        </p:nvSpPr>
        <p:spPr>
          <a:xfrm>
            <a:off x="3592041" y="2547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ootprint"/>
          <p:cNvSpPr/>
          <p:nvPr/>
        </p:nvSpPr>
        <p:spPr>
          <a:xfrm>
            <a:off x="330059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ootprint"/>
          <p:cNvSpPr/>
          <p:nvPr/>
        </p:nvSpPr>
        <p:spPr>
          <a:xfrm>
            <a:off x="3009141" y="24885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ootprint"/>
          <p:cNvSpPr/>
          <p:nvPr/>
        </p:nvSpPr>
        <p:spPr>
          <a:xfrm>
            <a:off x="2717691" y="24590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ootprint"/>
          <p:cNvSpPr/>
          <p:nvPr/>
        </p:nvSpPr>
        <p:spPr>
          <a:xfrm>
            <a:off x="2445671" y="24148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ootprint"/>
          <p:cNvSpPr/>
          <p:nvPr/>
        </p:nvSpPr>
        <p:spPr>
          <a:xfrm>
            <a:off x="2387381" y="22896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ootprint"/>
          <p:cNvSpPr/>
          <p:nvPr/>
        </p:nvSpPr>
        <p:spPr>
          <a:xfrm>
            <a:off x="2552536" y="22159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ootprint"/>
          <p:cNvSpPr/>
          <p:nvPr/>
        </p:nvSpPr>
        <p:spPr>
          <a:xfrm>
            <a:off x="2766266" y="21422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ootprint"/>
          <p:cNvSpPr/>
          <p:nvPr/>
        </p:nvSpPr>
        <p:spPr>
          <a:xfrm>
            <a:off x="2999426" y="2068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ootprint"/>
          <p:cNvSpPr/>
          <p:nvPr/>
        </p:nvSpPr>
        <p:spPr>
          <a:xfrm>
            <a:off x="3242301" y="19949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ootprint"/>
          <p:cNvSpPr/>
          <p:nvPr/>
        </p:nvSpPr>
        <p:spPr>
          <a:xfrm>
            <a:off x="3514321" y="19728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ootprint"/>
          <p:cNvSpPr/>
          <p:nvPr/>
        </p:nvSpPr>
        <p:spPr>
          <a:xfrm>
            <a:off x="3728051" y="20538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ootprint"/>
          <p:cNvSpPr/>
          <p:nvPr/>
        </p:nvSpPr>
        <p:spPr>
          <a:xfrm>
            <a:off x="3844631" y="21643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ootprint"/>
          <p:cNvSpPr/>
          <p:nvPr/>
        </p:nvSpPr>
        <p:spPr>
          <a:xfrm>
            <a:off x="3941781" y="22601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ootprint"/>
          <p:cNvSpPr/>
          <p:nvPr/>
        </p:nvSpPr>
        <p:spPr>
          <a:xfrm>
            <a:off x="4029216" y="234119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ootprint"/>
          <p:cNvSpPr/>
          <p:nvPr/>
        </p:nvSpPr>
        <p:spPr>
          <a:xfrm>
            <a:off x="4136081" y="23927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ootprint"/>
          <p:cNvSpPr/>
          <p:nvPr/>
        </p:nvSpPr>
        <p:spPr>
          <a:xfrm>
            <a:off x="4272091" y="2429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ootprint"/>
          <p:cNvSpPr/>
          <p:nvPr/>
        </p:nvSpPr>
        <p:spPr>
          <a:xfrm>
            <a:off x="4388671" y="24811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ootprint"/>
          <p:cNvSpPr/>
          <p:nvPr/>
        </p:nvSpPr>
        <p:spPr>
          <a:xfrm>
            <a:off x="4514966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ootprint"/>
          <p:cNvSpPr/>
          <p:nvPr/>
        </p:nvSpPr>
        <p:spPr>
          <a:xfrm>
            <a:off x="4641261" y="250326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ootprint"/>
          <p:cNvSpPr/>
          <p:nvPr/>
        </p:nvSpPr>
        <p:spPr>
          <a:xfrm>
            <a:off x="4689836" y="24443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ootprint"/>
          <p:cNvSpPr/>
          <p:nvPr/>
        </p:nvSpPr>
        <p:spPr>
          <a:xfrm>
            <a:off x="4631546" y="23927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ootprint"/>
          <p:cNvSpPr/>
          <p:nvPr/>
        </p:nvSpPr>
        <p:spPr>
          <a:xfrm>
            <a:off x="4524681" y="237802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ootprint"/>
          <p:cNvSpPr/>
          <p:nvPr/>
        </p:nvSpPr>
        <p:spPr>
          <a:xfrm>
            <a:off x="4417816" y="24001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ootprint"/>
          <p:cNvSpPr/>
          <p:nvPr/>
        </p:nvSpPr>
        <p:spPr>
          <a:xfrm>
            <a:off x="4320666" y="2436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ootprint"/>
          <p:cNvSpPr/>
          <p:nvPr/>
        </p:nvSpPr>
        <p:spPr>
          <a:xfrm>
            <a:off x="4310951" y="25106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ootprint"/>
          <p:cNvSpPr/>
          <p:nvPr/>
        </p:nvSpPr>
        <p:spPr>
          <a:xfrm>
            <a:off x="4398386" y="25548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ootprint"/>
          <p:cNvSpPr/>
          <p:nvPr/>
        </p:nvSpPr>
        <p:spPr>
          <a:xfrm>
            <a:off x="452468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ootprint"/>
          <p:cNvSpPr/>
          <p:nvPr/>
        </p:nvSpPr>
        <p:spPr>
          <a:xfrm>
            <a:off x="4650976" y="25916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ootprint"/>
          <p:cNvSpPr/>
          <p:nvPr/>
        </p:nvSpPr>
        <p:spPr>
          <a:xfrm>
            <a:off x="4738411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ootprint"/>
          <p:cNvSpPr/>
          <p:nvPr/>
        </p:nvSpPr>
        <p:spPr>
          <a:xfrm>
            <a:off x="468012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ootprint"/>
          <p:cNvSpPr/>
          <p:nvPr/>
        </p:nvSpPr>
        <p:spPr>
          <a:xfrm>
            <a:off x="4524681" y="272427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ootprint"/>
          <p:cNvSpPr/>
          <p:nvPr/>
        </p:nvSpPr>
        <p:spPr>
          <a:xfrm>
            <a:off x="444696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ootprint"/>
          <p:cNvSpPr/>
          <p:nvPr/>
        </p:nvSpPr>
        <p:spPr>
          <a:xfrm>
            <a:off x="4553826" y="25548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ootprint"/>
          <p:cNvSpPr/>
          <p:nvPr/>
        </p:nvSpPr>
        <p:spPr>
          <a:xfrm>
            <a:off x="4728696" y="25695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ootprint"/>
          <p:cNvSpPr/>
          <p:nvPr/>
        </p:nvSpPr>
        <p:spPr>
          <a:xfrm>
            <a:off x="4777271" y="263587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ootprint"/>
          <p:cNvSpPr/>
          <p:nvPr/>
        </p:nvSpPr>
        <p:spPr>
          <a:xfrm>
            <a:off x="4825846" y="27021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footprint"/>
          <p:cNvSpPr/>
          <p:nvPr/>
        </p:nvSpPr>
        <p:spPr>
          <a:xfrm>
            <a:off x="493271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footprint"/>
          <p:cNvSpPr/>
          <p:nvPr/>
        </p:nvSpPr>
        <p:spPr>
          <a:xfrm>
            <a:off x="502986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footprint"/>
          <p:cNvSpPr/>
          <p:nvPr/>
        </p:nvSpPr>
        <p:spPr>
          <a:xfrm>
            <a:off x="5049291" y="25695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footprint"/>
          <p:cNvSpPr/>
          <p:nvPr/>
        </p:nvSpPr>
        <p:spPr>
          <a:xfrm>
            <a:off x="516587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footprint"/>
          <p:cNvSpPr/>
          <p:nvPr/>
        </p:nvSpPr>
        <p:spPr>
          <a:xfrm>
            <a:off x="5253306" y="2547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footprint"/>
          <p:cNvSpPr/>
          <p:nvPr/>
        </p:nvSpPr>
        <p:spPr>
          <a:xfrm>
            <a:off x="5301881" y="26064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footprint"/>
          <p:cNvSpPr/>
          <p:nvPr/>
        </p:nvSpPr>
        <p:spPr>
          <a:xfrm>
            <a:off x="5350456" y="266534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footprint"/>
          <p:cNvSpPr/>
          <p:nvPr/>
        </p:nvSpPr>
        <p:spPr>
          <a:xfrm>
            <a:off x="546703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footprint"/>
          <p:cNvSpPr/>
          <p:nvPr/>
        </p:nvSpPr>
        <p:spPr>
          <a:xfrm>
            <a:off x="5554471" y="26579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footprint"/>
          <p:cNvSpPr/>
          <p:nvPr/>
        </p:nvSpPr>
        <p:spPr>
          <a:xfrm>
            <a:off x="5641906" y="261377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footprint"/>
          <p:cNvSpPr/>
          <p:nvPr/>
        </p:nvSpPr>
        <p:spPr>
          <a:xfrm>
            <a:off x="5748771" y="25916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footprint"/>
          <p:cNvSpPr/>
          <p:nvPr/>
        </p:nvSpPr>
        <p:spPr>
          <a:xfrm>
            <a:off x="5836206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footprint"/>
          <p:cNvSpPr/>
          <p:nvPr/>
        </p:nvSpPr>
        <p:spPr>
          <a:xfrm>
            <a:off x="574877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footprint"/>
          <p:cNvSpPr/>
          <p:nvPr/>
        </p:nvSpPr>
        <p:spPr>
          <a:xfrm>
            <a:off x="564190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footprint"/>
          <p:cNvSpPr/>
          <p:nvPr/>
        </p:nvSpPr>
        <p:spPr>
          <a:xfrm>
            <a:off x="5573901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footprint"/>
          <p:cNvSpPr/>
          <p:nvPr/>
        </p:nvSpPr>
        <p:spPr>
          <a:xfrm>
            <a:off x="553504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footprint"/>
          <p:cNvSpPr/>
          <p:nvPr/>
        </p:nvSpPr>
        <p:spPr>
          <a:xfrm>
            <a:off x="5564186" y="249590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footprint"/>
          <p:cNvSpPr/>
          <p:nvPr/>
        </p:nvSpPr>
        <p:spPr>
          <a:xfrm>
            <a:off x="5709911" y="2429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footprint"/>
          <p:cNvSpPr/>
          <p:nvPr/>
        </p:nvSpPr>
        <p:spPr>
          <a:xfrm>
            <a:off x="5894496" y="24443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footprint"/>
          <p:cNvSpPr/>
          <p:nvPr/>
        </p:nvSpPr>
        <p:spPr>
          <a:xfrm>
            <a:off x="596250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4" name="footprint"/>
          <p:cNvSpPr/>
          <p:nvPr/>
        </p:nvSpPr>
        <p:spPr>
          <a:xfrm>
            <a:off x="5962501" y="25843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5" name="footprint"/>
          <p:cNvSpPr/>
          <p:nvPr/>
        </p:nvSpPr>
        <p:spPr>
          <a:xfrm>
            <a:off x="596250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footprint"/>
          <p:cNvSpPr/>
          <p:nvPr/>
        </p:nvSpPr>
        <p:spPr>
          <a:xfrm>
            <a:off x="5913926" y="27390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7" name="footprint"/>
          <p:cNvSpPr/>
          <p:nvPr/>
        </p:nvSpPr>
        <p:spPr>
          <a:xfrm>
            <a:off x="5748771" y="2805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8" name="footprint"/>
          <p:cNvSpPr/>
          <p:nvPr/>
        </p:nvSpPr>
        <p:spPr>
          <a:xfrm>
            <a:off x="5554471" y="27684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footprint"/>
          <p:cNvSpPr/>
          <p:nvPr/>
        </p:nvSpPr>
        <p:spPr>
          <a:xfrm>
            <a:off x="545732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footprint"/>
          <p:cNvSpPr/>
          <p:nvPr/>
        </p:nvSpPr>
        <p:spPr>
          <a:xfrm>
            <a:off x="5369886" y="25253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footprint"/>
          <p:cNvSpPr/>
          <p:nvPr/>
        </p:nvSpPr>
        <p:spPr>
          <a:xfrm>
            <a:off x="5321311" y="24001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2" name="footprint"/>
          <p:cNvSpPr/>
          <p:nvPr/>
        </p:nvSpPr>
        <p:spPr>
          <a:xfrm>
            <a:off x="5379601" y="23117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footprint"/>
          <p:cNvSpPr/>
          <p:nvPr/>
        </p:nvSpPr>
        <p:spPr>
          <a:xfrm>
            <a:off x="5437891" y="2230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4" name="footprint"/>
          <p:cNvSpPr/>
          <p:nvPr/>
        </p:nvSpPr>
        <p:spPr>
          <a:xfrm>
            <a:off x="5486466" y="21496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5" name="footprint"/>
          <p:cNvSpPr/>
          <p:nvPr/>
        </p:nvSpPr>
        <p:spPr>
          <a:xfrm>
            <a:off x="5535041" y="20759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6" name="footprint"/>
          <p:cNvSpPr/>
          <p:nvPr/>
        </p:nvSpPr>
        <p:spPr>
          <a:xfrm>
            <a:off x="5603046" y="19728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footprint"/>
          <p:cNvSpPr/>
          <p:nvPr/>
        </p:nvSpPr>
        <p:spPr>
          <a:xfrm>
            <a:off x="5680766" y="18623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footprint"/>
          <p:cNvSpPr/>
          <p:nvPr/>
        </p:nvSpPr>
        <p:spPr>
          <a:xfrm>
            <a:off x="5768201" y="17297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4103830" y="3971522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5376585" y="2402409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1995-12-12T10:18:00Z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1995-12-12T10:19:00Z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1995-12-12T10:20:00Z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1995-12-12T10:21:00Z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1995-12-12T10:22:34Z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1995-12-12T10:24:00Z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1995-12-12T10:25:00Z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1995-12-12T10:26:00Z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1995-12-12T10:27:00Z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1995-12-12T10:28:00Z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1995-12-12T10:29:00Z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1995-12-12T10:30:00Z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1995-12-12T10:31:00Z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1995-12-12T10:32:00Z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1995-12-12T10:33:00Z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1995-12-12T10:34:00Z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1995-12-12T10:35:00Z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1995-12-12T10:36:00Z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1995-12-12T10:37:00Z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1995-12-12T10:38:00Z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1995-12-12T10:39:00Z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1995-12-12T10:40:00Z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1995-12-12T10:41:00Z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1995-12-12T10:42:00Z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1995-12-12T10:43:00Z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1995-12-12T10:44:00Z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1995-12-12T10:45:00Z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1995-12-12T10:46:00Z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1995-12-12T10:47:00Z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1995-12-12T10:48:00Z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1995-12-12T10:49:00Z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1995-12-12T10:50:00Z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1995-12-12T10:51:00Z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1995-12-12T10:52:00Z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1995-12-12T10:53:00Z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1995-12-12T10:54:00Z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1995-12-12T10:55:00Z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1995-12-12T10:56:00Z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1995-12-12T11:00:34Z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1995-12-12T11:01:34Z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1995-12-12T11:02:34Z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1995-12-12T11:03:34Z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1995-12-12T11:04:34Z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1995-12-12T11:05:34Z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1995-12-12T11:06:34Z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1995-12-12T11:07:34Z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1995-12-12T11:08:34Z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1995-12-12T11:09:34Z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1995-12-12T11:10:34Z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1995-12-12T11:11:34Z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1995-12-12T11:12:34Z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1995-12-12T11:13:34Z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1995-12-12T11:14:34Z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1995-12-12T11:15:34Z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1995-12-12T11:16:34Z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1995-12-12T11:17:34Z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1995-12-12T11:18:34Z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1995-12-12T11:19:34Z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1995-12-12T11:20:34Z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1995-12-12T11:21:34Z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1995-12-12T11:22:34Z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1995-12-12T11:23:34Z</a:t>
            </a:r>
          </a:p>
        </p:txBody>
      </p:sp>
      <p:sp>
        <p:nvSpPr>
          <p:cNvPr id="36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1995-12-12T11:24:34Z</a:t>
            </a:r>
          </a:p>
        </p:txBody>
      </p:sp>
      <p:sp>
        <p:nvSpPr>
          <p:cNvPr id="36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1995-12-12T11:25:34Z</a:t>
            </a:r>
          </a:p>
        </p:txBody>
      </p:sp>
      <p:sp>
        <p:nvSpPr>
          <p:cNvPr id="36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1995-12-12T11:26:34Z</a:t>
            </a:r>
          </a:p>
        </p:txBody>
      </p:sp>
      <p:sp>
        <p:nvSpPr>
          <p:cNvPr id="36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1995-12-12T11:27:34Z</a:t>
            </a:r>
          </a:p>
        </p:txBody>
      </p:sp>
      <p:sp>
        <p:nvSpPr>
          <p:cNvPr id="36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1995-12-12T11:28:34Z</a:t>
            </a:r>
          </a:p>
        </p:txBody>
      </p:sp>
      <p:sp>
        <p:nvSpPr>
          <p:cNvPr id="36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1995-12-12T11:29:34Z</a:t>
            </a:r>
          </a:p>
        </p:txBody>
      </p:sp>
      <p:sp>
        <p:nvSpPr>
          <p:cNvPr id="36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1995-12-12T11:30:34Z</a:t>
            </a:r>
          </a:p>
        </p:txBody>
      </p:sp>
      <p:sp>
        <p:nvSpPr>
          <p:cNvPr id="36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1995-12-12T11:31:34Z</a:t>
            </a:r>
          </a:p>
        </p:txBody>
      </p:sp>
      <p:sp>
        <p:nvSpPr>
          <p:cNvPr id="37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1995-12-12T11:32:34Z</a:t>
            </a:r>
          </a:p>
        </p:txBody>
      </p:sp>
      <p:sp>
        <p:nvSpPr>
          <p:cNvPr id="37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1995-12-12T11:33:34Z</a:t>
            </a:r>
          </a:p>
        </p:txBody>
      </p:sp>
      <p:sp>
        <p:nvSpPr>
          <p:cNvPr id="37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1995-12-12T11:34:34Z</a:t>
            </a:r>
          </a:p>
        </p:txBody>
      </p:sp>
      <p:sp>
        <p:nvSpPr>
          <p:cNvPr id="37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1995-12-12T11:35:34Z</a:t>
            </a:r>
          </a:p>
        </p:txBody>
      </p:sp>
      <p:sp>
        <p:nvSpPr>
          <p:cNvPr id="37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1995-12-12T11:36:34Z</a:t>
            </a:r>
          </a:p>
        </p:txBody>
      </p:sp>
      <p:sp>
        <p:nvSpPr>
          <p:cNvPr id="37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1995-12-12T11:37:34Z</a:t>
            </a:r>
          </a:p>
        </p:txBody>
      </p:sp>
      <p:sp>
        <p:nvSpPr>
          <p:cNvPr id="37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1995-12-12T11:38:34Z</a:t>
            </a:r>
          </a:p>
        </p:txBody>
      </p:sp>
      <p:sp>
        <p:nvSpPr>
          <p:cNvPr id="37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1995-12-12T11:39:34Z</a:t>
            </a:r>
          </a:p>
        </p:txBody>
      </p:sp>
      <p:sp>
        <p:nvSpPr>
          <p:cNvPr id="37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1995-12-12T11:40:34Z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121029.00 ENTER TRAIL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1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121037.00 TARGET ZIG DETECTED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2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121044.00 FINEX CALLED, ENTER TRANSITION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3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121120.00 System ECHO over-heating.  Recycling secondary pumps.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4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121137.00 System ECHO Stable.  Return to Transit Speed.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4 -0.0140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4 -0.0140 L 0.0048 -0.0279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8 -0.0279 L 0.0072 -0.0408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72 -0.0408 L 0.0096 -0.0537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537 L 0.0143 -0.0806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806 L 0.0167 -0.0945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67 -0.0945 L 0.0191 -0.1085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1085 L 0.0215 -0.1214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5 -0.1214 L 0.0239 -0.1353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-0.1353 L 0.0271 -0.1482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71 -0.1482 L 0.0295 -0.1622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5 -0.1622 L 0.0311 -0.1751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1 -0.1751 L 0.0287 -0.1880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87 -0.1880 L 0.0207 -0.1966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7 -0.1966 L 0.0096 -0.2009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2009 L -0.0024 -0.2041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4 -0.2041 L -0.0151 -0.2073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1 -0.2073 L -0.0271 -0.2127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71 -0.2127 L -0.0351 -0.2213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51 -0.2213 L -0.0375 -0.2320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75 -0.2320 L -0.0327 -0.2428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7 -0.2428 L -0.0239 -0.2492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9 -0.2492 L -0.0135 -0.2524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35 -0.2524 L -0.0040 -0.2578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40 -0.2578 L 0.0000 -0.2664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-0.2664 L -0.0008 -0.2782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2782 L -0.0080 -0.2879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0 -0.2879 L -0.0207 -0.2879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07 -0.2879 L -0.0303 -0.2793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03 -0.2793 L -0.0335 -0.2653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35 -0.2653 L -0.0255 -0.2557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5 -0.2557 L -0.0120 -0.2535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20 -0.2535 L 0.0056 -0.2524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6 -0.2524 L 0.0135 -0.2428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5 -0.2428 L 0.0048 -0.2342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8 -0.2342 L -0.0112 -0.2363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12 -0.2363 L -0.0175 -0.2503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5 -0.2503 L 0.0024 -0.1063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4 -0.1063 L 0.0056 -0.0988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6 -0.0988 L 0.0128 -0.0967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8 -0.0967 L 0.0199 -0.1042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9 -0.1042 L 0.0215 -0.1149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5 -0.1149 L 0.0295 -0.1214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5 -0.1214 L 0.0359 -0.1171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59 -0.1171 L 0.0390 -0.1106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90 -0.1106 L 0.0422 -0.1031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22 -0.1031 L 0.0502 -0.0999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2 -0.0999 L 0.0574 -0.1031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4 -0.1031 L 0.0630 -0.1096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0 -0.1096 L 0.0701 -0.1117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1 -0.1117 L 0.0765 -0.1053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5 -0.1053 L 0.0701 -0.0967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1 -0.0967 L 0.0630 -0.0999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0 -0.0999 L 0.0582 -0.1053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82 -0.1053 L 0.0558 -0.1139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58 -0.1139 L 0.0574 -0.1246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4 -0.1246 L 0.0677 -0.1321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77 -0.1321 L 0.0813 -0.1300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13 -0.1300 L 0.0861 -0.1214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61 -0.1214 L 0.0861 -0.1128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61 -0.1128 L 0.0853 -0.1042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-0.1042 L 0.0821 -0.0935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21 -0.0935 L 0.0709 -0.0859" pathEditMode="relative" rAng="0" ptsTypes="AAAAAAAA">
                                      <p:cBhvr>
                                        <p:cTn id="7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9 -0.0859 L 0.0566 -0.0902" pathEditMode="relative" rAng="0" ptsTypes="AAAAAAAA">
                                      <p:cBhvr>
                                        <p:cTn id="7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66 -0.0902 L 0.0502 -0.1042" pathEditMode="relative" rAng="0" ptsTypes="AAAAAAAA">
                                      <p:cBhvr>
                                        <p:cTn id="7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2 -0.1042 L 0.0438 -0.1203" pathEditMode="relative" rAng="0" ptsTypes="AAAAAAAA">
                                      <p:cBhvr>
                                        <p:cTn id="7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38 -0.1203 L 0.0406 -0.1364" pathEditMode="relative" rAng="0" ptsTypes="AAAAAAAA">
                                      <p:cBhvr>
                                        <p:cTn id="7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06 -0.1364 L 0.0446 -0.1472" pathEditMode="relative" rAng="0" ptsTypes="AAAAAAAA">
                                      <p:cBhvr>
                                        <p:cTn id="7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46 -0.1472 L 0.0486 -0.1579" pathEditMode="relative" rAng="0" ptsTypes="AAAAAAAA">
                                      <p:cBhvr>
                                        <p:cTn id="7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86 -0.1579 L 0.0518 -0.1665" pathEditMode="relative" rAng="0" ptsTypes="AAAAAAAA">
                                      <p:cBhvr>
                                        <p:cTn id="7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18 -0.1665 L 0.0558 -0.1772" pathEditMode="relative" rAng="0" ptsTypes="AAAAAAAA">
                                      <p:cBhvr>
                                        <p:cTn id="7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58 -0.1772 L 0.0606 -0.1891" pathEditMode="relative" rAng="0" ptsTypes="AAAAAAAA">
                                      <p:cBhvr>
                                        <p:cTn id="7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06 -0.1891 L 0.0653 -0.2030" pathEditMode="relative" rAng="0" ptsTypes="AAAAAAAA">
                                      <p:cBhvr>
                                        <p:cTn id="8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53 -0.2030 L 0.0717 -0.2191" pathEditMode="relative" rAng="0" ptsTypes="AAAAAAAA">
                                      <p:cBhvr>
                                        <p:cTn id="8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7 -0.2191 L 0.0781 -0.2363" pathEditMode="relative" rAng="0" ptsTypes="AAAAAAAA">
                                      <p:cBhvr>
                                        <p:cTn id="8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81 -0.2363 L 0.0853 -0.2546" pathEditMode="relative" rAng="0" ptsTypes="AAAAAAAA">
                                      <p:cBhvr>
                                        <p:cTn id="8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-0.2546 L 0.0916 -0.2728" pathEditMode="relative" rAng="0" ptsTypes="AAAAAAAA">
                                      <p:cBhvr>
                                        <p:cTn id="8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16 -0.2728 L 0.0980 -0.2890" pathEditMode="relative" rAng="0" ptsTypes="AAAAAAAA">
                                      <p:cBhvr>
                                        <p:cTn id="8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239 -0.0043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9 -0.0043 L -0.0478 -0.0086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8 -0.0086 L -0.0725 -0.0129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25 -0.0129 L -0.0964 -0.0161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64 -0.0161 L -0.1203 -0.0204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03 -0.0204 L -0.1442 -0.0258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42 -0.0258 L -0.1689 -0.0290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89 -0.0290 L -0.1928 -0.0333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28 -0.0333 L -0.2168 -0.0376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68 -0.0376 L -0.2407 -0.0419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07 -0.0419 L -0.2646 -0.0462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46 -0.0462 L -0.2869 -0.0526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69 -0.0526 L -0.2917 -0.0709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17 -0.0709 L -0.2781 -0.0816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81 -0.0816 L -0.2606 -0.0924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06 -0.0924 L -0.2415 -0.1031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15 -0.1031 L -0.2215 -0.1139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215 -0.1139 L -0.1992 -0.1171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92 -0.1171 L -0.1817 -0.1053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17 -0.1053 L -0.1721 -0.0892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21 -0.0892 L -0.1642 -0.0752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42 -0.0752 L -0.1570 -0.0634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0 -0.0634 L -0.1482 -0.0559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82 -0.0559 L -0.1371 -0.0505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1 -0.0505 L -0.1275 -0.0430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75 -0.0430 L -0.1171 -0.0376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71 -0.0376 L -0.1068 -0.0397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68 -0.0397 L -0.1028 -0.0483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28 -0.0483 L -0.1076 -0.0559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76 -0.0559 L -0.1163 -0.0580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63 -0.0580 L -0.1251 -0.0548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1 -0.0548 L -0.1331 -0.0494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31 -0.0494 L -0.1339 -0.0387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39 -0.0387 L -0.1267 -0.0322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67 -0.0322 L -0.1163 -0.0290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63 -0.0290 L -0.1060 -0.0269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60 -0.0269 L -0.0988 -0.0193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88 -0.0193 L -0.1036 -0.0086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36 -0.0086 L -0.1163 -0.0075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63 -0.0075 L -0.1227 -0.0183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27 -0.0183 L -0.1140 -0.0322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40 -0.0322 L -0.0996 -0.0301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96 -0.0301 L -0.0956 -0.0204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56 -0.0204 L -0.0916 -0.0107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16 -0.0107 L -0.0829 -0.0086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29 -0.0086 L -0.0749 -0.0183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49 -0.0183 L -0.0733 -0.0301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33 -0.0301 L -0.0638 -0.0376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38 -0.0376 L -0.0566 -0.0333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66 -0.0333 L -0.0526 -0.0247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26 -0.0247 L -0.0486 -0.0161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6 -0.0161 L -0.0390 -0.0129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90 -0.0129 L -0.0319 -0.0172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9 -0.0172 L -0.0247 -0.0236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7 -0.0236 L -0.0159 -0.0269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-0.0269 L -0.0088 -0.0193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8 -0.0193 L -0.0159 -0.0086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-0.0086 L -0.0247 -0.0129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7 -0.0129 L -0.0303 -0.0193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03 -0.0193 L -0.0335 -0.0290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35 -0.0290 L -0.0311 -0.0408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1 -0.0408 L -0.0191 -0.0505" pathEditMode="relative" rAng="0" ptsTypes="AAAAAAAA">
                                      <p:cBhvr>
                                        <p:cTn id="7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1 -0.0505 L -0.0040 -0.0483" pathEditMode="relative" rAng="0" ptsTypes="AAAAAAAA">
                                      <p:cBhvr>
                                        <p:cTn id="7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40 -0.0483 L 0.0016 -0.0376" pathEditMode="relative" rAng="0" ptsTypes="AAAAAAAA">
                                      <p:cBhvr>
                                        <p:cTn id="7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6 -0.0376 L 0.0016 -0.0279" pathEditMode="relative" rAng="0" ptsTypes="AAAAAAAA">
                                      <p:cBhvr>
                                        <p:cTn id="7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6 -0.0279 L 0.0016 -0.0183" pathEditMode="relative" rAng="0" ptsTypes="AAAAAAAA">
                                      <p:cBhvr>
                                        <p:cTn id="7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6 -0.0183 L -0.0024 -0.0054" pathEditMode="relative" rAng="0" ptsTypes="AAAAAAAA">
                                      <p:cBhvr>
                                        <p:cTn id="7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4 -0.0054 L -0.0159 0.0043" pathEditMode="relative" rAng="0" ptsTypes="AAAAAAAA">
                                      <p:cBhvr>
                                        <p:cTn id="7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0.0043 L -0.0319 -0.0011" pathEditMode="relative" rAng="0" ptsTypes="AAAAAAAA">
                                      <p:cBhvr>
                                        <p:cTn id="7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9 -0.0011 L -0.0398 -0.0183" pathEditMode="relative" rAng="0" ptsTypes="AAAAAAAA">
                                      <p:cBhvr>
                                        <p:cTn id="7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98 -0.0183 L -0.0470 -0.0365" pathEditMode="relative" rAng="0" ptsTypes="AAAAAAAA">
                                      <p:cBhvr>
                                        <p:cTn id="7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0 -0.0365 L -0.0510 -0.0548" pathEditMode="relative" rAng="0" ptsTypes="AAAAAAAA">
                                      <p:cBhvr>
                                        <p:cTn id="8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10 -0.0548 L -0.0462 -0.0677" pathEditMode="relative" rAng="0" ptsTypes="AAAAAAAA">
                                      <p:cBhvr>
                                        <p:cTn id="8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62 -0.0677 L -0.0414 -0.0795" pathEditMode="relative" rAng="0" ptsTypes="AAAAAAAA">
                                      <p:cBhvr>
                                        <p:cTn id="8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4 -0.0795 L -0.0375 -0.0913" pathEditMode="relative" rAng="0" ptsTypes="AAAAAAAA">
                                      <p:cBhvr>
                                        <p:cTn id="8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75 -0.0913 L -0.0335 -0.1020" pathEditMode="relative" rAng="0" ptsTypes="AAAAAAAA">
                                      <p:cBhvr>
                                        <p:cTn id="8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35 -0.1020 L -0.0279 -0.1171" pathEditMode="relative" rAng="0" ptsTypes="AAAAAAAA">
                                      <p:cBhvr>
                                        <p:cTn id="8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79 -0.1171 L -0.0215 -0.1332" pathEditMode="relative" rAng="0" ptsTypes="AAAAAAAA">
                                      <p:cBhvr>
                                        <p:cTn id="8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15 -0.1332 L -0.0143 -0.1525" pathEditMode="relative" rAng="0" ptsTypes="AAAAAAAA">
                                      <p:cBhvr>
                                        <p:cTn id="8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