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0810"/>
    <a:srgbClr val="05112A"/>
    <a:srgbClr val="6FD064"/>
    <a:srgbClr val="12C2BA"/>
    <a:srgbClr val="AADC69"/>
    <a:srgbClr val="7FF12D"/>
    <a:srgbClr val="0B4C47"/>
    <a:srgbClr val="071711"/>
    <a:srgbClr val="0E2A1F"/>
    <a:srgbClr val="0B4C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28" autoAdjust="0"/>
    <p:restoredTop sz="94250" autoAdjust="0"/>
  </p:normalViewPr>
  <p:slideViewPr>
    <p:cSldViewPr snapToGrid="0" snapToObjects="1">
      <p:cViewPr>
        <p:scale>
          <a:sx n="167" d="100"/>
          <a:sy n="167" d="100"/>
        </p:scale>
        <p:origin x="880" y="592"/>
      </p:cViewPr>
      <p:guideLst>
        <p:guide orient="horz" pos="2160"/>
        <p:guide pos="3840"/>
      </p:guideLst>
    </p:cSldViewPr>
  </p:slideViewPr>
  <p:notesTextViewPr>
    <p:cViewPr>
      <p:scale>
        <a:sx n="85" d="100"/>
        <a:sy n="8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DFAF8-9CD3-4716-8CF2-6121A8FDDE9B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1C09C-499D-45C7-B51C-6D106952E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0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Americas Cup 2018. Race 2a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1C09C-499D-45C7-B51C-6D106952E9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9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7AF7C9C-3FFC-F543-8CD5-56B058077314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7AF7C9C-3FFC-F543-8CD5-56B058077314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77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B4C47"/>
            </a:gs>
            <a:gs pos="57000">
              <a:srgbClr val="07171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2916621" cy="6858000"/>
          </a:xfrm>
          <a:prstGeom prst="rect">
            <a:avLst/>
          </a:prstGeom>
          <a:solidFill>
            <a:srgbClr val="030810"/>
          </a:solidFill>
          <a:ln>
            <a:noFill/>
          </a:ln>
          <a:effectLst>
            <a:glow rad="266700">
              <a:srgbClr val="A61F8F">
                <a:alpha val="5000"/>
              </a:srgb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ap"/>
          <p:cNvSpPr/>
          <p:nvPr/>
        </p:nvSpPr>
        <p:spPr>
          <a:xfrm>
            <a:off x="2486111" y="265548"/>
            <a:ext cx="6703821" cy="46705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43175" y="2969928"/>
            <a:ext cx="1230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TIMER</a:t>
            </a:r>
            <a:endParaRPr lang="en-US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3" name="time"/>
          <p:cNvSpPr txBox="1"/>
          <p:nvPr/>
        </p:nvSpPr>
        <p:spPr>
          <a:xfrm>
            <a:off x="167397" y="3346779"/>
            <a:ext cx="2581828" cy="369332"/>
          </a:xfrm>
          <a:prstGeom prst="rect">
            <a:avLst/>
          </a:prstGeom>
          <a:solidFill>
            <a:srgbClr val="03081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srgbClr val="6FD064"/>
                </a:solidFill>
                <a:latin typeface="Ayuthaya" charset="-34"/>
                <a:ea typeface="Ayuthaya" charset="-34"/>
                <a:cs typeface="Ayuthaya" charset="-34"/>
              </a:rPr>
              <a:t>01.02.19</a:t>
            </a:r>
            <a:endParaRPr lang="en-US" b="1" dirty="0">
              <a:solidFill>
                <a:srgbClr val="6FD064"/>
              </a:solidFill>
              <a:latin typeface="Ayuthaya" charset="-34"/>
              <a:ea typeface="Ayuthaya" charset="-34"/>
              <a:cs typeface="Ayuthaya" charset="-3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209693" y="5798634"/>
            <a:ext cx="628994" cy="6289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7397" y="291994"/>
            <a:ext cx="258182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Exercise title</a:t>
            </a:r>
            <a:endParaRPr lang="en-US" sz="4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yuthaya" charset="-34"/>
                <a:ea typeface="Ayuthaya" charset="-34"/>
                <a:cs typeface="Ayuthaya" charset="-34"/>
              </a:rPr>
              <a:t>2018 SERIAL 12D</a:t>
            </a:r>
          </a:p>
        </p:txBody>
      </p:sp>
      <p:sp>
        <p:nvSpPr>
          <p:cNvPr id="127" name="marker"/>
          <p:cNvSpPr/>
          <p:nvPr/>
        </p:nvSpPr>
        <p:spPr>
          <a:xfrm>
            <a:off x="4426152" y="2892750"/>
            <a:ext cx="710347" cy="354359"/>
          </a:xfrm>
          <a:prstGeom prst="wedgeRectCallout">
            <a:avLst>
              <a:gd name="adj1" fmla="val 40419"/>
              <a:gd name="adj2" fmla="val 113730"/>
            </a:avLst>
          </a:prstGeom>
          <a:solidFill>
            <a:schemeClr val="bg1">
              <a:lumMod val="65000"/>
            </a:schemeClr>
          </a:solidFill>
          <a:ln w="50800">
            <a:noFill/>
          </a:ln>
          <a:effectLst>
            <a:innerShdw blurRad="12700" dist="25400" dir="16200000">
              <a:prstClr val="black">
                <a:alpha val="34000"/>
              </a:prstClr>
            </a:inn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NELS</a:t>
            </a:r>
            <a:endParaRPr lang="en-US" sz="1200" b="1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43175" y="5197918"/>
            <a:ext cx="1230272" cy="338554"/>
          </a:xfrm>
          <a:prstGeom prst="rect">
            <a:avLst/>
          </a:prstGeom>
          <a:solidFill>
            <a:srgbClr val="03081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EVENTS</a:t>
            </a:r>
            <a:endParaRPr lang="en-US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ScaleBar">
            <a:extLst>
              <a:ext uri="{FF2B5EF4-FFF2-40B4-BE49-F238E27FC236}">
                <a16:creationId xmlns:a16="http://schemas.microsoft.com/office/drawing/2014/main" xmlns="" id="{BE0A2202-FFB4-4A60-9052-9A3901AFC4B2}"/>
              </a:ext>
            </a:extLst>
          </p:cNvPr>
          <p:cNvSpPr/>
          <p:nvPr/>
        </p:nvSpPr>
        <p:spPr>
          <a:xfrm flipV="1">
            <a:off x="9456616" y="615601"/>
            <a:ext cx="2231413" cy="45719"/>
          </a:xfrm>
          <a:prstGeom prst="rect">
            <a:avLst/>
          </a:prstGeom>
          <a:gradFill>
            <a:gsLst>
              <a:gs pos="0">
                <a:srgbClr val="12C2BA"/>
              </a:gs>
              <a:gs pos="98000">
                <a:srgbClr val="AADC69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7" name="ScaleValue">
            <a:extLst>
              <a:ext uri="{FF2B5EF4-FFF2-40B4-BE49-F238E27FC236}">
                <a16:creationId xmlns:a16="http://schemas.microsoft.com/office/drawing/2014/main" xmlns="" id="{281A5C4D-5878-421A-96B6-3E7E1B6B0BE4}"/>
              </a:ext>
            </a:extLst>
          </p:cNvPr>
          <p:cNvSpPr txBox="1"/>
          <p:nvPr/>
        </p:nvSpPr>
        <p:spPr>
          <a:xfrm>
            <a:off x="10351882" y="690508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Ayuthaya" charset="-34"/>
                <a:ea typeface="Ayuthaya" charset="-34"/>
                <a:cs typeface="Ayuthaya" charset="-34"/>
              </a:rPr>
              <a:t>1KM</a:t>
            </a:r>
            <a:endParaRPr lang="en-US" sz="1000" dirty="0">
              <a:solidFill>
                <a:schemeClr val="bg1"/>
              </a:solidFill>
              <a:latin typeface="Ayuthaya" charset="-34"/>
              <a:ea typeface="Ayuthaya" charset="-34"/>
              <a:cs typeface="Ayuthaya" charset="-34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9372368" y="578113"/>
            <a:ext cx="120702" cy="120702"/>
          </a:xfrm>
          <a:prstGeom prst="ellipse">
            <a:avLst/>
          </a:prstGeom>
          <a:solidFill>
            <a:srgbClr val="AADC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1613398" y="578113"/>
            <a:ext cx="120702" cy="120702"/>
          </a:xfrm>
          <a:prstGeom prst="ellipse">
            <a:avLst/>
          </a:prstGeom>
          <a:solidFill>
            <a:srgbClr val="12C2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55106" y="2098329"/>
            <a:ext cx="2406410" cy="0"/>
          </a:xfrm>
          <a:prstGeom prst="line">
            <a:avLst/>
          </a:prstGeom>
          <a:ln>
            <a:solidFill>
              <a:srgbClr val="6FD064"/>
            </a:solidFill>
          </a:ln>
          <a:effectLst>
            <a:glow rad="25400">
              <a:srgbClr val="12C2BA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55106" y="4335686"/>
            <a:ext cx="2406410" cy="0"/>
          </a:xfrm>
          <a:prstGeom prst="line">
            <a:avLst/>
          </a:prstGeom>
          <a:ln>
            <a:solidFill>
              <a:srgbClr val="6FD064"/>
            </a:solidFill>
          </a:ln>
          <a:effectLst>
            <a:glow rad="25400">
              <a:srgbClr val="12C2BA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me"/>
          <p:cNvSpPr txBox="1"/>
          <p:nvPr/>
        </p:nvSpPr>
        <p:spPr>
          <a:xfrm>
            <a:off x="1" y="5508273"/>
            <a:ext cx="2916620" cy="923330"/>
          </a:xfrm>
          <a:prstGeom prst="rect">
            <a:avLst/>
          </a:prstGeom>
          <a:solidFill>
            <a:srgbClr val="03081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srgbClr val="6FD064"/>
                </a:solidFill>
                <a:latin typeface="Ayuthaya" charset="-34"/>
                <a:ea typeface="Consolas" charset="0"/>
                <a:cs typeface="Consolas" charset="0"/>
              </a:rPr>
              <a:t>1211141,00 </a:t>
            </a:r>
            <a:br>
              <a:rPr lang="en-US" b="1" dirty="0" smtClean="0">
                <a:solidFill>
                  <a:srgbClr val="6FD064"/>
                </a:solidFill>
                <a:latin typeface="Ayuthaya" charset="-34"/>
                <a:ea typeface="Consolas" charset="0"/>
                <a:cs typeface="Consolas" charset="0"/>
              </a:rPr>
            </a:br>
            <a:r>
              <a:rPr lang="en-US" b="1" dirty="0" smtClean="0">
                <a:solidFill>
                  <a:srgbClr val="6FD064"/>
                </a:solidFill>
                <a:latin typeface="Ayuthaya" charset="-34"/>
                <a:ea typeface="Consolas" charset="0"/>
                <a:cs typeface="Consolas" charset="0"/>
              </a:rPr>
              <a:t>RX CONGRATS</a:t>
            </a:r>
            <a:br>
              <a:rPr lang="en-US" b="1" dirty="0" smtClean="0">
                <a:solidFill>
                  <a:srgbClr val="6FD064"/>
                </a:solidFill>
                <a:latin typeface="Ayuthaya" charset="-34"/>
                <a:ea typeface="Consolas" charset="0"/>
                <a:cs typeface="Consolas" charset="0"/>
              </a:rPr>
            </a:br>
            <a:r>
              <a:rPr lang="en-US" b="1" dirty="0" smtClean="0">
                <a:solidFill>
                  <a:srgbClr val="6FD064"/>
                </a:solidFill>
                <a:latin typeface="Ayuthaya" charset="-34"/>
                <a:ea typeface="Consolas" charset="0"/>
                <a:cs typeface="Consolas" charset="0"/>
              </a:rPr>
              <a:t>ON UWT</a:t>
            </a:r>
            <a:endParaRPr lang="en-US" b="1" dirty="0">
              <a:solidFill>
                <a:srgbClr val="6FD064"/>
              </a:solidFill>
              <a:latin typeface="Ayuthaya" charset="-34"/>
              <a:ea typeface="Consolas" charset="0"/>
              <a:cs typeface="Consolas" charset="0"/>
            </a:endParaRPr>
          </a:p>
        </p:txBody>
      </p:sp>
      <p:sp>
        <p:nvSpPr>
          <p:cNvPr id="201" name="marker"/>
          <p:cNvSpPr/>
          <p:nvPr/>
        </p:nvSpPr>
        <p:spPr>
          <a:xfrm>
            <a:off x="9009769" y="1451808"/>
            <a:ext cx="725197" cy="354359"/>
          </a:xfrm>
          <a:prstGeom prst="wedgeRectCallout">
            <a:avLst>
              <a:gd name="adj1" fmla="val 40419"/>
              <a:gd name="adj2" fmla="val 113730"/>
            </a:avLst>
          </a:prstGeom>
          <a:solidFill>
            <a:srgbClr val="6FD064">
              <a:alpha val="83000"/>
            </a:srgbClr>
          </a:solidFill>
          <a:ln w="50800">
            <a:noFill/>
          </a:ln>
          <a:effectLst>
            <a:innerShdw blurRad="12700" dist="25400" dir="16200000">
              <a:prstClr val="black">
                <a:alpha val="34000"/>
              </a:prstClr>
            </a:inn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COLLS</a:t>
            </a:r>
            <a:endParaRPr lang="en-US" sz="1200" b="1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02" name="time"/>
          <p:cNvSpPr txBox="1"/>
          <p:nvPr/>
        </p:nvSpPr>
        <p:spPr>
          <a:xfrm>
            <a:off x="167397" y="3638607"/>
            <a:ext cx="2581828" cy="369332"/>
          </a:xfrm>
          <a:prstGeom prst="rect">
            <a:avLst/>
          </a:prstGeom>
          <a:solidFill>
            <a:srgbClr val="03081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schemeClr val="bg1"/>
                </a:solidFill>
                <a:latin typeface="Ayuthaya" charset="-34"/>
                <a:ea typeface="Ayuthaya" charset="-34"/>
                <a:cs typeface="Ayuthaya" charset="-34"/>
              </a:rPr>
              <a:t>11:24:00</a:t>
            </a:r>
            <a:endParaRPr lang="en-US" b="1" dirty="0">
              <a:solidFill>
                <a:schemeClr val="bg1"/>
              </a:solidFill>
              <a:latin typeface="Ayuthaya" charset="-34"/>
              <a:ea typeface="Ayuthaya" charset="-34"/>
              <a:cs typeface="Ayuthaya" charset="-34"/>
            </a:endParaRPr>
          </a:p>
        </p:txBody>
      </p:sp>
      <p:sp>
        <p:nvSpPr>
          <p:cNvPr id="203" name="footprint"/>
          <p:cNvSpPr/>
          <p:nvPr/>
        </p:nvSpPr>
        <p:spPr>
          <a:xfrm>
            <a:off x="7298291" y="5518316"/>
            <a:ext cx="80881" cy="77368"/>
          </a:xfrm>
          <a:prstGeom prst="ellipse">
            <a:avLst/>
          </a:prstGeom>
          <a:solidFill>
            <a:srgbClr val="6FD06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footprint"/>
          <p:cNvSpPr/>
          <p:nvPr/>
        </p:nvSpPr>
        <p:spPr>
          <a:xfrm>
            <a:off x="7329126" y="5385050"/>
            <a:ext cx="80881" cy="77368"/>
          </a:xfrm>
          <a:prstGeom prst="ellipse">
            <a:avLst/>
          </a:prstGeom>
          <a:solidFill>
            <a:srgbClr val="6FD06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footprint"/>
          <p:cNvSpPr/>
          <p:nvPr/>
        </p:nvSpPr>
        <p:spPr>
          <a:xfrm>
            <a:off x="7359961" y="5258130"/>
            <a:ext cx="80881" cy="77368"/>
          </a:xfrm>
          <a:prstGeom prst="ellipse">
            <a:avLst/>
          </a:prstGeom>
          <a:solidFill>
            <a:srgbClr val="6FD06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footprint"/>
          <p:cNvSpPr/>
          <p:nvPr/>
        </p:nvSpPr>
        <p:spPr>
          <a:xfrm>
            <a:off x="7390796" y="5124864"/>
            <a:ext cx="80881" cy="77368"/>
          </a:xfrm>
          <a:prstGeom prst="ellipse">
            <a:avLst/>
          </a:prstGeom>
          <a:solidFill>
            <a:srgbClr val="6FD06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footprint"/>
          <p:cNvSpPr/>
          <p:nvPr/>
        </p:nvSpPr>
        <p:spPr>
          <a:xfrm>
            <a:off x="7421631" y="4997944"/>
            <a:ext cx="80881" cy="77368"/>
          </a:xfrm>
          <a:prstGeom prst="ellipse">
            <a:avLst/>
          </a:prstGeom>
          <a:solidFill>
            <a:srgbClr val="6FD06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footprint"/>
          <p:cNvSpPr/>
          <p:nvPr/>
        </p:nvSpPr>
        <p:spPr>
          <a:xfrm>
            <a:off x="7446299" y="4871024"/>
            <a:ext cx="80881" cy="77368"/>
          </a:xfrm>
          <a:prstGeom prst="ellipse">
            <a:avLst/>
          </a:prstGeom>
          <a:solidFill>
            <a:srgbClr val="6FD06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footprint"/>
          <p:cNvSpPr/>
          <p:nvPr/>
        </p:nvSpPr>
        <p:spPr>
          <a:xfrm>
            <a:off x="7415464" y="4744104"/>
            <a:ext cx="80881" cy="77368"/>
          </a:xfrm>
          <a:prstGeom prst="ellipse">
            <a:avLst/>
          </a:prstGeom>
          <a:solidFill>
            <a:srgbClr val="6FD06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footprint"/>
          <p:cNvSpPr/>
          <p:nvPr/>
        </p:nvSpPr>
        <p:spPr>
          <a:xfrm>
            <a:off x="7316792" y="4661606"/>
            <a:ext cx="80881" cy="77368"/>
          </a:xfrm>
          <a:prstGeom prst="ellipse">
            <a:avLst/>
          </a:prstGeom>
          <a:solidFill>
            <a:srgbClr val="6FD06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footprint"/>
          <p:cNvSpPr/>
          <p:nvPr/>
        </p:nvSpPr>
        <p:spPr>
          <a:xfrm>
            <a:off x="7174951" y="4617184"/>
            <a:ext cx="80881" cy="77368"/>
          </a:xfrm>
          <a:prstGeom prst="ellipse">
            <a:avLst/>
          </a:prstGeom>
          <a:solidFill>
            <a:srgbClr val="6FD06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footprint"/>
          <p:cNvSpPr/>
          <p:nvPr/>
        </p:nvSpPr>
        <p:spPr>
          <a:xfrm>
            <a:off x="7020776" y="4585454"/>
            <a:ext cx="80881" cy="77368"/>
          </a:xfrm>
          <a:prstGeom prst="ellipse">
            <a:avLst/>
          </a:prstGeom>
          <a:solidFill>
            <a:srgbClr val="6FD06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footprint"/>
          <p:cNvSpPr/>
          <p:nvPr/>
        </p:nvSpPr>
        <p:spPr>
          <a:xfrm>
            <a:off x="6860434" y="4553724"/>
            <a:ext cx="80881" cy="77368"/>
          </a:xfrm>
          <a:prstGeom prst="ellipse">
            <a:avLst/>
          </a:prstGeom>
          <a:solidFill>
            <a:srgbClr val="6FD06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footprint"/>
          <p:cNvSpPr/>
          <p:nvPr/>
        </p:nvSpPr>
        <p:spPr>
          <a:xfrm>
            <a:off x="6712426" y="4509302"/>
            <a:ext cx="80881" cy="77368"/>
          </a:xfrm>
          <a:prstGeom prst="ellipse">
            <a:avLst/>
          </a:prstGeom>
          <a:solidFill>
            <a:srgbClr val="6FD06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footprint"/>
          <p:cNvSpPr/>
          <p:nvPr/>
        </p:nvSpPr>
        <p:spPr>
          <a:xfrm>
            <a:off x="6607587" y="4420458"/>
            <a:ext cx="80881" cy="77368"/>
          </a:xfrm>
          <a:prstGeom prst="ellipse">
            <a:avLst/>
          </a:prstGeom>
          <a:solidFill>
            <a:srgbClr val="6FD06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footprint"/>
          <p:cNvSpPr/>
          <p:nvPr/>
        </p:nvSpPr>
        <p:spPr>
          <a:xfrm>
            <a:off x="6582919" y="4318922"/>
            <a:ext cx="80881" cy="77368"/>
          </a:xfrm>
          <a:prstGeom prst="ellipse">
            <a:avLst/>
          </a:prstGeom>
          <a:solidFill>
            <a:srgbClr val="6FD06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footprint"/>
          <p:cNvSpPr/>
          <p:nvPr/>
        </p:nvSpPr>
        <p:spPr>
          <a:xfrm>
            <a:off x="6632255" y="4217386"/>
            <a:ext cx="80881" cy="77368"/>
          </a:xfrm>
          <a:prstGeom prst="ellipse">
            <a:avLst/>
          </a:prstGeom>
          <a:solidFill>
            <a:srgbClr val="6FD06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footprint"/>
          <p:cNvSpPr/>
          <p:nvPr/>
        </p:nvSpPr>
        <p:spPr>
          <a:xfrm>
            <a:off x="6749428" y="4153926"/>
            <a:ext cx="80881" cy="773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footprint"/>
          <p:cNvSpPr/>
          <p:nvPr/>
        </p:nvSpPr>
        <p:spPr>
          <a:xfrm>
            <a:off x="6885102" y="4115850"/>
            <a:ext cx="80881" cy="773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footprint"/>
          <p:cNvSpPr/>
          <p:nvPr/>
        </p:nvSpPr>
        <p:spPr>
          <a:xfrm>
            <a:off x="7008442" y="4065082"/>
            <a:ext cx="80881" cy="773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footprint"/>
          <p:cNvSpPr/>
          <p:nvPr/>
        </p:nvSpPr>
        <p:spPr>
          <a:xfrm>
            <a:off x="7057778" y="3982584"/>
            <a:ext cx="80881" cy="773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footprint"/>
          <p:cNvSpPr/>
          <p:nvPr/>
        </p:nvSpPr>
        <p:spPr>
          <a:xfrm>
            <a:off x="7045444" y="3874702"/>
            <a:ext cx="80881" cy="773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footprint"/>
          <p:cNvSpPr/>
          <p:nvPr/>
        </p:nvSpPr>
        <p:spPr>
          <a:xfrm>
            <a:off x="6952939" y="3779512"/>
            <a:ext cx="80881" cy="773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footprint"/>
          <p:cNvSpPr/>
          <p:nvPr/>
        </p:nvSpPr>
        <p:spPr>
          <a:xfrm>
            <a:off x="6792597" y="3773166"/>
            <a:ext cx="80881" cy="773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footprint"/>
          <p:cNvSpPr/>
          <p:nvPr/>
        </p:nvSpPr>
        <p:spPr>
          <a:xfrm>
            <a:off x="6669257" y="3862010"/>
            <a:ext cx="80881" cy="773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footprint"/>
          <p:cNvSpPr/>
          <p:nvPr/>
        </p:nvSpPr>
        <p:spPr>
          <a:xfrm>
            <a:off x="6632255" y="3995276"/>
            <a:ext cx="80881" cy="773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footprint"/>
          <p:cNvSpPr/>
          <p:nvPr/>
        </p:nvSpPr>
        <p:spPr>
          <a:xfrm>
            <a:off x="6730927" y="4090466"/>
            <a:ext cx="80881" cy="773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footprint"/>
          <p:cNvSpPr/>
          <p:nvPr/>
        </p:nvSpPr>
        <p:spPr>
          <a:xfrm>
            <a:off x="6903603" y="4109504"/>
            <a:ext cx="80881" cy="773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footprint"/>
          <p:cNvSpPr/>
          <p:nvPr/>
        </p:nvSpPr>
        <p:spPr>
          <a:xfrm>
            <a:off x="7119448" y="4115850"/>
            <a:ext cx="80881" cy="773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footprint"/>
          <p:cNvSpPr/>
          <p:nvPr/>
        </p:nvSpPr>
        <p:spPr>
          <a:xfrm>
            <a:off x="7230454" y="4211040"/>
            <a:ext cx="80881" cy="77368"/>
          </a:xfrm>
          <a:prstGeom prst="ellipse">
            <a:avLst/>
          </a:prstGeom>
          <a:solidFill>
            <a:srgbClr val="6FD06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footprint"/>
          <p:cNvSpPr/>
          <p:nvPr/>
        </p:nvSpPr>
        <p:spPr>
          <a:xfrm>
            <a:off x="7119448" y="4299884"/>
            <a:ext cx="80881" cy="77368"/>
          </a:xfrm>
          <a:prstGeom prst="ellipse">
            <a:avLst/>
          </a:prstGeom>
          <a:solidFill>
            <a:srgbClr val="6FD06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footprint"/>
          <p:cNvSpPr/>
          <p:nvPr/>
        </p:nvSpPr>
        <p:spPr>
          <a:xfrm>
            <a:off x="6909770" y="4280846"/>
            <a:ext cx="80881" cy="77368"/>
          </a:xfrm>
          <a:prstGeom prst="ellipse">
            <a:avLst/>
          </a:prstGeom>
          <a:solidFill>
            <a:srgbClr val="6FD06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footprint"/>
          <p:cNvSpPr/>
          <p:nvPr/>
        </p:nvSpPr>
        <p:spPr>
          <a:xfrm>
            <a:off x="6835766" y="4141234"/>
            <a:ext cx="80881" cy="773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footprint"/>
          <p:cNvSpPr/>
          <p:nvPr/>
        </p:nvSpPr>
        <p:spPr>
          <a:xfrm>
            <a:off x="6891269" y="3963546"/>
            <a:ext cx="80881" cy="773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footprint"/>
          <p:cNvSpPr/>
          <p:nvPr/>
        </p:nvSpPr>
        <p:spPr>
          <a:xfrm>
            <a:off x="7088613" y="3912778"/>
            <a:ext cx="80881" cy="773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footprint"/>
          <p:cNvSpPr/>
          <p:nvPr/>
        </p:nvSpPr>
        <p:spPr>
          <a:xfrm>
            <a:off x="7205786" y="4046044"/>
            <a:ext cx="80881" cy="773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footprint"/>
          <p:cNvSpPr/>
          <p:nvPr/>
        </p:nvSpPr>
        <p:spPr>
          <a:xfrm>
            <a:off x="7199619" y="4249116"/>
            <a:ext cx="80881" cy="77368"/>
          </a:xfrm>
          <a:prstGeom prst="ellipse">
            <a:avLst/>
          </a:prstGeom>
          <a:solidFill>
            <a:srgbClr val="6FD06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footprint"/>
          <p:cNvSpPr/>
          <p:nvPr/>
        </p:nvSpPr>
        <p:spPr>
          <a:xfrm>
            <a:off x="7273623" y="4426804"/>
            <a:ext cx="80881" cy="77368"/>
          </a:xfrm>
          <a:prstGeom prst="ellipse">
            <a:avLst/>
          </a:prstGeom>
          <a:solidFill>
            <a:srgbClr val="6FD06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footprint"/>
          <p:cNvSpPr/>
          <p:nvPr/>
        </p:nvSpPr>
        <p:spPr>
          <a:xfrm>
            <a:off x="7440132" y="4414112"/>
            <a:ext cx="80881" cy="77368"/>
          </a:xfrm>
          <a:prstGeom prst="ellipse">
            <a:avLst/>
          </a:prstGeom>
          <a:solidFill>
            <a:srgbClr val="6FD06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footprint"/>
          <p:cNvSpPr/>
          <p:nvPr/>
        </p:nvSpPr>
        <p:spPr>
          <a:xfrm>
            <a:off x="7501802" y="4255462"/>
            <a:ext cx="80881" cy="77368"/>
          </a:xfrm>
          <a:prstGeom prst="ellipse">
            <a:avLst/>
          </a:prstGeom>
          <a:solidFill>
            <a:srgbClr val="6FD06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footprint"/>
          <p:cNvSpPr/>
          <p:nvPr/>
        </p:nvSpPr>
        <p:spPr>
          <a:xfrm>
            <a:off x="7532637" y="4052390"/>
            <a:ext cx="80881" cy="773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footprint"/>
          <p:cNvSpPr/>
          <p:nvPr/>
        </p:nvSpPr>
        <p:spPr>
          <a:xfrm>
            <a:off x="7680645" y="4001622"/>
            <a:ext cx="80881" cy="773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footprint"/>
          <p:cNvSpPr/>
          <p:nvPr/>
        </p:nvSpPr>
        <p:spPr>
          <a:xfrm>
            <a:off x="7723814" y="4103158"/>
            <a:ext cx="80881" cy="773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footprint"/>
          <p:cNvSpPr/>
          <p:nvPr/>
        </p:nvSpPr>
        <p:spPr>
          <a:xfrm>
            <a:off x="7692979" y="4274500"/>
            <a:ext cx="80881" cy="77368"/>
          </a:xfrm>
          <a:prstGeom prst="ellipse">
            <a:avLst/>
          </a:prstGeom>
          <a:solidFill>
            <a:srgbClr val="6FD06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footprint"/>
          <p:cNvSpPr/>
          <p:nvPr/>
        </p:nvSpPr>
        <p:spPr>
          <a:xfrm>
            <a:off x="7816319" y="4401420"/>
            <a:ext cx="80881" cy="77368"/>
          </a:xfrm>
          <a:prstGeom prst="ellipse">
            <a:avLst/>
          </a:prstGeom>
          <a:solidFill>
            <a:srgbClr val="6FD06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footprint"/>
          <p:cNvSpPr/>
          <p:nvPr/>
        </p:nvSpPr>
        <p:spPr>
          <a:xfrm>
            <a:off x="8013663" y="4350652"/>
            <a:ext cx="80881" cy="77368"/>
          </a:xfrm>
          <a:prstGeom prst="ellipse">
            <a:avLst/>
          </a:prstGeom>
          <a:solidFill>
            <a:srgbClr val="6FD06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footprint"/>
          <p:cNvSpPr/>
          <p:nvPr/>
        </p:nvSpPr>
        <p:spPr>
          <a:xfrm>
            <a:off x="8093834" y="4172964"/>
            <a:ext cx="80881" cy="77368"/>
          </a:xfrm>
          <a:prstGeom prst="ellipse">
            <a:avLst/>
          </a:prstGeom>
          <a:solidFill>
            <a:srgbClr val="6FD06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footprint"/>
          <p:cNvSpPr/>
          <p:nvPr/>
        </p:nvSpPr>
        <p:spPr>
          <a:xfrm>
            <a:off x="8266510" y="4071428"/>
            <a:ext cx="80881" cy="773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footprint"/>
          <p:cNvSpPr/>
          <p:nvPr/>
        </p:nvSpPr>
        <p:spPr>
          <a:xfrm>
            <a:off x="8402184" y="4160272"/>
            <a:ext cx="80881" cy="77368"/>
          </a:xfrm>
          <a:prstGeom prst="ellipse">
            <a:avLst/>
          </a:prstGeom>
          <a:solidFill>
            <a:srgbClr val="6FD06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footprint"/>
          <p:cNvSpPr/>
          <p:nvPr/>
        </p:nvSpPr>
        <p:spPr>
          <a:xfrm>
            <a:off x="8303512" y="4268154"/>
            <a:ext cx="80881" cy="77368"/>
          </a:xfrm>
          <a:prstGeom prst="ellipse">
            <a:avLst/>
          </a:prstGeom>
          <a:solidFill>
            <a:srgbClr val="6FD06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footprint"/>
          <p:cNvSpPr/>
          <p:nvPr/>
        </p:nvSpPr>
        <p:spPr>
          <a:xfrm>
            <a:off x="8093834" y="4255462"/>
            <a:ext cx="80881" cy="77368"/>
          </a:xfrm>
          <a:prstGeom prst="ellipse">
            <a:avLst/>
          </a:prstGeom>
          <a:solidFill>
            <a:srgbClr val="6FD06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footprint"/>
          <p:cNvSpPr/>
          <p:nvPr/>
        </p:nvSpPr>
        <p:spPr>
          <a:xfrm>
            <a:off x="7908824" y="4318922"/>
            <a:ext cx="80881" cy="77368"/>
          </a:xfrm>
          <a:prstGeom prst="ellipse">
            <a:avLst/>
          </a:prstGeom>
          <a:solidFill>
            <a:srgbClr val="6FD06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footprint"/>
          <p:cNvSpPr/>
          <p:nvPr/>
        </p:nvSpPr>
        <p:spPr>
          <a:xfrm>
            <a:off x="7742315" y="4458534"/>
            <a:ext cx="80881" cy="77368"/>
          </a:xfrm>
          <a:prstGeom prst="ellipse">
            <a:avLst/>
          </a:prstGeom>
          <a:solidFill>
            <a:srgbClr val="6FD06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footprint"/>
          <p:cNvSpPr/>
          <p:nvPr/>
        </p:nvSpPr>
        <p:spPr>
          <a:xfrm>
            <a:off x="7705313" y="4610838"/>
            <a:ext cx="80881" cy="77368"/>
          </a:xfrm>
          <a:prstGeom prst="ellipse">
            <a:avLst/>
          </a:prstGeom>
          <a:solidFill>
            <a:srgbClr val="6FD06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footprint"/>
          <p:cNvSpPr/>
          <p:nvPr/>
        </p:nvSpPr>
        <p:spPr>
          <a:xfrm>
            <a:off x="7828653" y="4680644"/>
            <a:ext cx="80881" cy="77368"/>
          </a:xfrm>
          <a:prstGeom prst="ellipse">
            <a:avLst/>
          </a:prstGeom>
          <a:solidFill>
            <a:srgbClr val="6FD06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footprint"/>
          <p:cNvSpPr/>
          <p:nvPr/>
        </p:nvSpPr>
        <p:spPr>
          <a:xfrm>
            <a:off x="7970494" y="4629876"/>
            <a:ext cx="80881" cy="77368"/>
          </a:xfrm>
          <a:prstGeom prst="ellipse">
            <a:avLst/>
          </a:prstGeom>
          <a:solidFill>
            <a:srgbClr val="6FD06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footprint"/>
          <p:cNvSpPr/>
          <p:nvPr/>
        </p:nvSpPr>
        <p:spPr>
          <a:xfrm>
            <a:off x="8093834" y="4521994"/>
            <a:ext cx="80881" cy="77368"/>
          </a:xfrm>
          <a:prstGeom prst="ellipse">
            <a:avLst/>
          </a:prstGeom>
          <a:solidFill>
            <a:srgbClr val="6FD06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footprint"/>
          <p:cNvSpPr/>
          <p:nvPr/>
        </p:nvSpPr>
        <p:spPr>
          <a:xfrm>
            <a:off x="8235675" y="4401420"/>
            <a:ext cx="80881" cy="77368"/>
          </a:xfrm>
          <a:prstGeom prst="ellipse">
            <a:avLst/>
          </a:prstGeom>
          <a:solidFill>
            <a:srgbClr val="6FD06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footprint"/>
          <p:cNvSpPr/>
          <p:nvPr/>
        </p:nvSpPr>
        <p:spPr>
          <a:xfrm>
            <a:off x="8383683" y="4268154"/>
            <a:ext cx="80881" cy="77368"/>
          </a:xfrm>
          <a:prstGeom prst="ellipse">
            <a:avLst/>
          </a:prstGeom>
          <a:solidFill>
            <a:srgbClr val="6FD06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footprint"/>
          <p:cNvSpPr/>
          <p:nvPr/>
        </p:nvSpPr>
        <p:spPr>
          <a:xfrm>
            <a:off x="8513190" y="4153926"/>
            <a:ext cx="80881" cy="77368"/>
          </a:xfrm>
          <a:prstGeom prst="ellipse">
            <a:avLst/>
          </a:prstGeom>
          <a:solidFill>
            <a:srgbClr val="6FD06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footprint"/>
          <p:cNvSpPr/>
          <p:nvPr/>
        </p:nvSpPr>
        <p:spPr>
          <a:xfrm>
            <a:off x="8630363" y="4052390"/>
            <a:ext cx="80881" cy="77368"/>
          </a:xfrm>
          <a:prstGeom prst="ellipse">
            <a:avLst/>
          </a:prstGeom>
          <a:solidFill>
            <a:srgbClr val="6FD06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footprint"/>
          <p:cNvSpPr/>
          <p:nvPr/>
        </p:nvSpPr>
        <p:spPr>
          <a:xfrm>
            <a:off x="8716701" y="3944508"/>
            <a:ext cx="80881" cy="77368"/>
          </a:xfrm>
          <a:prstGeom prst="ellipse">
            <a:avLst/>
          </a:prstGeom>
          <a:solidFill>
            <a:srgbClr val="6FD06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footprint"/>
          <p:cNvSpPr/>
          <p:nvPr/>
        </p:nvSpPr>
        <p:spPr>
          <a:xfrm>
            <a:off x="8772204" y="3836626"/>
            <a:ext cx="80881" cy="77368"/>
          </a:xfrm>
          <a:prstGeom prst="ellipse">
            <a:avLst/>
          </a:prstGeom>
          <a:solidFill>
            <a:srgbClr val="6FD06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footprint"/>
          <p:cNvSpPr/>
          <p:nvPr/>
        </p:nvSpPr>
        <p:spPr>
          <a:xfrm>
            <a:off x="8821540" y="3735090"/>
            <a:ext cx="80881" cy="77368"/>
          </a:xfrm>
          <a:prstGeom prst="ellipse">
            <a:avLst/>
          </a:prstGeom>
          <a:solidFill>
            <a:srgbClr val="6FD06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footprint"/>
          <p:cNvSpPr/>
          <p:nvPr/>
        </p:nvSpPr>
        <p:spPr>
          <a:xfrm>
            <a:off x="8870876" y="3639900"/>
            <a:ext cx="80881" cy="77368"/>
          </a:xfrm>
          <a:prstGeom prst="ellipse">
            <a:avLst/>
          </a:prstGeom>
          <a:solidFill>
            <a:srgbClr val="6FD06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footprint"/>
          <p:cNvSpPr/>
          <p:nvPr/>
        </p:nvSpPr>
        <p:spPr>
          <a:xfrm>
            <a:off x="8920212" y="3544710"/>
            <a:ext cx="80881" cy="77368"/>
          </a:xfrm>
          <a:prstGeom prst="ellipse">
            <a:avLst/>
          </a:prstGeom>
          <a:solidFill>
            <a:srgbClr val="6FD06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footprint"/>
          <p:cNvSpPr/>
          <p:nvPr/>
        </p:nvSpPr>
        <p:spPr>
          <a:xfrm>
            <a:off x="8963381" y="3449520"/>
            <a:ext cx="80881" cy="77368"/>
          </a:xfrm>
          <a:prstGeom prst="ellipse">
            <a:avLst/>
          </a:prstGeom>
          <a:solidFill>
            <a:srgbClr val="6FD06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footprint"/>
          <p:cNvSpPr/>
          <p:nvPr/>
        </p:nvSpPr>
        <p:spPr>
          <a:xfrm>
            <a:off x="9006550" y="3360676"/>
            <a:ext cx="80881" cy="77368"/>
          </a:xfrm>
          <a:prstGeom prst="ellipse">
            <a:avLst/>
          </a:prstGeom>
          <a:solidFill>
            <a:srgbClr val="6FD06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footprint"/>
          <p:cNvSpPr/>
          <p:nvPr/>
        </p:nvSpPr>
        <p:spPr>
          <a:xfrm>
            <a:off x="9055886" y="3271832"/>
            <a:ext cx="80881" cy="77368"/>
          </a:xfrm>
          <a:prstGeom prst="ellipse">
            <a:avLst/>
          </a:prstGeom>
          <a:solidFill>
            <a:srgbClr val="6FD06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footprint"/>
          <p:cNvSpPr/>
          <p:nvPr/>
        </p:nvSpPr>
        <p:spPr>
          <a:xfrm>
            <a:off x="9099055" y="3176642"/>
            <a:ext cx="80881" cy="77368"/>
          </a:xfrm>
          <a:prstGeom prst="ellipse">
            <a:avLst/>
          </a:prstGeom>
          <a:solidFill>
            <a:srgbClr val="6FD06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footprint"/>
          <p:cNvSpPr/>
          <p:nvPr/>
        </p:nvSpPr>
        <p:spPr>
          <a:xfrm>
            <a:off x="9142224" y="3087798"/>
            <a:ext cx="80881" cy="77368"/>
          </a:xfrm>
          <a:prstGeom prst="ellipse">
            <a:avLst/>
          </a:prstGeom>
          <a:solidFill>
            <a:srgbClr val="6FD06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footprint"/>
          <p:cNvSpPr/>
          <p:nvPr/>
        </p:nvSpPr>
        <p:spPr>
          <a:xfrm>
            <a:off x="9191560" y="2992608"/>
            <a:ext cx="80881" cy="77368"/>
          </a:xfrm>
          <a:prstGeom prst="ellipse">
            <a:avLst/>
          </a:prstGeom>
          <a:solidFill>
            <a:srgbClr val="6FD06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footprint"/>
          <p:cNvSpPr/>
          <p:nvPr/>
        </p:nvSpPr>
        <p:spPr>
          <a:xfrm>
            <a:off x="9234729" y="2903764"/>
            <a:ext cx="80881" cy="77368"/>
          </a:xfrm>
          <a:prstGeom prst="ellipse">
            <a:avLst/>
          </a:prstGeom>
          <a:solidFill>
            <a:srgbClr val="6FD06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footprint"/>
          <p:cNvSpPr/>
          <p:nvPr/>
        </p:nvSpPr>
        <p:spPr>
          <a:xfrm>
            <a:off x="9271731" y="2814920"/>
            <a:ext cx="80881" cy="77368"/>
          </a:xfrm>
          <a:prstGeom prst="ellipse">
            <a:avLst/>
          </a:prstGeom>
          <a:solidFill>
            <a:srgbClr val="6FD06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footprint"/>
          <p:cNvSpPr/>
          <p:nvPr/>
        </p:nvSpPr>
        <p:spPr>
          <a:xfrm>
            <a:off x="9321067" y="2726076"/>
            <a:ext cx="80881" cy="77368"/>
          </a:xfrm>
          <a:prstGeom prst="ellipse">
            <a:avLst/>
          </a:prstGeom>
          <a:solidFill>
            <a:srgbClr val="6FD06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footprint"/>
          <p:cNvSpPr/>
          <p:nvPr/>
        </p:nvSpPr>
        <p:spPr>
          <a:xfrm>
            <a:off x="9364236" y="2637232"/>
            <a:ext cx="80881" cy="77368"/>
          </a:xfrm>
          <a:prstGeom prst="ellipse">
            <a:avLst/>
          </a:prstGeom>
          <a:solidFill>
            <a:srgbClr val="6FD06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footprint"/>
          <p:cNvSpPr/>
          <p:nvPr/>
        </p:nvSpPr>
        <p:spPr>
          <a:xfrm>
            <a:off x="9407405" y="2548388"/>
            <a:ext cx="80881" cy="77368"/>
          </a:xfrm>
          <a:prstGeom prst="ellipse">
            <a:avLst/>
          </a:prstGeom>
          <a:solidFill>
            <a:srgbClr val="6FD06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footprint"/>
          <p:cNvSpPr/>
          <p:nvPr/>
        </p:nvSpPr>
        <p:spPr>
          <a:xfrm>
            <a:off x="9450574" y="2459544"/>
            <a:ext cx="80881" cy="77368"/>
          </a:xfrm>
          <a:prstGeom prst="ellipse">
            <a:avLst/>
          </a:prstGeom>
          <a:solidFill>
            <a:srgbClr val="6FD06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footprint"/>
          <p:cNvSpPr/>
          <p:nvPr/>
        </p:nvSpPr>
        <p:spPr>
          <a:xfrm>
            <a:off x="9499910" y="2358008"/>
            <a:ext cx="80881" cy="77368"/>
          </a:xfrm>
          <a:prstGeom prst="ellipse">
            <a:avLst/>
          </a:prstGeom>
          <a:solidFill>
            <a:srgbClr val="6FD06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footprint"/>
          <p:cNvSpPr/>
          <p:nvPr/>
        </p:nvSpPr>
        <p:spPr>
          <a:xfrm>
            <a:off x="9543079" y="2256472"/>
            <a:ext cx="80881" cy="77368"/>
          </a:xfrm>
          <a:prstGeom prst="ellipse">
            <a:avLst/>
          </a:prstGeom>
          <a:solidFill>
            <a:srgbClr val="6FD06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footprint"/>
          <p:cNvSpPr/>
          <p:nvPr/>
        </p:nvSpPr>
        <p:spPr>
          <a:xfrm>
            <a:off x="9598582" y="2148590"/>
            <a:ext cx="80881" cy="77368"/>
          </a:xfrm>
          <a:prstGeom prst="ellipse">
            <a:avLst/>
          </a:prstGeom>
          <a:solidFill>
            <a:srgbClr val="6FD06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footprint"/>
          <p:cNvSpPr/>
          <p:nvPr/>
        </p:nvSpPr>
        <p:spPr>
          <a:xfrm>
            <a:off x="9654085" y="2040708"/>
            <a:ext cx="80881" cy="77368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footprint"/>
          <p:cNvSpPr/>
          <p:nvPr/>
        </p:nvSpPr>
        <p:spPr>
          <a:xfrm>
            <a:off x="9654085" y="2040708"/>
            <a:ext cx="80881" cy="77368"/>
          </a:xfrm>
          <a:prstGeom prst="ellipse">
            <a:avLst/>
          </a:prstGeom>
          <a:solidFill>
            <a:srgbClr val="6FD06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footprint"/>
          <p:cNvSpPr/>
          <p:nvPr/>
        </p:nvSpPr>
        <p:spPr>
          <a:xfrm>
            <a:off x="5935384" y="4027006"/>
            <a:ext cx="80881" cy="773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footprint"/>
          <p:cNvSpPr/>
          <p:nvPr/>
        </p:nvSpPr>
        <p:spPr>
          <a:xfrm>
            <a:off x="5627034" y="3982584"/>
            <a:ext cx="80881" cy="773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footprint"/>
          <p:cNvSpPr/>
          <p:nvPr/>
        </p:nvSpPr>
        <p:spPr>
          <a:xfrm>
            <a:off x="5324851" y="3938162"/>
            <a:ext cx="80881" cy="773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footprint"/>
          <p:cNvSpPr/>
          <p:nvPr/>
        </p:nvSpPr>
        <p:spPr>
          <a:xfrm>
            <a:off x="5016501" y="3900086"/>
            <a:ext cx="80881" cy="773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footprint"/>
          <p:cNvSpPr/>
          <p:nvPr/>
        </p:nvSpPr>
        <p:spPr>
          <a:xfrm>
            <a:off x="4726652" y="3836626"/>
            <a:ext cx="80881" cy="773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footprint"/>
          <p:cNvSpPr/>
          <p:nvPr/>
        </p:nvSpPr>
        <p:spPr>
          <a:xfrm>
            <a:off x="4671149" y="3658938"/>
            <a:ext cx="80881" cy="773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footprint"/>
          <p:cNvSpPr/>
          <p:nvPr/>
        </p:nvSpPr>
        <p:spPr>
          <a:xfrm>
            <a:off x="4849992" y="3557402"/>
            <a:ext cx="80881" cy="773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footprint"/>
          <p:cNvSpPr/>
          <p:nvPr/>
        </p:nvSpPr>
        <p:spPr>
          <a:xfrm>
            <a:off x="5072004" y="3455866"/>
            <a:ext cx="80881" cy="773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footprint"/>
          <p:cNvSpPr/>
          <p:nvPr/>
        </p:nvSpPr>
        <p:spPr>
          <a:xfrm>
            <a:off x="5312517" y="3354330"/>
            <a:ext cx="80881" cy="773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footprint"/>
          <p:cNvSpPr/>
          <p:nvPr/>
        </p:nvSpPr>
        <p:spPr>
          <a:xfrm>
            <a:off x="5565364" y="3246448"/>
            <a:ext cx="80881" cy="773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footprint"/>
          <p:cNvSpPr/>
          <p:nvPr/>
        </p:nvSpPr>
        <p:spPr>
          <a:xfrm>
            <a:off x="5842879" y="3214718"/>
            <a:ext cx="80881" cy="773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footprint"/>
          <p:cNvSpPr/>
          <p:nvPr/>
        </p:nvSpPr>
        <p:spPr>
          <a:xfrm>
            <a:off x="6071058" y="3328946"/>
            <a:ext cx="80881" cy="773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footprint"/>
          <p:cNvSpPr/>
          <p:nvPr/>
        </p:nvSpPr>
        <p:spPr>
          <a:xfrm>
            <a:off x="6194398" y="3487596"/>
            <a:ext cx="80881" cy="773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footprint"/>
          <p:cNvSpPr/>
          <p:nvPr/>
        </p:nvSpPr>
        <p:spPr>
          <a:xfrm>
            <a:off x="6293070" y="3620862"/>
            <a:ext cx="80881" cy="773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footprint"/>
          <p:cNvSpPr/>
          <p:nvPr/>
        </p:nvSpPr>
        <p:spPr>
          <a:xfrm>
            <a:off x="6379408" y="3735090"/>
            <a:ext cx="80881" cy="773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footprint"/>
          <p:cNvSpPr/>
          <p:nvPr/>
        </p:nvSpPr>
        <p:spPr>
          <a:xfrm>
            <a:off x="6502748" y="3804896"/>
            <a:ext cx="80881" cy="773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footprint"/>
          <p:cNvSpPr/>
          <p:nvPr/>
        </p:nvSpPr>
        <p:spPr>
          <a:xfrm>
            <a:off x="6632255" y="3862010"/>
            <a:ext cx="80881" cy="773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footprint"/>
          <p:cNvSpPr/>
          <p:nvPr/>
        </p:nvSpPr>
        <p:spPr>
          <a:xfrm>
            <a:off x="6755595" y="3931816"/>
            <a:ext cx="80881" cy="773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footprint"/>
          <p:cNvSpPr/>
          <p:nvPr/>
        </p:nvSpPr>
        <p:spPr>
          <a:xfrm>
            <a:off x="6891269" y="3982584"/>
            <a:ext cx="80881" cy="773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footprint"/>
          <p:cNvSpPr/>
          <p:nvPr/>
        </p:nvSpPr>
        <p:spPr>
          <a:xfrm>
            <a:off x="7020776" y="3963546"/>
            <a:ext cx="80881" cy="773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footprint"/>
          <p:cNvSpPr/>
          <p:nvPr/>
        </p:nvSpPr>
        <p:spPr>
          <a:xfrm>
            <a:off x="7070112" y="3874702"/>
            <a:ext cx="80881" cy="773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footprint"/>
          <p:cNvSpPr/>
          <p:nvPr/>
        </p:nvSpPr>
        <p:spPr>
          <a:xfrm>
            <a:off x="7014609" y="3804896"/>
            <a:ext cx="80881" cy="773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footprint"/>
          <p:cNvSpPr/>
          <p:nvPr/>
        </p:nvSpPr>
        <p:spPr>
          <a:xfrm>
            <a:off x="6903603" y="3785858"/>
            <a:ext cx="80881" cy="773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footprint"/>
          <p:cNvSpPr/>
          <p:nvPr/>
        </p:nvSpPr>
        <p:spPr>
          <a:xfrm>
            <a:off x="6786430" y="3817588"/>
            <a:ext cx="80881" cy="773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footprint"/>
          <p:cNvSpPr/>
          <p:nvPr/>
        </p:nvSpPr>
        <p:spPr>
          <a:xfrm>
            <a:off x="6687758" y="3874702"/>
            <a:ext cx="80881" cy="773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footprint"/>
          <p:cNvSpPr/>
          <p:nvPr/>
        </p:nvSpPr>
        <p:spPr>
          <a:xfrm>
            <a:off x="6681591" y="3969892"/>
            <a:ext cx="80881" cy="773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footprint"/>
          <p:cNvSpPr/>
          <p:nvPr/>
        </p:nvSpPr>
        <p:spPr>
          <a:xfrm>
            <a:off x="6774096" y="4039698"/>
            <a:ext cx="80881" cy="773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footprint"/>
          <p:cNvSpPr/>
          <p:nvPr/>
        </p:nvSpPr>
        <p:spPr>
          <a:xfrm>
            <a:off x="6903603" y="4065082"/>
            <a:ext cx="80881" cy="773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footprint"/>
          <p:cNvSpPr/>
          <p:nvPr/>
        </p:nvSpPr>
        <p:spPr>
          <a:xfrm>
            <a:off x="7033110" y="4084120"/>
            <a:ext cx="80881" cy="773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footprint"/>
          <p:cNvSpPr/>
          <p:nvPr/>
        </p:nvSpPr>
        <p:spPr>
          <a:xfrm>
            <a:off x="7119448" y="4166618"/>
            <a:ext cx="80881" cy="77368"/>
          </a:xfrm>
          <a:prstGeom prst="ellipse">
            <a:avLst/>
          </a:prstGeom>
          <a:solidFill>
            <a:srgbClr val="6FD06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footprint"/>
          <p:cNvSpPr/>
          <p:nvPr/>
        </p:nvSpPr>
        <p:spPr>
          <a:xfrm>
            <a:off x="7063945" y="4268154"/>
            <a:ext cx="80881" cy="77368"/>
          </a:xfrm>
          <a:prstGeom prst="ellipse">
            <a:avLst/>
          </a:prstGeom>
          <a:solidFill>
            <a:srgbClr val="6FD06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footprint"/>
          <p:cNvSpPr/>
          <p:nvPr/>
        </p:nvSpPr>
        <p:spPr>
          <a:xfrm>
            <a:off x="6903603" y="4274500"/>
            <a:ext cx="80881" cy="77368"/>
          </a:xfrm>
          <a:prstGeom prst="ellipse">
            <a:avLst/>
          </a:prstGeom>
          <a:solidFill>
            <a:srgbClr val="6FD06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footprint"/>
          <p:cNvSpPr/>
          <p:nvPr/>
        </p:nvSpPr>
        <p:spPr>
          <a:xfrm>
            <a:off x="6817265" y="4166618"/>
            <a:ext cx="80881" cy="77368"/>
          </a:xfrm>
          <a:prstGeom prst="ellipse">
            <a:avLst/>
          </a:prstGeom>
          <a:solidFill>
            <a:srgbClr val="6FD06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footprint"/>
          <p:cNvSpPr/>
          <p:nvPr/>
        </p:nvSpPr>
        <p:spPr>
          <a:xfrm>
            <a:off x="6928271" y="4033352"/>
            <a:ext cx="80881" cy="773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footprint"/>
          <p:cNvSpPr/>
          <p:nvPr/>
        </p:nvSpPr>
        <p:spPr>
          <a:xfrm>
            <a:off x="7113281" y="4058736"/>
            <a:ext cx="80881" cy="773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footprint"/>
          <p:cNvSpPr/>
          <p:nvPr/>
        </p:nvSpPr>
        <p:spPr>
          <a:xfrm>
            <a:off x="7162617" y="4153926"/>
            <a:ext cx="80881" cy="77368"/>
          </a:xfrm>
          <a:prstGeom prst="ellipse">
            <a:avLst/>
          </a:prstGeom>
          <a:solidFill>
            <a:srgbClr val="6FD06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footprint"/>
          <p:cNvSpPr/>
          <p:nvPr/>
        </p:nvSpPr>
        <p:spPr>
          <a:xfrm>
            <a:off x="7211953" y="4242770"/>
            <a:ext cx="80881" cy="77368"/>
          </a:xfrm>
          <a:prstGeom prst="ellipse">
            <a:avLst/>
          </a:prstGeom>
          <a:solidFill>
            <a:srgbClr val="6FD06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footprint"/>
          <p:cNvSpPr/>
          <p:nvPr/>
        </p:nvSpPr>
        <p:spPr>
          <a:xfrm>
            <a:off x="7322959" y="4261808"/>
            <a:ext cx="80881" cy="77368"/>
          </a:xfrm>
          <a:prstGeom prst="ellipse">
            <a:avLst/>
          </a:prstGeom>
          <a:solidFill>
            <a:srgbClr val="6FD06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footprint"/>
          <p:cNvSpPr/>
          <p:nvPr/>
        </p:nvSpPr>
        <p:spPr>
          <a:xfrm>
            <a:off x="7421631" y="4179310"/>
            <a:ext cx="80881" cy="77368"/>
          </a:xfrm>
          <a:prstGeom prst="ellipse">
            <a:avLst/>
          </a:prstGeom>
          <a:solidFill>
            <a:srgbClr val="6FD06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footprint"/>
          <p:cNvSpPr/>
          <p:nvPr/>
        </p:nvSpPr>
        <p:spPr>
          <a:xfrm>
            <a:off x="7446299" y="4058736"/>
            <a:ext cx="80881" cy="773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footprint"/>
          <p:cNvSpPr/>
          <p:nvPr/>
        </p:nvSpPr>
        <p:spPr>
          <a:xfrm>
            <a:off x="7563472" y="3982584"/>
            <a:ext cx="80881" cy="773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footprint"/>
          <p:cNvSpPr/>
          <p:nvPr/>
        </p:nvSpPr>
        <p:spPr>
          <a:xfrm>
            <a:off x="7662144" y="4027006"/>
            <a:ext cx="80881" cy="773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footprint"/>
          <p:cNvSpPr/>
          <p:nvPr/>
        </p:nvSpPr>
        <p:spPr>
          <a:xfrm>
            <a:off x="7711480" y="4109504"/>
            <a:ext cx="80881" cy="773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footprint"/>
          <p:cNvSpPr/>
          <p:nvPr/>
        </p:nvSpPr>
        <p:spPr>
          <a:xfrm>
            <a:off x="7760816" y="4192002"/>
            <a:ext cx="80881" cy="77368"/>
          </a:xfrm>
          <a:prstGeom prst="ellipse">
            <a:avLst/>
          </a:prstGeom>
          <a:solidFill>
            <a:srgbClr val="6FD06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footprint"/>
          <p:cNvSpPr/>
          <p:nvPr/>
        </p:nvSpPr>
        <p:spPr>
          <a:xfrm>
            <a:off x="7877989" y="4230078"/>
            <a:ext cx="80881" cy="77368"/>
          </a:xfrm>
          <a:prstGeom prst="ellipse">
            <a:avLst/>
          </a:prstGeom>
          <a:solidFill>
            <a:srgbClr val="6FD06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footprint"/>
          <p:cNvSpPr/>
          <p:nvPr/>
        </p:nvSpPr>
        <p:spPr>
          <a:xfrm>
            <a:off x="7976661" y="4185656"/>
            <a:ext cx="80881" cy="77368"/>
          </a:xfrm>
          <a:prstGeom prst="ellipse">
            <a:avLst/>
          </a:prstGeom>
          <a:solidFill>
            <a:srgbClr val="6FD06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footprint"/>
          <p:cNvSpPr/>
          <p:nvPr/>
        </p:nvSpPr>
        <p:spPr>
          <a:xfrm>
            <a:off x="8062999" y="4115850"/>
            <a:ext cx="80881" cy="773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footprint"/>
          <p:cNvSpPr/>
          <p:nvPr/>
        </p:nvSpPr>
        <p:spPr>
          <a:xfrm>
            <a:off x="8174005" y="4090466"/>
            <a:ext cx="80881" cy="773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footprint"/>
          <p:cNvSpPr/>
          <p:nvPr/>
        </p:nvSpPr>
        <p:spPr>
          <a:xfrm>
            <a:off x="8266510" y="4166618"/>
            <a:ext cx="80881" cy="77368"/>
          </a:xfrm>
          <a:prstGeom prst="ellipse">
            <a:avLst/>
          </a:prstGeom>
          <a:solidFill>
            <a:srgbClr val="6FD06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footprint"/>
          <p:cNvSpPr/>
          <p:nvPr/>
        </p:nvSpPr>
        <p:spPr>
          <a:xfrm>
            <a:off x="8174005" y="4261808"/>
            <a:ext cx="80881" cy="77368"/>
          </a:xfrm>
          <a:prstGeom prst="ellipse">
            <a:avLst/>
          </a:prstGeom>
          <a:solidFill>
            <a:srgbClr val="6FD06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footprint"/>
          <p:cNvSpPr/>
          <p:nvPr/>
        </p:nvSpPr>
        <p:spPr>
          <a:xfrm>
            <a:off x="8062999" y="4223732"/>
            <a:ext cx="80881" cy="77368"/>
          </a:xfrm>
          <a:prstGeom prst="ellipse">
            <a:avLst/>
          </a:prstGeom>
          <a:solidFill>
            <a:srgbClr val="6FD06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footprint"/>
          <p:cNvSpPr/>
          <p:nvPr/>
        </p:nvSpPr>
        <p:spPr>
          <a:xfrm>
            <a:off x="7995162" y="4160272"/>
            <a:ext cx="80881" cy="77368"/>
          </a:xfrm>
          <a:prstGeom prst="ellipse">
            <a:avLst/>
          </a:prstGeom>
          <a:solidFill>
            <a:srgbClr val="6FD06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footprint"/>
          <p:cNvSpPr/>
          <p:nvPr/>
        </p:nvSpPr>
        <p:spPr>
          <a:xfrm>
            <a:off x="7951993" y="4071428"/>
            <a:ext cx="80881" cy="773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footprint"/>
          <p:cNvSpPr/>
          <p:nvPr/>
        </p:nvSpPr>
        <p:spPr>
          <a:xfrm>
            <a:off x="7976661" y="3950854"/>
            <a:ext cx="80881" cy="773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footprint"/>
          <p:cNvSpPr/>
          <p:nvPr/>
        </p:nvSpPr>
        <p:spPr>
          <a:xfrm>
            <a:off x="8137003" y="3855664"/>
            <a:ext cx="80881" cy="773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footprint"/>
          <p:cNvSpPr/>
          <p:nvPr/>
        </p:nvSpPr>
        <p:spPr>
          <a:xfrm>
            <a:off x="8328180" y="3881048"/>
            <a:ext cx="80881" cy="773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footprint"/>
          <p:cNvSpPr/>
          <p:nvPr/>
        </p:nvSpPr>
        <p:spPr>
          <a:xfrm>
            <a:off x="8402184" y="3982584"/>
            <a:ext cx="80881" cy="773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footprint"/>
          <p:cNvSpPr/>
          <p:nvPr/>
        </p:nvSpPr>
        <p:spPr>
          <a:xfrm>
            <a:off x="8402184" y="4077774"/>
            <a:ext cx="80881" cy="773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footprint"/>
          <p:cNvSpPr/>
          <p:nvPr/>
        </p:nvSpPr>
        <p:spPr>
          <a:xfrm>
            <a:off x="8396017" y="4172964"/>
            <a:ext cx="80881" cy="77368"/>
          </a:xfrm>
          <a:prstGeom prst="ellipse">
            <a:avLst/>
          </a:prstGeom>
          <a:solidFill>
            <a:srgbClr val="6FD06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footprint"/>
          <p:cNvSpPr/>
          <p:nvPr/>
        </p:nvSpPr>
        <p:spPr>
          <a:xfrm>
            <a:off x="8366926" y="4299276"/>
            <a:ext cx="80881" cy="77368"/>
          </a:xfrm>
          <a:prstGeom prst="ellipse">
            <a:avLst/>
          </a:prstGeom>
          <a:solidFill>
            <a:srgbClr val="6FD06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footprint"/>
          <p:cNvSpPr/>
          <p:nvPr/>
        </p:nvSpPr>
        <p:spPr>
          <a:xfrm>
            <a:off x="8174005" y="4388728"/>
            <a:ext cx="80881" cy="77368"/>
          </a:xfrm>
          <a:prstGeom prst="ellipse">
            <a:avLst/>
          </a:prstGeom>
          <a:solidFill>
            <a:srgbClr val="6FD06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footprint"/>
          <p:cNvSpPr/>
          <p:nvPr/>
        </p:nvSpPr>
        <p:spPr>
          <a:xfrm>
            <a:off x="7970494" y="4337960"/>
            <a:ext cx="80881" cy="77368"/>
          </a:xfrm>
          <a:prstGeom prst="ellipse">
            <a:avLst/>
          </a:prstGeom>
          <a:solidFill>
            <a:srgbClr val="6FD06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footprint"/>
          <p:cNvSpPr/>
          <p:nvPr/>
        </p:nvSpPr>
        <p:spPr>
          <a:xfrm>
            <a:off x="7871822" y="4179310"/>
            <a:ext cx="80881" cy="77368"/>
          </a:xfrm>
          <a:prstGeom prst="ellipse">
            <a:avLst/>
          </a:prstGeom>
          <a:solidFill>
            <a:srgbClr val="6FD06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footprint"/>
          <p:cNvSpPr/>
          <p:nvPr/>
        </p:nvSpPr>
        <p:spPr>
          <a:xfrm>
            <a:off x="7785484" y="3995276"/>
            <a:ext cx="80881" cy="773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footprint"/>
          <p:cNvSpPr/>
          <p:nvPr/>
        </p:nvSpPr>
        <p:spPr>
          <a:xfrm>
            <a:off x="7729981" y="3817588"/>
            <a:ext cx="80881" cy="773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footprint"/>
          <p:cNvSpPr/>
          <p:nvPr/>
        </p:nvSpPr>
        <p:spPr>
          <a:xfrm>
            <a:off x="7791651" y="3690668"/>
            <a:ext cx="80881" cy="773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footprint"/>
          <p:cNvSpPr/>
          <p:nvPr/>
        </p:nvSpPr>
        <p:spPr>
          <a:xfrm>
            <a:off x="7853321" y="3576440"/>
            <a:ext cx="80881" cy="773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footprint"/>
          <p:cNvSpPr/>
          <p:nvPr/>
        </p:nvSpPr>
        <p:spPr>
          <a:xfrm>
            <a:off x="7902657" y="3468558"/>
            <a:ext cx="80881" cy="773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footprint"/>
          <p:cNvSpPr/>
          <p:nvPr/>
        </p:nvSpPr>
        <p:spPr>
          <a:xfrm>
            <a:off x="7958160" y="3354330"/>
            <a:ext cx="80881" cy="773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footprint"/>
          <p:cNvSpPr/>
          <p:nvPr/>
        </p:nvSpPr>
        <p:spPr>
          <a:xfrm>
            <a:off x="8025997" y="3221064"/>
            <a:ext cx="80881" cy="773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footprint"/>
          <p:cNvSpPr/>
          <p:nvPr/>
        </p:nvSpPr>
        <p:spPr>
          <a:xfrm>
            <a:off x="8106168" y="3056068"/>
            <a:ext cx="80881" cy="773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footprint"/>
          <p:cNvSpPr/>
          <p:nvPr/>
        </p:nvSpPr>
        <p:spPr>
          <a:xfrm>
            <a:off x="8192506" y="2872034"/>
            <a:ext cx="80881" cy="773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footprint"/>
          <p:cNvSpPr/>
          <p:nvPr/>
        </p:nvSpPr>
        <p:spPr>
          <a:xfrm>
            <a:off x="8291178" y="2681654"/>
            <a:ext cx="80881" cy="773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footprint"/>
          <p:cNvSpPr/>
          <p:nvPr/>
        </p:nvSpPr>
        <p:spPr>
          <a:xfrm>
            <a:off x="8389850" y="2478582"/>
            <a:ext cx="80881" cy="773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footprint"/>
          <p:cNvSpPr/>
          <p:nvPr/>
        </p:nvSpPr>
        <p:spPr>
          <a:xfrm>
            <a:off x="8488522" y="2269164"/>
            <a:ext cx="80881" cy="773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footprint"/>
          <p:cNvSpPr/>
          <p:nvPr/>
        </p:nvSpPr>
        <p:spPr>
          <a:xfrm>
            <a:off x="8581027" y="2085130"/>
            <a:ext cx="80881" cy="773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0" name="Picture 17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470" y="2360381"/>
            <a:ext cx="365683" cy="421089"/>
          </a:xfrm>
          <a:prstGeom prst="rect">
            <a:avLst/>
          </a:prstGeom>
          <a:effectLst>
            <a:glow rad="25400">
              <a:srgbClr val="12C2BA">
                <a:alpha val="14000"/>
              </a:srgbClr>
            </a:glow>
            <a:reflection stA="27000" endPos="65000" dist="50800" dir="5400000" sy="-100000" algn="bl" rotWithShape="0"/>
          </a:effectLst>
        </p:spPr>
      </p:pic>
      <p:pic>
        <p:nvPicPr>
          <p:cNvPr id="183" name="Picture 18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706" y="4592487"/>
            <a:ext cx="385211" cy="384721"/>
          </a:xfrm>
          <a:prstGeom prst="rect">
            <a:avLst/>
          </a:prstGeom>
          <a:effectLst>
            <a:glow rad="25400">
              <a:srgbClr val="12C2BA">
                <a:alpha val="14000"/>
              </a:srgbClr>
            </a:glow>
            <a:reflection stA="2700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1936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07407E-6 L 2.08333E-7 0.00024 C -0.00052 0.02362 -0.00065 0.04723 -0.00156 0.07084 C -0.00169 0.0757 -0.0026 0.08033 -0.00313 0.08519 C -0.00365 0.09074 -0.00417 0.0963 -0.00456 0.10186 C -0.00417 0.11389 -0.00417 0.1257 -0.00313 0.1375 C -0.0026 0.14167 -0.00065 0.14561 2.08333E-7 0.15 C 0.00169 0.1588 0.00156 0.15533 0.00156 0.16042 " pathEditMode="relative" rAng="0" ptsTypes="AAAAAAAA">
                                      <p:cBhvr>
                                        <p:cTn id="6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0 L 2.08333E-7 0.00023 C -0.00052 0.02361 -0.00065 0.04722 -0.00156 0.07083 C -0.00169 0.07569 -0.0026 0.08032 -0.00313 0.08519 C -0.00365 0.09074 -0.00417 0.0963 -0.00456 0.10185 C -0.00417 0.11389 -0.00417 0.12569 -0.00313 0.1375 C -0.0026 0.14167 -0.00065 0.1456 2.08333E-7 0.15 C 0.00169 0.1588 0.00156 0.15532 0.00156 0.16042 " pathEditMode="relative" rAng="0" ptsTypes="AAAAAAAA">
                                      <p:cBhvr>
                                        <p:cTn id="16" dur="2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59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61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63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nodeType="withEffect">
                                  <p:stCondLst>
                                    <p:cond delay="64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nodeType="withEffect">
                                  <p:stCondLst>
                                    <p:cond delay="67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nodeType="withEffect">
                                  <p:stCondLst>
                                    <p:cond delay="68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nodeType="withEffect">
                                  <p:stCondLst>
                                    <p:cond delay="69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nodeType="withEffect">
                                  <p:stCondLst>
                                    <p:cond delay="71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nodeType="withEffect">
                                  <p:stCondLst>
                                    <p:cond delay="72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nodeType="withEffect">
                                  <p:stCondLst>
                                    <p:cond delay="73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nodeType="withEffect">
                                  <p:stCondLst>
                                    <p:cond delay="74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nodeType="withEffect">
                                  <p:stCondLst>
                                    <p:cond delay="76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nodeType="withEffect">
                                  <p:stCondLst>
                                    <p:cond delay="77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nodeType="with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nodeType="withEffect">
                                  <p:stCondLst>
                                    <p:cond delay="79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nodeType="withEffect">
                                  <p:stCondLst>
                                    <p:cond delay="81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ntr" presetSubtype="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ntr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ntr" presetSubtype="0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ntr" presetSubtype="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ntr" presetSubtype="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ntr" presetSubtype="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ntr" presetSubtype="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ntr" presetSubtype="0" fill="hold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ntr" presetSubtype="0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ntr" presetSubtype="0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ntr" presetSubtype="0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ntr" presetSubtype="0" fill="hold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ntr" presetSubtype="0" fill="hold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ntr" presetSubtype="0" fill="hold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ntr" presetSubtype="0" fill="hold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ntr" presetSubtype="0" fill="hold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ntr" presetSubtype="0" fill="hold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ntr" presetSubtype="0" fill="hold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ntr" presetSubtype="0" fill="hold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ntr" presetSubtype="0" fill="hold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ntr" presetSubtype="0" fill="hold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" presetClass="entr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ntr" presetSubtype="0" fill="hold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ntr" presetSubtype="0" fill="hold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ntr" presetSubtype="0" fill="hold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ntr" presetSubtype="0" fill="hold" nodeType="withEffect">
                                  <p:stCondLst>
                                    <p:cond delay="590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ntr" presetSubtype="0" fill="hold" nodeType="withEffect">
                                  <p:stCondLst>
                                    <p:cond delay="610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ntr" presetSubtype="0" fill="hold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ntr" presetSubtype="0" fill="hold" nodeType="withEffect">
                                  <p:stCondLst>
                                    <p:cond delay="630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ntr" presetSubtype="0" fill="hold" nodeType="withEffect">
                                  <p:stCondLst>
                                    <p:cond delay="640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ntr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ntr" presetSubtype="0" fill="hold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ntr" presetSubtype="0" fill="hold" nodeType="withEffect">
                                  <p:stCondLst>
                                    <p:cond delay="670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" presetClass="entr" presetSubtype="0" fill="hold" nodeType="withEffect">
                                  <p:stCondLst>
                                    <p:cond delay="680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" presetClass="entr" presetSubtype="0" fill="hold" nodeType="withEffect">
                                  <p:stCondLst>
                                    <p:cond delay="690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" presetClass="entr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" presetClass="entr" presetSubtype="0" fill="hold" nodeType="withEffect">
                                  <p:stCondLst>
                                    <p:cond delay="710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" presetClass="entr" presetSubtype="0" fill="hold" nodeType="withEffect">
                                  <p:stCondLst>
                                    <p:cond delay="720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" presetClass="entr" presetSubtype="0" fill="hold" nodeType="withEffect">
                                  <p:stCondLst>
                                    <p:cond delay="730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" presetClass="entr" presetSubtype="0" fill="hold" nodeType="withEffect">
                                  <p:stCondLst>
                                    <p:cond delay="740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" presetClass="entr" presetSubtype="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" presetClass="entr" presetSubtype="0" fill="hold" nodeType="withEffect">
                                  <p:stCondLst>
                                    <p:cond delay="760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27" grpId="0" animBg="1"/>
      <p:bldP spid="35" grpId="0" animBg="1"/>
      <p:bldP spid="201" grpId="0" animBg="1"/>
      <p:bldP spid="202" grpId="0" animBg="1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1221</TotalTime>
  <Words>20</Words>
  <Application>Microsoft Macintosh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Ayuthaya</vt:lpstr>
      <vt:lpstr>Calibri</vt:lpstr>
      <vt:lpstr>Consolas</vt:lpstr>
      <vt:lpstr>Gill Sans MT</vt:lpstr>
      <vt:lpstr>Open Sans</vt:lpstr>
      <vt:lpstr>Arial</vt:lpstr>
      <vt:lpstr>Parcel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110</cp:revision>
  <cp:lastPrinted>2018-12-12T18:03:12Z</cp:lastPrinted>
  <dcterms:created xsi:type="dcterms:W3CDTF">2018-06-16T08:53:52Z</dcterms:created>
  <dcterms:modified xsi:type="dcterms:W3CDTF">2018-12-12T18:03:19Z</dcterms:modified>
</cp:coreProperties>
</file>