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108" d="100"/>
          <a:sy n="108" d="100"/>
        </p:scale>
        <p:origin x="7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AMERICAS CUP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2018. RACE 2A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00" name="footprint"/>
          <p:cNvSpPr/>
          <p:nvPr/>
        </p:nvSpPr>
        <p:spPr>
          <a:xfrm>
            <a:off x="5015624" y="48158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1" name="footprint"/>
          <p:cNvSpPr/>
          <p:nvPr/>
        </p:nvSpPr>
        <p:spPr>
          <a:xfrm>
            <a:off x="5040575" y="47099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2" name="footprint"/>
          <p:cNvSpPr/>
          <p:nvPr/>
        </p:nvSpPr>
        <p:spPr>
          <a:xfrm>
            <a:off x="5065526" y="46121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3" name="footprint"/>
          <p:cNvSpPr/>
          <p:nvPr/>
        </p:nvSpPr>
        <p:spPr>
          <a:xfrm>
            <a:off x="5090477" y="450613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4" name="footprint"/>
          <p:cNvSpPr/>
          <p:nvPr/>
        </p:nvSpPr>
        <p:spPr>
          <a:xfrm>
            <a:off x="5115428" y="44001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5" name="footprint"/>
          <p:cNvSpPr/>
          <p:nvPr/>
        </p:nvSpPr>
        <p:spPr>
          <a:xfrm>
            <a:off x="5140379" y="42942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6" name="footprint"/>
          <p:cNvSpPr/>
          <p:nvPr/>
        </p:nvSpPr>
        <p:spPr>
          <a:xfrm>
            <a:off x="5165330" y="41964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7" name="footprint"/>
          <p:cNvSpPr/>
          <p:nvPr/>
        </p:nvSpPr>
        <p:spPr>
          <a:xfrm>
            <a:off x="5198598" y="40904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8" name="footprint"/>
          <p:cNvSpPr/>
          <p:nvPr/>
        </p:nvSpPr>
        <p:spPr>
          <a:xfrm>
            <a:off x="5223549" y="39844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9" name="footprint"/>
          <p:cNvSpPr/>
          <p:nvPr/>
        </p:nvSpPr>
        <p:spPr>
          <a:xfrm>
            <a:off x="5248500" y="387851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0" name="footprint"/>
          <p:cNvSpPr/>
          <p:nvPr/>
        </p:nvSpPr>
        <p:spPr>
          <a:xfrm>
            <a:off x="5273451" y="37725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1" name="footprint"/>
          <p:cNvSpPr/>
          <p:nvPr/>
        </p:nvSpPr>
        <p:spPr>
          <a:xfrm>
            <a:off x="5298402" y="36747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2" name="footprint"/>
          <p:cNvSpPr/>
          <p:nvPr/>
        </p:nvSpPr>
        <p:spPr>
          <a:xfrm>
            <a:off x="5323353" y="35687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3" name="footprint"/>
          <p:cNvSpPr/>
          <p:nvPr/>
        </p:nvSpPr>
        <p:spPr>
          <a:xfrm>
            <a:off x="5348304" y="34628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4" name="footprint"/>
          <p:cNvSpPr/>
          <p:nvPr/>
        </p:nvSpPr>
        <p:spPr>
          <a:xfrm>
            <a:off x="5381572" y="33649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5" name="footprint"/>
          <p:cNvSpPr/>
          <p:nvPr/>
        </p:nvSpPr>
        <p:spPr>
          <a:xfrm>
            <a:off x="5398206" y="325903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6" name="footprint"/>
          <p:cNvSpPr/>
          <p:nvPr/>
        </p:nvSpPr>
        <p:spPr>
          <a:xfrm>
            <a:off x="5373255" y="31612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7" name="footprint"/>
          <p:cNvSpPr/>
          <p:nvPr/>
        </p:nvSpPr>
        <p:spPr>
          <a:xfrm>
            <a:off x="5290085" y="309601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8" name="footprint"/>
          <p:cNvSpPr/>
          <p:nvPr/>
        </p:nvSpPr>
        <p:spPr>
          <a:xfrm>
            <a:off x="5173647" y="30552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9" name="footprint"/>
          <p:cNvSpPr/>
          <p:nvPr/>
        </p:nvSpPr>
        <p:spPr>
          <a:xfrm>
            <a:off x="5040575" y="30389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0" name="footprint"/>
          <p:cNvSpPr/>
          <p:nvPr/>
        </p:nvSpPr>
        <p:spPr>
          <a:xfrm>
            <a:off x="4907503" y="30063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1" name="footprint"/>
          <p:cNvSpPr/>
          <p:nvPr/>
        </p:nvSpPr>
        <p:spPr>
          <a:xfrm>
            <a:off x="4782748" y="29737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2" name="footprint"/>
          <p:cNvSpPr/>
          <p:nvPr/>
        </p:nvSpPr>
        <p:spPr>
          <a:xfrm>
            <a:off x="4699578" y="29003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footprint"/>
          <p:cNvSpPr/>
          <p:nvPr/>
        </p:nvSpPr>
        <p:spPr>
          <a:xfrm>
            <a:off x="4674627" y="281888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4" name="footprint"/>
          <p:cNvSpPr/>
          <p:nvPr/>
        </p:nvSpPr>
        <p:spPr>
          <a:xfrm>
            <a:off x="4716212" y="27373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5" name="footprint"/>
          <p:cNvSpPr/>
          <p:nvPr/>
        </p:nvSpPr>
        <p:spPr>
          <a:xfrm>
            <a:off x="4807699" y="26884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6" name="footprint"/>
          <p:cNvSpPr/>
          <p:nvPr/>
        </p:nvSpPr>
        <p:spPr>
          <a:xfrm>
            <a:off x="4924137" y="26558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7" name="footprint"/>
          <p:cNvSpPr/>
          <p:nvPr/>
        </p:nvSpPr>
        <p:spPr>
          <a:xfrm>
            <a:off x="5023941" y="26232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8" name="footprint"/>
          <p:cNvSpPr/>
          <p:nvPr/>
        </p:nvSpPr>
        <p:spPr>
          <a:xfrm>
            <a:off x="5073843" y="25498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9" name="footprint"/>
          <p:cNvSpPr/>
          <p:nvPr/>
        </p:nvSpPr>
        <p:spPr>
          <a:xfrm>
            <a:off x="5065526" y="24602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0" name="footprint"/>
          <p:cNvSpPr/>
          <p:nvPr/>
        </p:nvSpPr>
        <p:spPr>
          <a:xfrm>
            <a:off x="4982356" y="239503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1" name="footprint"/>
          <p:cNvSpPr/>
          <p:nvPr/>
        </p:nvSpPr>
        <p:spPr>
          <a:xfrm>
            <a:off x="4849284" y="23868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2" name="footprint"/>
          <p:cNvSpPr/>
          <p:nvPr/>
        </p:nvSpPr>
        <p:spPr>
          <a:xfrm>
            <a:off x="4741163" y="24520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3" name="footprint"/>
          <p:cNvSpPr/>
          <p:nvPr/>
        </p:nvSpPr>
        <p:spPr>
          <a:xfrm>
            <a:off x="4716212" y="25580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4" name="footprint"/>
          <p:cNvSpPr/>
          <p:nvPr/>
        </p:nvSpPr>
        <p:spPr>
          <a:xfrm>
            <a:off x="4799382" y="263956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5" name="footprint"/>
          <p:cNvSpPr/>
          <p:nvPr/>
        </p:nvSpPr>
        <p:spPr>
          <a:xfrm>
            <a:off x="4940771" y="26558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6" name="footprint"/>
          <p:cNvSpPr/>
          <p:nvPr/>
        </p:nvSpPr>
        <p:spPr>
          <a:xfrm>
            <a:off x="5123745" y="26558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7" name="footprint"/>
          <p:cNvSpPr/>
          <p:nvPr/>
        </p:nvSpPr>
        <p:spPr>
          <a:xfrm>
            <a:off x="5215232" y="27373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8" name="footprint"/>
          <p:cNvSpPr/>
          <p:nvPr/>
        </p:nvSpPr>
        <p:spPr>
          <a:xfrm>
            <a:off x="5123745" y="280258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9" name="footprint"/>
          <p:cNvSpPr/>
          <p:nvPr/>
        </p:nvSpPr>
        <p:spPr>
          <a:xfrm>
            <a:off x="4949088" y="27862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0" name="footprint"/>
          <p:cNvSpPr/>
          <p:nvPr/>
        </p:nvSpPr>
        <p:spPr>
          <a:xfrm>
            <a:off x="4882552" y="26803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footprint"/>
          <p:cNvSpPr/>
          <p:nvPr/>
        </p:nvSpPr>
        <p:spPr>
          <a:xfrm>
            <a:off x="4932454" y="253359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footprint"/>
          <p:cNvSpPr/>
          <p:nvPr/>
        </p:nvSpPr>
        <p:spPr>
          <a:xfrm>
            <a:off x="5098794" y="249284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3" name="footprint"/>
          <p:cNvSpPr/>
          <p:nvPr/>
        </p:nvSpPr>
        <p:spPr>
          <a:xfrm>
            <a:off x="5198598" y="259880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4" name="footprint"/>
          <p:cNvSpPr/>
          <p:nvPr/>
        </p:nvSpPr>
        <p:spPr>
          <a:xfrm>
            <a:off x="5190281" y="27699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5" name="footprint"/>
          <p:cNvSpPr/>
          <p:nvPr/>
        </p:nvSpPr>
        <p:spPr>
          <a:xfrm>
            <a:off x="5248500" y="290854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6" name="footprint"/>
          <p:cNvSpPr/>
          <p:nvPr/>
        </p:nvSpPr>
        <p:spPr>
          <a:xfrm>
            <a:off x="5389889" y="29003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7" name="footprint"/>
          <p:cNvSpPr/>
          <p:nvPr/>
        </p:nvSpPr>
        <p:spPr>
          <a:xfrm>
            <a:off x="5439791" y="27699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footprint"/>
          <p:cNvSpPr/>
          <p:nvPr/>
        </p:nvSpPr>
        <p:spPr>
          <a:xfrm>
            <a:off x="5464742" y="26069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footprint"/>
          <p:cNvSpPr/>
          <p:nvPr/>
        </p:nvSpPr>
        <p:spPr>
          <a:xfrm>
            <a:off x="5589497" y="25662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footprint"/>
          <p:cNvSpPr/>
          <p:nvPr/>
        </p:nvSpPr>
        <p:spPr>
          <a:xfrm>
            <a:off x="5631082" y="26477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footprint"/>
          <p:cNvSpPr/>
          <p:nvPr/>
        </p:nvSpPr>
        <p:spPr>
          <a:xfrm>
            <a:off x="5597814" y="27862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footprint"/>
          <p:cNvSpPr/>
          <p:nvPr/>
        </p:nvSpPr>
        <p:spPr>
          <a:xfrm>
            <a:off x="5705935" y="28840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ootprint"/>
          <p:cNvSpPr/>
          <p:nvPr/>
        </p:nvSpPr>
        <p:spPr>
          <a:xfrm>
            <a:off x="5872275" y="284333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footprint"/>
          <p:cNvSpPr/>
          <p:nvPr/>
        </p:nvSpPr>
        <p:spPr>
          <a:xfrm>
            <a:off x="5938811" y="27047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footprint"/>
          <p:cNvSpPr/>
          <p:nvPr/>
        </p:nvSpPr>
        <p:spPr>
          <a:xfrm>
            <a:off x="6080200" y="26232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footprint"/>
          <p:cNvSpPr/>
          <p:nvPr/>
        </p:nvSpPr>
        <p:spPr>
          <a:xfrm>
            <a:off x="6196638" y="26884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ootprint"/>
          <p:cNvSpPr/>
          <p:nvPr/>
        </p:nvSpPr>
        <p:spPr>
          <a:xfrm>
            <a:off x="6113468" y="27781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footprint"/>
          <p:cNvSpPr/>
          <p:nvPr/>
        </p:nvSpPr>
        <p:spPr>
          <a:xfrm>
            <a:off x="5938811" y="27699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ootprint"/>
          <p:cNvSpPr/>
          <p:nvPr/>
        </p:nvSpPr>
        <p:spPr>
          <a:xfrm>
            <a:off x="5789105" y="281888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footprint"/>
          <p:cNvSpPr/>
          <p:nvPr/>
        </p:nvSpPr>
        <p:spPr>
          <a:xfrm>
            <a:off x="5647716" y="29329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ootprint"/>
          <p:cNvSpPr/>
          <p:nvPr/>
        </p:nvSpPr>
        <p:spPr>
          <a:xfrm>
            <a:off x="5614448" y="30552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footprint"/>
          <p:cNvSpPr/>
          <p:nvPr/>
        </p:nvSpPr>
        <p:spPr>
          <a:xfrm>
            <a:off x="5714252" y="31123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ootprint"/>
          <p:cNvSpPr/>
          <p:nvPr/>
        </p:nvSpPr>
        <p:spPr>
          <a:xfrm>
            <a:off x="5830690" y="307156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footprint"/>
          <p:cNvSpPr/>
          <p:nvPr/>
        </p:nvSpPr>
        <p:spPr>
          <a:xfrm>
            <a:off x="5938811" y="29819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ootprint"/>
          <p:cNvSpPr/>
          <p:nvPr/>
        </p:nvSpPr>
        <p:spPr>
          <a:xfrm>
            <a:off x="6055249" y="28840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footprint"/>
          <p:cNvSpPr/>
          <p:nvPr/>
        </p:nvSpPr>
        <p:spPr>
          <a:xfrm>
            <a:off x="6180004" y="27781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ootprint"/>
          <p:cNvSpPr/>
          <p:nvPr/>
        </p:nvSpPr>
        <p:spPr>
          <a:xfrm>
            <a:off x="6288125" y="26884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footprint"/>
          <p:cNvSpPr/>
          <p:nvPr/>
        </p:nvSpPr>
        <p:spPr>
          <a:xfrm>
            <a:off x="6387929" y="26069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footprint"/>
          <p:cNvSpPr/>
          <p:nvPr/>
        </p:nvSpPr>
        <p:spPr>
          <a:xfrm>
            <a:off x="6462782" y="25254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ootprint"/>
          <p:cNvSpPr/>
          <p:nvPr/>
        </p:nvSpPr>
        <p:spPr>
          <a:xfrm>
            <a:off x="6512684" y="24357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footprint"/>
          <p:cNvSpPr/>
          <p:nvPr/>
        </p:nvSpPr>
        <p:spPr>
          <a:xfrm>
            <a:off x="6554269" y="23542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ootprint"/>
          <p:cNvSpPr/>
          <p:nvPr/>
        </p:nvSpPr>
        <p:spPr>
          <a:xfrm>
            <a:off x="6595854" y="228091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footprint"/>
          <p:cNvSpPr/>
          <p:nvPr/>
        </p:nvSpPr>
        <p:spPr>
          <a:xfrm>
            <a:off x="6629122" y="21994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ootprint"/>
          <p:cNvSpPr/>
          <p:nvPr/>
        </p:nvSpPr>
        <p:spPr>
          <a:xfrm>
            <a:off x="6670707" y="212604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footprint"/>
          <p:cNvSpPr/>
          <p:nvPr/>
        </p:nvSpPr>
        <p:spPr>
          <a:xfrm>
            <a:off x="6703975" y="20526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footprint"/>
          <p:cNvSpPr/>
          <p:nvPr/>
        </p:nvSpPr>
        <p:spPr>
          <a:xfrm>
            <a:off x="6745560" y="19793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footprint"/>
          <p:cNvSpPr/>
          <p:nvPr/>
        </p:nvSpPr>
        <p:spPr>
          <a:xfrm>
            <a:off x="6778828" y="19059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footprint"/>
          <p:cNvSpPr/>
          <p:nvPr/>
        </p:nvSpPr>
        <p:spPr>
          <a:xfrm>
            <a:off x="6820413" y="18326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footprint"/>
          <p:cNvSpPr/>
          <p:nvPr/>
        </p:nvSpPr>
        <p:spPr>
          <a:xfrm>
            <a:off x="6853681" y="175925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footprint"/>
          <p:cNvSpPr/>
          <p:nvPr/>
        </p:nvSpPr>
        <p:spPr>
          <a:xfrm>
            <a:off x="6895266" y="16940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footprint"/>
          <p:cNvSpPr/>
          <p:nvPr/>
        </p:nvSpPr>
        <p:spPr>
          <a:xfrm>
            <a:off x="6928534" y="16206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2" name="footprint"/>
          <p:cNvSpPr/>
          <p:nvPr/>
        </p:nvSpPr>
        <p:spPr>
          <a:xfrm>
            <a:off x="6961802" y="154732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footprint"/>
          <p:cNvSpPr/>
          <p:nvPr/>
        </p:nvSpPr>
        <p:spPr>
          <a:xfrm>
            <a:off x="7003387" y="14739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footprint"/>
          <p:cNvSpPr/>
          <p:nvPr/>
        </p:nvSpPr>
        <p:spPr>
          <a:xfrm>
            <a:off x="7036655" y="14087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footprint"/>
          <p:cNvSpPr/>
          <p:nvPr/>
        </p:nvSpPr>
        <p:spPr>
          <a:xfrm>
            <a:off x="7078240" y="13354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footprint"/>
          <p:cNvSpPr/>
          <p:nvPr/>
        </p:nvSpPr>
        <p:spPr>
          <a:xfrm>
            <a:off x="7111508" y="12538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footprint"/>
          <p:cNvSpPr/>
          <p:nvPr/>
        </p:nvSpPr>
        <p:spPr>
          <a:xfrm>
            <a:off x="6687341" y="290854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footprint"/>
          <p:cNvSpPr/>
          <p:nvPr/>
        </p:nvSpPr>
        <p:spPr>
          <a:xfrm>
            <a:off x="6429514" y="28759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footprint"/>
          <p:cNvSpPr/>
          <p:nvPr/>
        </p:nvSpPr>
        <p:spPr>
          <a:xfrm>
            <a:off x="6180004" y="284333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footprint"/>
          <p:cNvSpPr/>
          <p:nvPr/>
        </p:nvSpPr>
        <p:spPr>
          <a:xfrm>
            <a:off x="5922177" y="281073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footprint"/>
          <p:cNvSpPr/>
          <p:nvPr/>
        </p:nvSpPr>
        <p:spPr>
          <a:xfrm>
            <a:off x="5664350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footprint"/>
          <p:cNvSpPr/>
          <p:nvPr/>
        </p:nvSpPr>
        <p:spPr>
          <a:xfrm>
            <a:off x="5406523" y="27455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footprint"/>
          <p:cNvSpPr/>
          <p:nvPr/>
        </p:nvSpPr>
        <p:spPr>
          <a:xfrm>
            <a:off x="5157013" y="27210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footprint"/>
          <p:cNvSpPr/>
          <p:nvPr/>
        </p:nvSpPr>
        <p:spPr>
          <a:xfrm>
            <a:off x="4899186" y="268031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footprint"/>
          <p:cNvSpPr/>
          <p:nvPr/>
        </p:nvSpPr>
        <p:spPr>
          <a:xfrm>
            <a:off x="4641359" y="264771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footprint"/>
          <p:cNvSpPr/>
          <p:nvPr/>
        </p:nvSpPr>
        <p:spPr>
          <a:xfrm>
            <a:off x="4383532" y="26151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footprint"/>
          <p:cNvSpPr/>
          <p:nvPr/>
        </p:nvSpPr>
        <p:spPr>
          <a:xfrm>
            <a:off x="4125705" y="258250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8" name="footprint"/>
          <p:cNvSpPr/>
          <p:nvPr/>
        </p:nvSpPr>
        <p:spPr>
          <a:xfrm>
            <a:off x="3876195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9" name="footprint"/>
          <p:cNvSpPr/>
          <p:nvPr/>
        </p:nvSpPr>
        <p:spPr>
          <a:xfrm>
            <a:off x="3618368" y="251729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0" name="footprint"/>
          <p:cNvSpPr/>
          <p:nvPr/>
        </p:nvSpPr>
        <p:spPr>
          <a:xfrm>
            <a:off x="3360541" y="24846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1" name="footprint"/>
          <p:cNvSpPr/>
          <p:nvPr/>
        </p:nvSpPr>
        <p:spPr>
          <a:xfrm>
            <a:off x="3119348" y="243578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footprint"/>
          <p:cNvSpPr/>
          <p:nvPr/>
        </p:nvSpPr>
        <p:spPr>
          <a:xfrm>
            <a:off x="3069446" y="22972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footprint"/>
          <p:cNvSpPr/>
          <p:nvPr/>
        </p:nvSpPr>
        <p:spPr>
          <a:xfrm>
            <a:off x="3219152" y="22075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4" name="footprint"/>
          <p:cNvSpPr/>
          <p:nvPr/>
        </p:nvSpPr>
        <p:spPr>
          <a:xfrm>
            <a:off x="3410443" y="213419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footprint"/>
          <p:cNvSpPr/>
          <p:nvPr/>
        </p:nvSpPr>
        <p:spPr>
          <a:xfrm>
            <a:off x="3610051" y="20526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6" name="footprint"/>
          <p:cNvSpPr/>
          <p:nvPr/>
        </p:nvSpPr>
        <p:spPr>
          <a:xfrm>
            <a:off x="3817976" y="19630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7" name="footprint"/>
          <p:cNvSpPr/>
          <p:nvPr/>
        </p:nvSpPr>
        <p:spPr>
          <a:xfrm>
            <a:off x="4059169" y="19385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8" name="footprint"/>
          <p:cNvSpPr/>
          <p:nvPr/>
        </p:nvSpPr>
        <p:spPr>
          <a:xfrm>
            <a:off x="4242143" y="202823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9" name="footprint"/>
          <p:cNvSpPr/>
          <p:nvPr/>
        </p:nvSpPr>
        <p:spPr>
          <a:xfrm>
            <a:off x="4341947" y="215865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0" name="footprint"/>
          <p:cNvSpPr/>
          <p:nvPr/>
        </p:nvSpPr>
        <p:spPr>
          <a:xfrm>
            <a:off x="4433434" y="2264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1" name="footprint"/>
          <p:cNvSpPr/>
          <p:nvPr/>
        </p:nvSpPr>
        <p:spPr>
          <a:xfrm>
            <a:off x="4499970" y="23542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2" name="footprint"/>
          <p:cNvSpPr/>
          <p:nvPr/>
        </p:nvSpPr>
        <p:spPr>
          <a:xfrm>
            <a:off x="4608091" y="241133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3" name="footprint"/>
          <p:cNvSpPr/>
          <p:nvPr/>
        </p:nvSpPr>
        <p:spPr>
          <a:xfrm>
            <a:off x="4716212" y="24602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4" name="footprint"/>
          <p:cNvSpPr/>
          <p:nvPr/>
        </p:nvSpPr>
        <p:spPr>
          <a:xfrm>
            <a:off x="4824333" y="25091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5" name="footprint"/>
          <p:cNvSpPr/>
          <p:nvPr/>
        </p:nvSpPr>
        <p:spPr>
          <a:xfrm>
            <a:off x="4932454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6" name="footprint"/>
          <p:cNvSpPr/>
          <p:nvPr/>
        </p:nvSpPr>
        <p:spPr>
          <a:xfrm>
            <a:off x="5040575" y="25335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7" name="footprint"/>
          <p:cNvSpPr/>
          <p:nvPr/>
        </p:nvSpPr>
        <p:spPr>
          <a:xfrm>
            <a:off x="5082160" y="246838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8" name="footprint"/>
          <p:cNvSpPr/>
          <p:nvPr/>
        </p:nvSpPr>
        <p:spPr>
          <a:xfrm>
            <a:off x="5032258" y="241133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footprint"/>
          <p:cNvSpPr/>
          <p:nvPr/>
        </p:nvSpPr>
        <p:spPr>
          <a:xfrm>
            <a:off x="4940771" y="239503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0" name="footprint"/>
          <p:cNvSpPr/>
          <p:nvPr/>
        </p:nvSpPr>
        <p:spPr>
          <a:xfrm>
            <a:off x="4840967" y="241948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1" name="footprint"/>
          <p:cNvSpPr/>
          <p:nvPr/>
        </p:nvSpPr>
        <p:spPr>
          <a:xfrm>
            <a:off x="4757797" y="246838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footprint"/>
          <p:cNvSpPr/>
          <p:nvPr/>
        </p:nvSpPr>
        <p:spPr>
          <a:xfrm>
            <a:off x="4757797" y="254174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3" name="footprint"/>
          <p:cNvSpPr/>
          <p:nvPr/>
        </p:nvSpPr>
        <p:spPr>
          <a:xfrm>
            <a:off x="4832650" y="259880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4" name="footprint"/>
          <p:cNvSpPr/>
          <p:nvPr/>
        </p:nvSpPr>
        <p:spPr>
          <a:xfrm>
            <a:off x="4940771" y="26151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footprint"/>
          <p:cNvSpPr/>
          <p:nvPr/>
        </p:nvSpPr>
        <p:spPr>
          <a:xfrm>
            <a:off x="5048892" y="26314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footprint"/>
          <p:cNvSpPr/>
          <p:nvPr/>
        </p:nvSpPr>
        <p:spPr>
          <a:xfrm>
            <a:off x="5123745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7" name="footprint"/>
          <p:cNvSpPr/>
          <p:nvPr/>
        </p:nvSpPr>
        <p:spPr>
          <a:xfrm>
            <a:off x="5082160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8" name="footprint"/>
          <p:cNvSpPr/>
          <p:nvPr/>
        </p:nvSpPr>
        <p:spPr>
          <a:xfrm>
            <a:off x="4940771" y="278627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9" name="footprint"/>
          <p:cNvSpPr/>
          <p:nvPr/>
        </p:nvSpPr>
        <p:spPr>
          <a:xfrm>
            <a:off x="4865918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0" name="footprint"/>
          <p:cNvSpPr/>
          <p:nvPr/>
        </p:nvSpPr>
        <p:spPr>
          <a:xfrm>
            <a:off x="4965722" y="25906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1" name="footprint"/>
          <p:cNvSpPr/>
          <p:nvPr/>
        </p:nvSpPr>
        <p:spPr>
          <a:xfrm>
            <a:off x="5115428" y="260695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2" name="footprint"/>
          <p:cNvSpPr/>
          <p:nvPr/>
        </p:nvSpPr>
        <p:spPr>
          <a:xfrm>
            <a:off x="5157013" y="268846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3" name="footprint"/>
          <p:cNvSpPr/>
          <p:nvPr/>
        </p:nvSpPr>
        <p:spPr>
          <a:xfrm>
            <a:off x="5198598" y="276182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4" name="footprint"/>
          <p:cNvSpPr/>
          <p:nvPr/>
        </p:nvSpPr>
        <p:spPr>
          <a:xfrm>
            <a:off x="5290085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5" name="footprint"/>
          <p:cNvSpPr/>
          <p:nvPr/>
        </p:nvSpPr>
        <p:spPr>
          <a:xfrm>
            <a:off x="5373255" y="2704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6" name="footprint"/>
          <p:cNvSpPr/>
          <p:nvPr/>
        </p:nvSpPr>
        <p:spPr>
          <a:xfrm>
            <a:off x="5398206" y="26151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7" name="footprint"/>
          <p:cNvSpPr/>
          <p:nvPr/>
        </p:nvSpPr>
        <p:spPr>
          <a:xfrm>
            <a:off x="5498010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8" name="footprint"/>
          <p:cNvSpPr/>
          <p:nvPr/>
        </p:nvSpPr>
        <p:spPr>
          <a:xfrm>
            <a:off x="5581180" y="25906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9" name="footprint"/>
          <p:cNvSpPr/>
          <p:nvPr/>
        </p:nvSpPr>
        <p:spPr>
          <a:xfrm>
            <a:off x="5614448" y="264771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0" name="footprint"/>
          <p:cNvSpPr/>
          <p:nvPr/>
        </p:nvSpPr>
        <p:spPr>
          <a:xfrm>
            <a:off x="5664350" y="27210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1" name="footprint"/>
          <p:cNvSpPr/>
          <p:nvPr/>
        </p:nvSpPr>
        <p:spPr>
          <a:xfrm>
            <a:off x="5755837" y="27455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2" name="footprint"/>
          <p:cNvSpPr/>
          <p:nvPr/>
        </p:nvSpPr>
        <p:spPr>
          <a:xfrm>
            <a:off x="5839007" y="27129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3" name="footprint"/>
          <p:cNvSpPr/>
          <p:nvPr/>
        </p:nvSpPr>
        <p:spPr>
          <a:xfrm>
            <a:off x="5913860" y="26558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4" name="footprint"/>
          <p:cNvSpPr/>
          <p:nvPr/>
        </p:nvSpPr>
        <p:spPr>
          <a:xfrm>
            <a:off x="6005347" y="263956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5" name="footprint"/>
          <p:cNvSpPr/>
          <p:nvPr/>
        </p:nvSpPr>
        <p:spPr>
          <a:xfrm>
            <a:off x="6080200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6" name="footprint"/>
          <p:cNvSpPr/>
          <p:nvPr/>
        </p:nvSpPr>
        <p:spPr>
          <a:xfrm>
            <a:off x="6005347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7" name="footprint"/>
          <p:cNvSpPr/>
          <p:nvPr/>
        </p:nvSpPr>
        <p:spPr>
          <a:xfrm>
            <a:off x="5913860" y="27455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8" name="footprint"/>
          <p:cNvSpPr/>
          <p:nvPr/>
        </p:nvSpPr>
        <p:spPr>
          <a:xfrm>
            <a:off x="5855641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9" name="footprint"/>
          <p:cNvSpPr/>
          <p:nvPr/>
        </p:nvSpPr>
        <p:spPr>
          <a:xfrm>
            <a:off x="5822373" y="262325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" name="footprint"/>
          <p:cNvSpPr/>
          <p:nvPr/>
        </p:nvSpPr>
        <p:spPr>
          <a:xfrm>
            <a:off x="5847324" y="252544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" name="footprint"/>
          <p:cNvSpPr/>
          <p:nvPr/>
        </p:nvSpPr>
        <p:spPr>
          <a:xfrm>
            <a:off x="5972079" y="245208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2" name="footprint"/>
          <p:cNvSpPr/>
          <p:nvPr/>
        </p:nvSpPr>
        <p:spPr>
          <a:xfrm>
            <a:off x="6138419" y="24765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3" name="footprint"/>
          <p:cNvSpPr/>
          <p:nvPr/>
        </p:nvSpPr>
        <p:spPr>
          <a:xfrm>
            <a:off x="6196638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4" name="footprint"/>
          <p:cNvSpPr/>
          <p:nvPr/>
        </p:nvSpPr>
        <p:spPr>
          <a:xfrm>
            <a:off x="6196638" y="26314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5" name="footprint"/>
          <p:cNvSpPr/>
          <p:nvPr/>
        </p:nvSpPr>
        <p:spPr>
          <a:xfrm>
            <a:off x="6188321" y="2704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6" name="footprint"/>
          <p:cNvSpPr/>
          <p:nvPr/>
        </p:nvSpPr>
        <p:spPr>
          <a:xfrm>
            <a:off x="6155053" y="28025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7" name="footprint"/>
          <p:cNvSpPr/>
          <p:nvPr/>
        </p:nvSpPr>
        <p:spPr>
          <a:xfrm>
            <a:off x="6005347" y="28759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8" name="footprint"/>
          <p:cNvSpPr/>
          <p:nvPr/>
        </p:nvSpPr>
        <p:spPr>
          <a:xfrm>
            <a:off x="5839007" y="28351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9" name="footprint"/>
          <p:cNvSpPr/>
          <p:nvPr/>
        </p:nvSpPr>
        <p:spPr>
          <a:xfrm>
            <a:off x="5755837" y="2704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0" name="footprint"/>
          <p:cNvSpPr/>
          <p:nvPr/>
        </p:nvSpPr>
        <p:spPr>
          <a:xfrm>
            <a:off x="5680984" y="255805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1" name="footprint"/>
          <p:cNvSpPr/>
          <p:nvPr/>
        </p:nvSpPr>
        <p:spPr>
          <a:xfrm>
            <a:off x="5631082" y="241948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2" name="footprint"/>
          <p:cNvSpPr/>
          <p:nvPr/>
        </p:nvSpPr>
        <p:spPr>
          <a:xfrm>
            <a:off x="5689301" y="23135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3" name="footprint"/>
          <p:cNvSpPr/>
          <p:nvPr/>
        </p:nvSpPr>
        <p:spPr>
          <a:xfrm>
            <a:off x="5739203" y="222385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4" name="footprint"/>
          <p:cNvSpPr/>
          <p:nvPr/>
        </p:nvSpPr>
        <p:spPr>
          <a:xfrm>
            <a:off x="5780788" y="21423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5" name="footprint"/>
          <p:cNvSpPr/>
          <p:nvPr/>
        </p:nvSpPr>
        <p:spPr>
          <a:xfrm>
            <a:off x="5822373" y="20526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6" name="footprint"/>
          <p:cNvSpPr/>
          <p:nvPr/>
        </p:nvSpPr>
        <p:spPr>
          <a:xfrm>
            <a:off x="5880592" y="19385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7" name="footprint"/>
          <p:cNvSpPr/>
          <p:nvPr/>
        </p:nvSpPr>
        <p:spPr>
          <a:xfrm>
            <a:off x="5947128" y="18163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8" name="footprint"/>
          <p:cNvSpPr/>
          <p:nvPr/>
        </p:nvSpPr>
        <p:spPr>
          <a:xfrm>
            <a:off x="6021981" y="16695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9" name="footprint"/>
          <p:cNvSpPr/>
          <p:nvPr/>
        </p:nvSpPr>
        <p:spPr>
          <a:xfrm>
            <a:off x="6105151" y="151472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0" name="footprint"/>
          <p:cNvSpPr/>
          <p:nvPr/>
        </p:nvSpPr>
        <p:spPr>
          <a:xfrm>
            <a:off x="6188321" y="13517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1" name="footprint"/>
          <p:cNvSpPr/>
          <p:nvPr/>
        </p:nvSpPr>
        <p:spPr>
          <a:xfrm>
            <a:off x="6271491" y="118868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2" name="footprint"/>
          <p:cNvSpPr/>
          <p:nvPr/>
        </p:nvSpPr>
        <p:spPr>
          <a:xfrm>
            <a:off x="6346344" y="1041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4449014" y="4442518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601" name="marker"/>
          <p:cNvSpPr/>
          <p:nvPr/>
        </p:nvSpPr>
        <p:spPr>
          <a:xfrm>
            <a:off x="6120811" y="25351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1995-12-12T10:15:31Z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1995-12-12T10:16:31Z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1995-12-12T10:17:31Z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1995-12-12T10:18:31Z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1995-12-12T10:19:31Z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1995-12-12T10:20:31Z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1995-12-12T10:21:31Z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1995-12-12T10:22:31Z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1995-12-12T10:23:31Z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1995-12-12T10:24:31Z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1995-12-12T10:25:31Z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1995-12-12T10:26:31Z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1995-12-12T10:27:31Z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1995-12-12T10:28:31Z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1995-12-12T10:29:31Z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1995-12-12T10:30:31Z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1995-12-12T10:31:31Z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1995-12-12T10:32:31Z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1995-12-12T10:33:31Z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1995-12-12T10:34:31Z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1995-12-12T10:35:31Z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1995-12-12T10:36:31Z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1995-12-12T10:37:31Z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1995-12-12T10:38:31Z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1995-12-12T10:39:31Z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1995-12-12T10:40:31Z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1995-12-12T10:41:31Z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1995-12-12T10:42:31Z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1995-12-12T10:43:31Z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1995-12-12T10:44:31Z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1995-12-12T10:45:31Z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1995-12-12T10:46:31Z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1995-12-12T10:47:31Z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1995-12-12T10:48:31Z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1995-12-12T10:49:31Z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1995-12-12T10:50:31Z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1995-12-12T10:51:31Z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1995-12-12T10:52:31Z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1995-12-12T10:53:31Z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1995-12-12T10:54:31Z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1995-12-12T10:55:31Z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1995-12-12T10:56:31Z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1995-12-12T10:57:31Z</a:t>
            </a:r>
          </a:p>
        </p:txBody>
      </p:sp>
      <p:sp>
        <p:nvSpPr>
          <p:cNvPr id="34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1995-12-12T10:58:31Z</a:t>
            </a:r>
          </a:p>
        </p:txBody>
      </p:sp>
      <p:sp>
        <p:nvSpPr>
          <p:cNvPr id="34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1995-12-12T10:59:31Z</a:t>
            </a:r>
          </a:p>
        </p:txBody>
      </p:sp>
      <p:sp>
        <p:nvSpPr>
          <p:cNvPr id="34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1995-12-12T11:00:31Z</a:t>
            </a:r>
          </a:p>
        </p:txBody>
      </p:sp>
      <p:sp>
        <p:nvSpPr>
          <p:cNvPr id="34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1995-12-12T11:01:31Z</a:t>
            </a:r>
          </a:p>
        </p:txBody>
      </p:sp>
      <p:sp>
        <p:nvSpPr>
          <p:cNvPr id="34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1995-12-12T11:02:31Z</a:t>
            </a:r>
          </a:p>
        </p:txBody>
      </p:sp>
      <p:sp>
        <p:nvSpPr>
          <p:cNvPr id="34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1995-12-12T11:03:31Z</a:t>
            </a:r>
          </a:p>
        </p:txBody>
      </p:sp>
      <p:sp>
        <p:nvSpPr>
          <p:cNvPr id="34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1995-12-12T11:04:31Z</a:t>
            </a:r>
          </a:p>
        </p:txBody>
      </p:sp>
      <p:sp>
        <p:nvSpPr>
          <p:cNvPr id="35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1995-12-12T11:05:31Z</a:t>
            </a:r>
          </a:p>
        </p:txBody>
      </p:sp>
      <p:sp>
        <p:nvSpPr>
          <p:cNvPr id="35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1995-12-12T11:06:31Z</a:t>
            </a:r>
          </a:p>
        </p:txBody>
      </p:sp>
      <p:sp>
        <p:nvSpPr>
          <p:cNvPr id="35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1995-12-12T11:07:31Z</a:t>
            </a:r>
          </a:p>
        </p:txBody>
      </p:sp>
      <p:sp>
        <p:nvSpPr>
          <p:cNvPr id="35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1995-12-12T11:08:31Z</a:t>
            </a:r>
          </a:p>
        </p:txBody>
      </p:sp>
      <p:sp>
        <p:nvSpPr>
          <p:cNvPr id="35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1995-12-12T11:09:31Z</a:t>
            </a:r>
          </a:p>
        </p:txBody>
      </p:sp>
      <p:sp>
        <p:nvSpPr>
          <p:cNvPr id="35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1995-12-12T11:10:31Z</a:t>
            </a:r>
          </a:p>
        </p:txBody>
      </p:sp>
      <p:sp>
        <p:nvSpPr>
          <p:cNvPr id="35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1995-12-12T11:11:31Z</a:t>
            </a:r>
          </a:p>
        </p:txBody>
      </p:sp>
      <p:sp>
        <p:nvSpPr>
          <p:cNvPr id="35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1995-12-12T11:12:31Z</a:t>
            </a:r>
          </a:p>
        </p:txBody>
      </p:sp>
      <p:sp>
        <p:nvSpPr>
          <p:cNvPr id="35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1995-12-12T11:13:31Z</a:t>
            </a:r>
          </a:p>
        </p:txBody>
      </p:sp>
      <p:sp>
        <p:nvSpPr>
          <p:cNvPr id="35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1995-12-12T11:14:31Z</a:t>
            </a:r>
          </a:p>
        </p:txBody>
      </p:sp>
      <p:sp>
        <p:nvSpPr>
          <p:cNvPr id="36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1995-12-12T11:15:31Z</a:t>
            </a:r>
          </a:p>
        </p:txBody>
      </p:sp>
      <p:sp>
        <p:nvSpPr>
          <p:cNvPr id="36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1995-12-12T11:16:31Z</a:t>
            </a:r>
          </a:p>
        </p:txBody>
      </p:sp>
      <p:sp>
        <p:nvSpPr>
          <p:cNvPr id="36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1995-12-12T11:17:31Z</a:t>
            </a:r>
          </a:p>
        </p:txBody>
      </p:sp>
      <p:sp>
        <p:nvSpPr>
          <p:cNvPr id="36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1995-12-12T11:18:31Z</a:t>
            </a:r>
          </a:p>
        </p:txBody>
      </p:sp>
      <p:sp>
        <p:nvSpPr>
          <p:cNvPr id="36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1995-12-12T11:19:31Z</a:t>
            </a:r>
          </a:p>
        </p:txBody>
      </p:sp>
      <p:sp>
        <p:nvSpPr>
          <p:cNvPr id="36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1995-12-12T11:20:31Z</a:t>
            </a:r>
          </a:p>
        </p:txBody>
      </p:sp>
      <p:sp>
        <p:nvSpPr>
          <p:cNvPr id="36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1995-12-12T11:21:31Z</a:t>
            </a:r>
          </a:p>
        </p:txBody>
      </p:sp>
      <p:sp>
        <p:nvSpPr>
          <p:cNvPr id="36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1995-12-12T11:22:31Z</a:t>
            </a:r>
          </a:p>
        </p:txBody>
      </p:sp>
      <p:sp>
        <p:nvSpPr>
          <p:cNvPr id="36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1995-12-12T11:23:31Z</a:t>
            </a:r>
          </a:p>
        </p:txBody>
      </p:sp>
      <p:sp>
        <p:nvSpPr>
          <p:cNvPr id="36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1995-12-12T11:24:31Z</a:t>
            </a:r>
          </a:p>
        </p:txBody>
      </p:sp>
      <p:sp>
        <p:nvSpPr>
          <p:cNvPr id="37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1995-12-12T11:25:31Z</a:t>
            </a:r>
          </a:p>
        </p:txBody>
      </p:sp>
      <p:sp>
        <p:nvSpPr>
          <p:cNvPr id="37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1995-12-12T11:26:31Z</a:t>
            </a:r>
          </a:p>
        </p:txBody>
      </p:sp>
      <p:sp>
        <p:nvSpPr>
          <p:cNvPr id="37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1995-12-12T11:27:31Z</a:t>
            </a:r>
          </a:p>
        </p:txBody>
      </p:sp>
      <p:sp>
        <p:nvSpPr>
          <p:cNvPr id="37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1995-12-12T11:28:31Z</a:t>
            </a:r>
          </a:p>
        </p:txBody>
      </p:sp>
      <p:sp>
        <p:nvSpPr>
          <p:cNvPr id="37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1995-12-12T11:29:31Z</a:t>
            </a:r>
          </a:p>
        </p:txBody>
      </p:sp>
      <p:sp>
        <p:nvSpPr>
          <p:cNvPr id="37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1995-12-12T11:30:31Z</a:t>
            </a:r>
          </a:p>
        </p:txBody>
      </p:sp>
      <p:sp>
        <p:nvSpPr>
          <p:cNvPr id="37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1995-12-12T11:31:31Z</a:t>
            </a:r>
          </a:p>
        </p:txBody>
      </p:sp>
      <p:sp>
        <p:nvSpPr>
          <p:cNvPr id="37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1995-12-12T11:32:31Z</a:t>
            </a:r>
          </a:p>
        </p:txBody>
      </p:sp>
      <p:sp>
        <p:nvSpPr>
          <p:cNvPr id="37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1995-12-12T11:33:31Z</a:t>
            </a:r>
          </a:p>
        </p:txBody>
      </p:sp>
      <p:sp>
        <p:nvSpPr>
          <p:cNvPr id="37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1995-12-12T11:34:31Z</a:t>
            </a:r>
          </a:p>
        </p:txBody>
      </p:sp>
      <p:sp>
        <p:nvSpPr>
          <p:cNvPr id="38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1995-12-12T11:35:31Z</a:t>
            </a:r>
          </a:p>
        </p:txBody>
      </p:sp>
      <p:sp>
        <p:nvSpPr>
          <p:cNvPr id="38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1995-12-12T11:36:31Z</a:t>
            </a:r>
          </a:p>
        </p:txBody>
      </p:sp>
      <p:sp>
        <p:nvSpPr>
          <p:cNvPr id="38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1995-12-12T11:37:31Z</a:t>
            </a:r>
          </a:p>
        </p:txBody>
      </p:sp>
      <p:sp>
        <p:nvSpPr>
          <p:cNvPr id="38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1995-12-12T11:38:31Z</a:t>
            </a:r>
          </a:p>
        </p:txBody>
      </p:sp>
      <p:sp>
        <p:nvSpPr>
          <p:cNvPr id="38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1995-12-12T11:39:31Z</a:t>
            </a:r>
          </a:p>
        </p:txBody>
      </p:sp>
      <p:sp>
        <p:nvSpPr>
          <p:cNvPr id="38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1995-12-12T11:40:31Z</a:t>
            </a:r>
          </a:p>
        </p:txBody>
      </p:sp>
      <p:sp>
        <p:nvSpPr>
          <p:cNvPr id="38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1995-12-12T11:41:31Z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q>
                                <p:cTn id="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20 -0.0155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155 L 0.0041 -0.0297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297 L 0.0061 -0.0452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1 -0.0452 L 0.0082 -0.0606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2 -0.0606 L 0.0102 -0.0761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2 -0.0761 L 0.0123 -0.0903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3 -0.0903 L 0.0150 -0.1058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0 -0.1058 L 0.0171 -0.1212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1 -0.1212 L 0.0191 -0.1367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1367 L 0.0211 -0.1521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1521 L 0.0232 -0.1664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1664 L 0.0252 -0.1818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2 -0.1818 L 0.0273 -0.1973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73 -0.1973 L 0.0300 -0.2116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00 -0.2116 L 0.0314 -0.2270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14 -0.2270 L 0.0293 -0.2413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3 -0.2413 L 0.0225 -0.2508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2508 L 0.0130 -0.2567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30 -0.2567 L 0.0020 -0.2591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2591 L -0.0089 -0.2639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9 -0.2639 L -0.0191 -0.2686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1 -0.2686 L -0.0259 -0.2793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9 -0.2793 L -0.0280 -0.2912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80 -0.2912 L -0.0246 -0.3031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46 -0.3031 L -0.0171 -0.3102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1 -0.3102 L -0.0075 -0.3150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75 -0.3150 L 0.0007 -0.3197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3197 L 0.0048 -0.3304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8 -0.3304 L 0.0041 -0.3435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3435 L -0.0027 -0.3530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7 -0.3530 L -0.0136 -0.3542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36 -0.3542 L -0.0225 -0.3447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25 -0.3447 L -0.0246 -0.3292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46 -0.3292 L -0.0177 -0.3173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7 -0.3173 L -0.0061 -0.3150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61 -0.3150 L 0.0089 -0.3150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9 -0.3150 L 0.0164 -0.3031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64 -0.3031 L 0.0089 -0.2936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9 -0.2936 L -0.0055 -0.2959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55 -0.2959 L -0.0109 -0.3114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09 -0.3114 L -0.0068 -0.3328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68 -0.3328 L 0.0068 -0.3387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3387 L 0.0150 -0.3233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0 -0.3233 L 0.0143 -0.2983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2983 L 0.0191 -0.2781" pathEditMode="relative" rAng="0" ptsTypes="AAAAAAAA">
                                      <p:cBhvr>
                                        <p:cTn id="5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2781 L 0.0307 -0.2793" pathEditMode="relative" rAng="0" ptsTypes="AAAAAAAA">
                                      <p:cBhvr>
                                        <p:cTn id="5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07 -0.2793 L 0.0348 -0.2983" pathEditMode="relative" rAng="0" ptsTypes="AAAAAAAA">
                                      <p:cBhvr>
                                        <p:cTn id="5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48 -0.2983 L 0.0368 -0.3221" pathEditMode="relative" rAng="0" ptsTypes="AAAAAAAA">
                                      <p:cBhvr>
                                        <p:cTn id="5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68 -0.3221 L 0.0471 -0.3280" pathEditMode="relative" rAng="0" ptsTypes="AAAAAAAA">
                                      <p:cBhvr>
                                        <p:cTn id="5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71 -0.3280 L 0.0505 -0.3162" pathEditMode="relative" rAng="0" ptsTypes="AAAAAAAA">
                                      <p:cBhvr>
                                        <p:cTn id="5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05 -0.3162 L 0.0478 -0.2959" pathEditMode="relative" rAng="0" ptsTypes="AAAAAAAA">
                                      <p:cBhvr>
                                        <p:cTn id="5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78 -0.2959 L 0.0566 -0.2817" pathEditMode="relative" rAng="0" ptsTypes="AAAAAAAA">
                                      <p:cBhvr>
                                        <p:cTn id="5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66 -0.2817 L 0.0703 -0.2876" pathEditMode="relative" rAng="0" ptsTypes="AAAAAAAA">
                                      <p:cBhvr>
                                        <p:cTn id="6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3 -0.2876 L 0.0757 -0.3078" pathEditMode="relative" rAng="0" ptsTypes="AAAAAAAA">
                                      <p:cBhvr>
                                        <p:cTn id="6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57 -0.3078 L 0.0873 -0.3197" pathEditMode="relative" rAng="0" ptsTypes="AAAAAAAA">
                                      <p:cBhvr>
                                        <p:cTn id="6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73 -0.3197 L 0.0969 -0.3102" pathEditMode="relative" rAng="0" ptsTypes="AAAAAAAA">
                                      <p:cBhvr>
                                        <p:cTn id="6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69 -0.3102 L 0.0901 -0.2971" pathEditMode="relative" rAng="0" ptsTypes="AAAAAAAA">
                                      <p:cBhvr>
                                        <p:cTn id="6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01 -0.2971 L 0.0757 -0.2983" pathEditMode="relative" rAng="0" ptsTypes="AAAAAAAA">
                                      <p:cBhvr>
                                        <p:cTn id="6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57 -0.2983 L 0.0634 -0.2912" pathEditMode="relative" rAng="0" ptsTypes="AAAAAAAA">
                                      <p:cBhvr>
                                        <p:cTn id="6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34 -0.2912 L 0.0518 -0.2746" pathEditMode="relative" rAng="0" ptsTypes="AAAAAAAA">
                                      <p:cBhvr>
                                        <p:cTn id="6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18 -0.2746 L 0.0491 -0.2567" pathEditMode="relative" rAng="0" ptsTypes="AAAAAAAA">
                                      <p:cBhvr>
                                        <p:cTn id="6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91 -0.2567 L 0.0573 -0.2484" pathEditMode="relative" rAng="0" ptsTypes="AAAAAAAA">
                                      <p:cBhvr>
                                        <p:cTn id="6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3 -0.2484 L 0.0669 -0.2543" pathEditMode="relative" rAng="0" ptsTypes="AAAAAAAA">
                                      <p:cBhvr>
                                        <p:cTn id="7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69 -0.2543 L 0.0757 -0.2674" pathEditMode="relative" rAng="0" ptsTypes="AAAAAAAA">
                                      <p:cBhvr>
                                        <p:cTn id="7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57 -0.2674 L 0.0853 -0.2817" pathEditMode="relative" rAng="0" ptsTypes="AAAAAAAA">
                                      <p:cBhvr>
                                        <p:cTn id="7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3 -0.2817 L 0.0955 -0.2971" pathEditMode="relative" rAng="0" ptsTypes="AAAAAAAA">
                                      <p:cBhvr>
                                        <p:cTn id="7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55 -0.2971 L 0.1044 -0.3102" pathEditMode="relative" rAng="0" ptsTypes="AAAAAAAA">
                                      <p:cBhvr>
                                        <p:cTn id="7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44 -0.3102 L 0.1126 -0.3221" pathEditMode="relative" rAng="0" ptsTypes="AAAAAAAA">
                                      <p:cBhvr>
                                        <p:cTn id="7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26 -0.3221 L 0.1187 -0.3340" pathEditMode="relative" rAng="0" ptsTypes="AAAAAAAA">
                                      <p:cBhvr>
                                        <p:cTn id="7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87 -0.3340 L 0.1228 -0.3471" pathEditMode="relative" rAng="0" ptsTypes="AAAAAAAA">
                                      <p:cBhvr>
                                        <p:cTn id="7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28 -0.3471 L 0.1262 -0.3589" pathEditMode="relative" rAng="0" ptsTypes="AAAAAAAA">
                                      <p:cBhvr>
                                        <p:cTn id="7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62 -0.3589 L 0.1296 -0.3696" pathEditMode="relative" rAng="0" ptsTypes="AAAAAAAA">
                                      <p:cBhvr>
                                        <p:cTn id="7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96 -0.3696 L 0.1323 -0.3815" pathEditMode="relative" rAng="0" ptsTypes="AAAAAAAA">
                                      <p:cBhvr>
                                        <p:cTn id="8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23 -0.3815 L 0.1358 -0.3922" pathEditMode="relative" rAng="0" ptsTypes="AAAAAAAA">
                                      <p:cBhvr>
                                        <p:cTn id="8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58 -0.3922 L 0.1385 -0.4029" pathEditMode="relative" rAng="0" ptsTypes="AAAAAAAA">
                                      <p:cBhvr>
                                        <p:cTn id="8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85 -0.4029 L 0.1419 -0.4136" pathEditMode="relative" rAng="0" ptsTypes="AAAAAAAA">
                                      <p:cBhvr>
                                        <p:cTn id="8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19 -0.4136 L 0.1446 -0.4243" pathEditMode="relative" rAng="0" ptsTypes="AAAAAAAA">
                                      <p:cBhvr>
                                        <p:cTn id="8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46 -0.4243 L 0.1480 -0.4350" pathEditMode="relative" rAng="0" ptsTypes="AAAAAAAA">
                                      <p:cBhvr>
                                        <p:cTn id="8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80 -0.4350 L 0.1508 -0.4457" pathEditMode="relative" rAng="0" ptsTypes="AAAAAAAA">
                                      <p:cBhvr>
                                        <p:cTn id="8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08 -0.4457 L 0.1542 -0.4552" pathEditMode="relative" rAng="0" ptsTypes="AAAAAAAA">
                                      <p:cBhvr>
                                        <p:cTn id="8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42 -0.4552 L 0.1569 -0.4659" pathEditMode="relative" rAng="0" ptsTypes="AAAAAAAA">
                                      <p:cBhvr>
                                        <p:cTn id="8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69 -0.4659 L 0.1596 -0.4766" pathEditMode="relative" rAng="0" ptsTypes="AAAAAAAA">
                                      <p:cBhvr>
                                        <p:cTn id="8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6 -0.4766 L 0.1630 -0.4873" pathEditMode="relative" rAng="0" ptsTypes="AAAAAAAA">
                                      <p:cBhvr>
                                        <p:cTn id="9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30 -0.4873 L 0.1658 -0.4968" pathEditMode="relative" rAng="0" ptsTypes="AAAAAAAA">
                                      <p:cBhvr>
                                        <p:cTn id="9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58 -0.4968 L 0.1692 -0.5075" pathEditMode="relative" rAng="0" ptsTypes="AAAAAAAA">
                                      <p:cBhvr>
                                        <p:cTn id="9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92 -0.5075 L 0.1719 -0.5194" pathEditMode="relative" rAng="0" ptsTypes="AAAAAAAA">
                                      <p:cBhvr>
                                        <p:cTn id="9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-0.0211 -0.0048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11 -0.0048 L -0.0416 -0.0095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16 -0.0095 L -0.0628 -0.0143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28 -0.0143 L -0.0839 -0.0190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39 -0.0190 L -0.1051 -0.0238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51 -0.0238 L -0.1255 -0.0273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55 -0.0273 L -0.1467 -0.0333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67 -0.0333 L -0.1678 -0.0380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78 -0.0380 L -0.1890 -0.0428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90 -0.0428 L -0.2101 -0.0475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101 -0.0475 L -0.2306 -0.0523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306 -0.0523 L -0.2517 -0.0570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517 -0.0570 L -0.2729 -0.0618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29 -0.0618 L -0.2927 -0.0689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27 -0.0689 L -0.2968 -0.0891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68 -0.0891 L -0.2845 -0.1022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45 -0.1022 L -0.2688 -0.1129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688 -0.1129 L -0.2524 -0.1248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524 -0.1248 L -0.2354 -0.1379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354 -0.1379 L -0.2156 -0.1414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156 -0.1414 L -0.2006 -0.1284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06 -0.1284 L -0.1924 -0.1093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24 -0.1093 L -0.1849 -0.0939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49 -0.0939 L -0.1794 -0.0808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94 -0.0808 L -0.1706 -0.0725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06 -0.0725 L -0.1617 -0.0654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17 -0.0654 L -0.1528 -0.0582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28 -0.0582 L -0.1439 -0.0523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39 -0.0523 L -0.1351 -0.0547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51 -0.0547 L -0.1317 -0.0642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17 -0.0642 L -0.1358 -0.0725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58 -0.0725 L -0.1433 -0.0749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33 -0.0749 L -0.1514 -0.0713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14 -0.0713 L -0.1583 -0.0642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83 -0.0642 L -0.1583 -0.0535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83 -0.0535 L -0.1521 -0.0452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21 -0.0452 L -0.1433 -0.0428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33 -0.0428 L -0.1344 -0.0404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44 -0.0404 L -0.1283 -0.0309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83 -0.0309 L -0.1317 -0.0190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17 -0.0190 L -0.1433 -0.0178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33 -0.0178 L -0.1494 -0.0309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94 -0.0309 L -0.1412 -0.0464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12 -0.0464 L -0.1289 -0.0440" pathEditMode="relative" rAng="0" ptsTypes="AAAAAAAA">
                                      <p:cBhvr>
                                        <p:cTn id="5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89 -0.0440 L -0.1255 -0.0321" pathEditMode="relative" rAng="0" ptsTypes="AAAAAAAA">
                                      <p:cBhvr>
                                        <p:cTn id="5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55 -0.0321 L -0.1221 -0.0214" pathEditMode="relative" rAng="0" ptsTypes="AAAAAAAA">
                                      <p:cBhvr>
                                        <p:cTn id="5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21 -0.0214 L -0.1146 -0.0190" pathEditMode="relative" rAng="0" ptsTypes="AAAAAAAA">
                                      <p:cBhvr>
                                        <p:cTn id="5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46 -0.0190 L -0.1078 -0.0297" pathEditMode="relative" rAng="0" ptsTypes="AAAAAAAA">
                                      <p:cBhvr>
                                        <p:cTn id="5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78 -0.0297 L -0.1057 -0.0428" pathEditMode="relative" rAng="0" ptsTypes="AAAAAAAA">
                                      <p:cBhvr>
                                        <p:cTn id="5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57 -0.0428 L -0.0976 -0.0523" pathEditMode="relative" rAng="0" ptsTypes="AAAAAAAA">
                                      <p:cBhvr>
                                        <p:cTn id="5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76 -0.0523 L -0.0907 -0.0464" pathEditMode="relative" rAng="0" ptsTypes="AAAAAAAA">
                                      <p:cBhvr>
                                        <p:cTn id="5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07 -0.0464 L -0.0880 -0.0380" pathEditMode="relative" rAng="0" ptsTypes="AAAAAAAA">
                                      <p:cBhvr>
                                        <p:cTn id="6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80 -0.0380 L -0.0839 -0.0273" pathEditMode="relative" rAng="0" ptsTypes="AAAAAAAA">
                                      <p:cBhvr>
                                        <p:cTn id="6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39 -0.0273 L -0.0764 -0.0238" pathEditMode="relative" rAng="0" ptsTypes="AAAAAAAA">
                                      <p:cBhvr>
                                        <p:cTn id="6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64 -0.0238 L -0.0696 -0.0285" pathEditMode="relative" rAng="0" ptsTypes="AAAAAAAA">
                                      <p:cBhvr>
                                        <p:cTn id="6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96 -0.0285 L -0.0634 -0.0368" pathEditMode="relative" rAng="0" ptsTypes="AAAAAAAA">
                                      <p:cBhvr>
                                        <p:cTn id="6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34 -0.0368 L -0.0559 -0.0392" pathEditMode="relative" rAng="0" ptsTypes="AAAAAAAA">
                                      <p:cBhvr>
                                        <p:cTn id="6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59 -0.0392 L -0.0498 -0.0309" pathEditMode="relative" rAng="0" ptsTypes="AAAAAAAA">
                                      <p:cBhvr>
                                        <p:cTn id="6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98 -0.0309 L -0.0559 -0.0190" pathEditMode="relative" rAng="0" ptsTypes="AAAAAAAA">
                                      <p:cBhvr>
                                        <p:cTn id="6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59 -0.0190 L -0.0634 -0.0238" pathEditMode="relative" rAng="0" ptsTypes="AAAAAAAA">
                                      <p:cBhvr>
                                        <p:cTn id="6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34 -0.0238 L -0.0682 -0.0309" pathEditMode="relative" rAng="0" ptsTypes="AAAAAAAA">
                                      <p:cBhvr>
                                        <p:cTn id="6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82 -0.0309 L -0.0709 -0.0416" pathEditMode="relative" rAng="0" ptsTypes="AAAAAAAA">
                                      <p:cBhvr>
                                        <p:cTn id="7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09 -0.0416 L -0.0689 -0.0559" pathEditMode="relative" rAng="0" ptsTypes="AAAAAAAA">
                                      <p:cBhvr>
                                        <p:cTn id="7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89 -0.0559 L -0.0587 -0.0666" pathEditMode="relative" rAng="0" ptsTypes="AAAAAAAA">
                                      <p:cBhvr>
                                        <p:cTn id="7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87 -0.0666 L -0.0450 -0.0630" pathEditMode="relative" rAng="0" ptsTypes="AAAAAAAA">
                                      <p:cBhvr>
                                        <p:cTn id="7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0 -0.0630 L -0.0402 -0.0523" pathEditMode="relative" rAng="0" ptsTypes="AAAAAAAA">
                                      <p:cBhvr>
                                        <p:cTn id="7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2 -0.0523 L -0.0402 -0.0404" pathEditMode="relative" rAng="0" ptsTypes="AAAAAAAA">
                                      <p:cBhvr>
                                        <p:cTn id="7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2 -0.0404 L -0.0409 -0.0297" pathEditMode="relative" rAng="0" ptsTypes="AAAAAAAA">
                                      <p:cBhvr>
                                        <p:cTn id="7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9 -0.0297 L -0.0437 -0.0155" pathEditMode="relative" rAng="0" ptsTypes="AAAAAAAA">
                                      <p:cBhvr>
                                        <p:cTn id="7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37 -0.0155 L -0.0559 -0.0048" pathEditMode="relative" rAng="0" ptsTypes="AAAAAAAA">
                                      <p:cBhvr>
                                        <p:cTn id="7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59 -0.0048 L -0.0696 -0.0107" pathEditMode="relative" rAng="0" ptsTypes="AAAAAAAA">
                                      <p:cBhvr>
                                        <p:cTn id="7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96 -0.0107 L -0.0764 -0.0297" pathEditMode="relative" rAng="0" ptsTypes="AAAAAAAA">
                                      <p:cBhvr>
                                        <p:cTn id="8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64 -0.0297 L -0.0825 -0.0511" pathEditMode="relative" rAng="0" ptsTypes="AAAAAAAA">
                                      <p:cBhvr>
                                        <p:cTn id="8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25 -0.0511 L -0.0866 -0.0713" pathEditMode="relative" rAng="0" ptsTypes="AAAAAAAA">
                                      <p:cBhvr>
                                        <p:cTn id="8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66 -0.0713 L -0.0819 -0.0868" pathEditMode="relative" rAng="0" ptsTypes="AAAAAAAA">
                                      <p:cBhvr>
                                        <p:cTn id="8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19 -0.0868 L -0.0778 -0.0998" pathEditMode="relative" rAng="0" ptsTypes="AAAAAAAA">
                                      <p:cBhvr>
                                        <p:cTn id="8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78 -0.0998 L -0.0744 -0.1117" pathEditMode="relative" rAng="0" ptsTypes="AAAAAAAA">
                                      <p:cBhvr>
                                        <p:cTn id="8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44 -0.1117 L -0.0709 -0.1248" pathEditMode="relative" rAng="0" ptsTypes="AAAAAAAA">
                                      <p:cBhvr>
                                        <p:cTn id="8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09 -0.1248 L -0.0662 -0.1414" pathEditMode="relative" rAng="0" ptsTypes="AAAAAAAA">
                                      <p:cBhvr>
                                        <p:cTn id="8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62 -0.1414 L -0.0607 -0.1593" pathEditMode="relative" rAng="0" ptsTypes="AAAAAAAA">
                                      <p:cBhvr>
                                        <p:cTn id="8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07 -0.1593 L -0.0546 -0.1807" pathEditMode="relative" rAng="0" ptsTypes="AAAAAAAA">
                                      <p:cBhvr>
                                        <p:cTn id="8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46 -0.1807 L -0.0478 -0.2032" pathEditMode="relative" rAng="0" ptsTypes="AAAAAAAA">
                                      <p:cBhvr>
                                        <p:cTn id="9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8 -0.2032 L -0.0409 -0.2270" pathEditMode="relative" rAng="0" ptsTypes="AAAAAAAA">
                                      <p:cBhvr>
                                        <p:cTn id="9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9 -0.2270 L -0.0341 -0.2508" pathEditMode="relative" rAng="0" ptsTypes="AAAAAAAA">
                                      <p:cBhvr>
                                        <p:cTn id="9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1 -0.2508 L -0.0280 -0.2722" pathEditMode="relative" rAng="0" ptsTypes="AAAAAAAA">
                                      <p:cBhvr>
                                        <p:cTn id="9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Mangal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90</cp:revision>
  <dcterms:created xsi:type="dcterms:W3CDTF">2018-06-16T08:53:52Z</dcterms:created>
  <dcterms:modified xsi:type="dcterms:W3CDTF">2018-09-27T11:36:41Z</dcterms:modified>
</cp:coreProperties>
</file>