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810"/>
    <a:srgbClr val="05112A"/>
    <a:srgbClr val="6FD064"/>
    <a:srgbClr val="12C2BA"/>
    <a:srgbClr val="AADC69"/>
    <a:srgbClr val="7FF12D"/>
    <a:srgbClr val="0B4C47"/>
    <a:srgbClr val="071711"/>
    <a:srgbClr val="0E2A1F"/>
    <a:srgbClr val="0B4C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28" autoAdjust="0"/>
    <p:restoredTop sz="94250" autoAdjust="0"/>
  </p:normalViewPr>
  <p:slideViewPr>
    <p:cSldViewPr snapToGrid="0" snapToObjects="1">
      <p:cViewPr varScale="1">
        <p:scale>
          <a:sx n="65" d="100"/>
          <a:sy n="65" d="100"/>
        </p:scale>
        <p:origin x="1278" y="156"/>
      </p:cViewPr>
      <p:guideLst>
        <p:guide orient="horz" pos="2160"/>
        <p:guide pos="3840"/>
      </p:guideLst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7AF7C9C-3FFC-F543-8CD5-56B0580773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7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flip="none" rotWithShape="1">
          <a:gsLst>
            <a:gs pos="0">
              <a:srgbClr val="0B4C47"/>
            </a:gs>
            <a:gs pos="57000">
              <a:srgbClr val="07171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2916621" cy="6858000"/>
          </a:xfrm>
          <a:prstGeom prst="rect">
            <a:avLst/>
          </a:prstGeom>
          <a:solidFill>
            <a:srgbClr val="030810"/>
          </a:solidFill>
          <a:ln>
            <a:noFill/>
          </a:ln>
          <a:effectLst>
            <a:glow rad="266700">
              <a:srgbClr val="A61F8F">
                <a:alpha val="5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ap"/>
          <p:cNvSpPr/>
          <p:nvPr/>
        </p:nvSpPr>
        <p:spPr>
          <a:xfrm>
            <a:off x="3934756" y="12221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3175" y="2969928"/>
            <a:ext cx="1230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167397" y="3346779"/>
            <a:ext cx="2581828" cy="369332"/>
          </a:xfrm>
          <a:prstGeom prst="rect">
            <a:avLst/>
          </a:prstGeom>
          <a:solidFill>
            <a:srgbClr val="03081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6FD064"/>
                </a:solidFill>
                <a:latin typeface="Ayuthaya" charset="-34"/>
                <a:ea typeface="Ayuthaya" charset="-34"/>
                <a:cs typeface="Ayuthaya" charset="-34"/>
              </a:rPr>
              <a:t>01.02.19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09693" y="5798634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7397" y="291994"/>
            <a:ext cx="258182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Exercise title</a:t>
            </a:r>
            <a:endParaRPr lang="en-US" sz="4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yuthaya" charset="-34"/>
                <a:ea typeface="Ayuthaya" charset="-34"/>
                <a:cs typeface="Ayuthaya" charset="-34"/>
              </a:rPr>
              <a:t>2018 SERIAL 12D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3175" y="5197918"/>
            <a:ext cx="1230272" cy="338554"/>
          </a:xfrm>
          <a:prstGeom prst="rect">
            <a:avLst/>
          </a:prstGeom>
          <a:solidFill>
            <a:srgbClr val="03081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sp>
        <p:nvSpPr>
          <p:cNvPr id="6" name="ScaleBar">
            <a:extLst>
              <a:ext uri="{FF2B5EF4-FFF2-40B4-BE49-F238E27FC236}">
                <a16:creationId xmlns:a16="http://schemas.microsoft.com/office/drawing/2014/main" id="{BE0A2202-FFB4-4A60-9052-9A3901AFC4B2}"/>
              </a:ext>
            </a:extLst>
          </p:cNvPr>
          <p:cNvSpPr/>
          <p:nvPr/>
        </p:nvSpPr>
        <p:spPr>
          <a:xfrm flipV="1">
            <a:off x="9456616" y="615601"/>
            <a:ext cx="2231413" cy="45719"/>
          </a:xfrm>
          <a:prstGeom prst="rect">
            <a:avLst/>
          </a:prstGeom>
          <a:gradFill>
            <a:gsLst>
              <a:gs pos="0">
                <a:srgbClr val="12C2BA"/>
              </a:gs>
              <a:gs pos="98000">
                <a:srgbClr val="AADC69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7" name="ScaleValue">
            <a:extLst>
              <a:ext uri="{FF2B5EF4-FFF2-40B4-BE49-F238E27FC236}">
                <a16:creationId xmlns:a16="http://schemas.microsoft.com/office/drawing/2014/main" id="{281A5C4D-5878-421A-96B6-3E7E1B6B0BE4}"/>
              </a:ext>
            </a:extLst>
          </p:cNvPr>
          <p:cNvSpPr txBox="1"/>
          <p:nvPr/>
        </p:nvSpPr>
        <p:spPr>
          <a:xfrm>
            <a:off x="10351882" y="69050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yuthaya" charset="-34"/>
                <a:ea typeface="Ayuthaya" charset="-34"/>
                <a:cs typeface="Ayuthaya" charset="-34"/>
              </a:rPr>
              <a:t>1KM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55106" y="2098329"/>
            <a:ext cx="2406410" cy="0"/>
          </a:xfrm>
          <a:prstGeom prst="line">
            <a:avLst/>
          </a:prstGeom>
          <a:ln>
            <a:solidFill>
              <a:srgbClr val="6FD064"/>
            </a:solidFill>
          </a:ln>
          <a:effectLst>
            <a:glow rad="25400">
              <a:srgbClr val="12C2BA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55106" y="4335686"/>
            <a:ext cx="2406410" cy="0"/>
          </a:xfrm>
          <a:prstGeom prst="line">
            <a:avLst/>
          </a:prstGeom>
          <a:ln>
            <a:solidFill>
              <a:srgbClr val="6FD064"/>
            </a:solidFill>
          </a:ln>
          <a:effectLst>
            <a:glow rad="25400">
              <a:srgbClr val="12C2BA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narrative"/>
          <p:cNvSpPr txBox="1"/>
          <p:nvPr/>
        </p:nvSpPr>
        <p:spPr>
          <a:xfrm>
            <a:off x="1" y="5508273"/>
            <a:ext cx="2916620" cy="923330"/>
          </a:xfrm>
          <a:prstGeom prst="rect">
            <a:avLst/>
          </a:prstGeom>
          <a:solidFill>
            <a:srgbClr val="03081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6FD064"/>
                </a:solidFill>
                <a:latin typeface="Ayuthaya" charset="-34"/>
                <a:ea typeface="Consolas" charset="0"/>
                <a:cs typeface="Consolas" charset="0"/>
              </a:rPr>
              <a:t>1211141,00</a:t>
            </a:r>
            <a:br>
              <a:rPr lang="en-US" b="1" dirty="0">
                <a:solidFill>
                  <a:srgbClr val="6FD064"/>
                </a:solidFill>
                <a:latin typeface="Ayuthaya" charset="-34"/>
                <a:ea typeface="Consolas" charset="0"/>
                <a:cs typeface="Consolas" charset="0"/>
              </a:rPr>
            </a:br>
            <a:r>
              <a:rPr lang="en-US" b="1" dirty="0">
                <a:solidFill>
                  <a:srgbClr val="6FD064"/>
                </a:solidFill>
                <a:latin typeface="Ayuthaya" charset="-34"/>
                <a:ea typeface="Consolas" charset="0"/>
                <a:cs typeface="Consolas" charset="0"/>
              </a:rPr>
              <a:t/>
            </a:r>
            <a:br>
              <a:rPr lang="en-US" b="1" dirty="0">
                <a:solidFill>
                  <a:srgbClr val="6FD064"/>
                </a:solidFill>
                <a:latin typeface="Ayuthaya" charset="-34"/>
                <a:ea typeface="Consolas" charset="0"/>
                <a:cs typeface="Consolas" charset="0"/>
              </a:rPr>
            </a:br>
            <a:r>
              <a:rPr lang="en-US" b="1" dirty="0">
                <a:solidFill>
                  <a:srgbClr val="6FD064"/>
                </a:solidFill>
                <a:latin typeface="Ayuthaya" charset="-34"/>
                <a:ea typeface="Consolas" charset="0"/>
                <a:cs typeface="Consolas" charset="0"/>
              </a:rPr>
              <a:t/>
            </a:r>
          </a:p>
        </p:txBody>
      </p:sp>
      <p:sp>
        <p:nvSpPr>
          <p:cNvPr id="127" name="marker"/>
          <p:cNvSpPr/>
          <p:nvPr/>
        </p:nvSpPr>
        <p:spPr>
          <a:xfrm>
            <a:off x="9009769" y="1451808"/>
            <a:ext cx="725197" cy="354359"/>
          </a:xfrm>
          <a:prstGeom prst="wedgeRectCallout">
            <a:avLst>
              <a:gd name="adj1" fmla="val 40419"/>
              <a:gd name="adj2" fmla="val 113730"/>
            </a:avLst>
          </a:prstGeom>
          <a:solidFill>
            <a:srgbClr val="6FD064">
              <a:alpha val="83000"/>
            </a:srgbClr>
          </a:solidFill>
          <a:ln w="50800">
            <a:solidFill>
              <a:srgbClr val="FF2600"/>
            </a:solidFill>
          </a:ln>
          <a:effectLst>
            <a:innerShdw blurRad="12700" dist="25400" dir="16200000">
              <a:prstClr val="black">
                <a:alpha val="34000"/>
              </a:prstClr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COLLS</a:t>
            </a:r>
            <a:endParaRPr lang="en-US" sz="12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000" name="footprint"/>
          <p:cNvSpPr/>
          <p:nvPr/>
        </p:nvSpPr>
        <p:spPr>
          <a:xfrm>
            <a:off x="9654085" y="2040708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0" name="Picture 17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470" y="2360381"/>
            <a:ext cx="365683" cy="421089"/>
          </a:xfrm>
          <a:prstGeom prst="rect">
            <a:avLst/>
          </a:prstGeom>
          <a:effectLst>
            <a:glow rad="25400">
              <a:srgbClr val="12C2BA">
                <a:alpha val="14000"/>
              </a:srgbClr>
            </a:glow>
            <a:reflection stA="27000" endPos="65000" dist="50800" dir="5400000" sy="-100000" algn="bl" rotWithShape="0"/>
          </a:effectLst>
        </p:spPr>
      </p:pic>
      <p:pic>
        <p:nvPicPr>
          <p:cNvPr id="183" name="Picture 18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706" y="4592487"/>
            <a:ext cx="385211" cy="384721"/>
          </a:xfrm>
          <a:prstGeom prst="rect">
            <a:avLst/>
          </a:prstGeom>
          <a:effectLst>
            <a:glow rad="25400">
              <a:srgbClr val="12C2BA">
                <a:alpha val="14000"/>
              </a:srgbClr>
            </a:glow>
            <a:reflection stA="2700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-1.25E-6 0.00024 C -0.00052 0.02361 -0.00065 0.04723 -0.00156 0.07084 C -0.00169 0.0757 -0.0026 0.08033 -0.00312 0.08519 C -0.00364 0.09074 -0.00417 0.0963 -0.00456 0.10186 C -0.00417 0.11389 -0.00417 0.1257 -0.00312 0.1375 C -0.0026 0.14167 -0.00065 0.14561 -1.25E-6 0.15 C 0.00169 0.1588 0.00156 0.15533 0.00156 0.16042 " pathEditMode="relative" rAng="0" ptsTypes="AAAAAAAA">
                                      <p:cBhvr>
                                        <p:cTn id="6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1232</TotalTime>
  <Words>18</Words>
  <Application>Microsoft Office PowerPoint</Application>
  <PresentationFormat>Panorámica</PresentationFormat>
  <Paragraphs>10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Ayuthaya</vt:lpstr>
      <vt:lpstr>Calibri</vt:lpstr>
      <vt:lpstr>Gill Sans MT</vt:lpstr>
      <vt:lpstr>Open Sans</vt:lpstr>
      <vt:lpstr>Parcel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112</cp:revision>
  <cp:lastPrinted>2018-12-12T18:03:12Z</cp:lastPrinted>
  <dcterms:created xsi:type="dcterms:W3CDTF">2018-06-16T08:53:52Z</dcterms:created>
  <dcterms:modified xsi:type="dcterms:W3CDTF">2019-02-06T20:44:49Z</dcterms:modified>
</cp:coreProperties>
</file>