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41271" y="205877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781710" y="2304333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602" name="marker"/>
          <p:cNvSpPr/>
          <p:nvPr/>
        </p:nvSpPr>
        <p:spPr>
          <a:xfrm>
            <a:off x="4473967" y="266063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603" name="marker"/>
          <p:cNvSpPr/>
          <p:nvPr/>
        </p:nvSpPr>
        <p:spPr>
          <a:xfrm>
            <a:off x="3143183" y="2299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120957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84 L 0.0020 -0.0105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16 -0.016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161 L 0.0130 -0.01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0 -0.019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0197 L 0.0123 -0.021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29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295 L -0.0109 -0.0309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2 L -0.0287 -0.0386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7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97 L 0.0123 -0.021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3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302 L -0.0109 -0.030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9 L -0.0287 -0.03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91 L 0.0020 -0.010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23 -0.016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161 L 0.0130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